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0" r:id="rId2"/>
    <p:sldId id="261" r:id="rId3"/>
    <p:sldId id="264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362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0" r:id="rId108"/>
    <p:sldId id="371" r:id="rId109"/>
    <p:sldId id="372" r:id="rId110"/>
    <p:sldId id="373" r:id="rId111"/>
    <p:sldId id="374" r:id="rId112"/>
    <p:sldId id="375" r:id="rId113"/>
    <p:sldId id="376" r:id="rId114"/>
    <p:sldId id="377" r:id="rId115"/>
    <p:sldId id="378" r:id="rId116"/>
    <p:sldId id="379" r:id="rId117"/>
    <p:sldId id="380" r:id="rId118"/>
    <p:sldId id="381" r:id="rId119"/>
    <p:sldId id="382" r:id="rId120"/>
    <p:sldId id="383" r:id="rId121"/>
    <p:sldId id="384" r:id="rId122"/>
    <p:sldId id="385" r:id="rId123"/>
    <p:sldId id="386" r:id="rId124"/>
    <p:sldId id="387" r:id="rId125"/>
    <p:sldId id="388" r:id="rId126"/>
    <p:sldId id="389" r:id="rId127"/>
    <p:sldId id="390" r:id="rId128"/>
    <p:sldId id="391" r:id="rId129"/>
    <p:sldId id="392" r:id="rId130"/>
    <p:sldId id="393" r:id="rId131"/>
    <p:sldId id="394" r:id="rId132"/>
    <p:sldId id="395" r:id="rId133"/>
    <p:sldId id="396" r:id="rId134"/>
    <p:sldId id="397" r:id="rId135"/>
    <p:sldId id="398" r:id="rId136"/>
    <p:sldId id="399" r:id="rId137"/>
    <p:sldId id="400" r:id="rId138"/>
    <p:sldId id="401" r:id="rId139"/>
    <p:sldId id="402" r:id="rId140"/>
    <p:sldId id="403" r:id="rId141"/>
    <p:sldId id="404" r:id="rId142"/>
    <p:sldId id="405" r:id="rId143"/>
    <p:sldId id="406" r:id="rId144"/>
    <p:sldId id="407" r:id="rId145"/>
    <p:sldId id="408" r:id="rId146"/>
    <p:sldId id="409" r:id="rId147"/>
    <p:sldId id="410" r:id="rId148"/>
    <p:sldId id="411" r:id="rId149"/>
    <p:sldId id="412" r:id="rId150"/>
    <p:sldId id="413" r:id="rId151"/>
    <p:sldId id="414" r:id="rId152"/>
    <p:sldId id="415" r:id="rId153"/>
    <p:sldId id="416" r:id="rId154"/>
    <p:sldId id="417" r:id="rId155"/>
    <p:sldId id="418" r:id="rId156"/>
    <p:sldId id="419" r:id="rId157"/>
    <p:sldId id="420" r:id="rId158"/>
    <p:sldId id="421" r:id="rId159"/>
    <p:sldId id="422" r:id="rId160"/>
    <p:sldId id="423" r:id="rId161"/>
    <p:sldId id="424" r:id="rId162"/>
    <p:sldId id="425" r:id="rId163"/>
    <p:sldId id="426" r:id="rId164"/>
    <p:sldId id="427" r:id="rId165"/>
    <p:sldId id="428" r:id="rId166"/>
    <p:sldId id="429" r:id="rId167"/>
    <p:sldId id="430" r:id="rId168"/>
    <p:sldId id="431" r:id="rId169"/>
    <p:sldId id="432" r:id="rId170"/>
    <p:sldId id="433" r:id="rId171"/>
    <p:sldId id="434" r:id="rId172"/>
    <p:sldId id="435" r:id="rId173"/>
    <p:sldId id="436" r:id="rId174"/>
    <p:sldId id="437" r:id="rId175"/>
    <p:sldId id="438" r:id="rId176"/>
    <p:sldId id="439" r:id="rId177"/>
    <p:sldId id="440" r:id="rId178"/>
    <p:sldId id="441" r:id="rId179"/>
    <p:sldId id="442" r:id="rId180"/>
    <p:sldId id="443" r:id="rId181"/>
    <p:sldId id="444" r:id="rId182"/>
    <p:sldId id="445" r:id="rId183"/>
    <p:sldId id="446" r:id="rId184"/>
    <p:sldId id="447" r:id="rId185"/>
    <p:sldId id="448" r:id="rId186"/>
    <p:sldId id="449" r:id="rId187"/>
    <p:sldId id="450" r:id="rId188"/>
    <p:sldId id="451" r:id="rId189"/>
    <p:sldId id="452" r:id="rId190"/>
    <p:sldId id="453" r:id="rId191"/>
    <p:sldId id="454" r:id="rId192"/>
    <p:sldId id="455" r:id="rId193"/>
    <p:sldId id="456" r:id="rId194"/>
    <p:sldId id="457" r:id="rId195"/>
    <p:sldId id="458" r:id="rId196"/>
    <p:sldId id="459" r:id="rId197"/>
    <p:sldId id="460" r:id="rId198"/>
    <p:sldId id="461" r:id="rId199"/>
    <p:sldId id="462" r:id="rId200"/>
    <p:sldId id="463" r:id="rId201"/>
    <p:sldId id="464" r:id="rId202"/>
    <p:sldId id="465" r:id="rId203"/>
    <p:sldId id="466" r:id="rId204"/>
    <p:sldId id="467" r:id="rId205"/>
    <p:sldId id="468" r:id="rId206"/>
    <p:sldId id="469" r:id="rId207"/>
    <p:sldId id="470" r:id="rId208"/>
    <p:sldId id="471" r:id="rId209"/>
    <p:sldId id="472" r:id="rId210"/>
    <p:sldId id="473" r:id="rId211"/>
    <p:sldId id="474" r:id="rId212"/>
    <p:sldId id="475" r:id="rId213"/>
    <p:sldId id="476" r:id="rId214"/>
    <p:sldId id="477" r:id="rId215"/>
    <p:sldId id="478" r:id="rId216"/>
    <p:sldId id="479" r:id="rId217"/>
    <p:sldId id="480" r:id="rId218"/>
    <p:sldId id="481" r:id="rId219"/>
    <p:sldId id="482" r:id="rId220"/>
    <p:sldId id="483" r:id="rId221"/>
    <p:sldId id="484" r:id="rId222"/>
    <p:sldId id="485" r:id="rId223"/>
    <p:sldId id="486" r:id="rId224"/>
    <p:sldId id="487" r:id="rId225"/>
    <p:sldId id="488" r:id="rId226"/>
    <p:sldId id="489" r:id="rId227"/>
    <p:sldId id="490" r:id="rId228"/>
    <p:sldId id="491" r:id="rId229"/>
    <p:sldId id="492" r:id="rId230"/>
    <p:sldId id="493" r:id="rId231"/>
    <p:sldId id="494" r:id="rId232"/>
    <p:sldId id="495" r:id="rId233"/>
    <p:sldId id="496" r:id="rId234"/>
    <p:sldId id="497" r:id="rId235"/>
    <p:sldId id="498" r:id="rId236"/>
    <p:sldId id="499" r:id="rId237"/>
    <p:sldId id="500" r:id="rId238"/>
    <p:sldId id="501" r:id="rId239"/>
    <p:sldId id="502" r:id="rId240"/>
    <p:sldId id="503" r:id="rId241"/>
    <p:sldId id="504" r:id="rId242"/>
    <p:sldId id="505" r:id="rId243"/>
    <p:sldId id="506" r:id="rId244"/>
    <p:sldId id="507" r:id="rId245"/>
    <p:sldId id="508" r:id="rId246"/>
    <p:sldId id="509" r:id="rId247"/>
    <p:sldId id="510" r:id="rId248"/>
    <p:sldId id="511" r:id="rId249"/>
    <p:sldId id="512" r:id="rId250"/>
    <p:sldId id="513" r:id="rId251"/>
    <p:sldId id="514" r:id="rId252"/>
    <p:sldId id="515" r:id="rId253"/>
    <p:sldId id="516" r:id="rId254"/>
    <p:sldId id="517" r:id="rId255"/>
    <p:sldId id="518" r:id="rId256"/>
    <p:sldId id="519" r:id="rId257"/>
    <p:sldId id="520" r:id="rId258"/>
    <p:sldId id="521" r:id="rId259"/>
    <p:sldId id="522" r:id="rId260"/>
    <p:sldId id="523" r:id="rId261"/>
    <p:sldId id="524" r:id="rId262"/>
    <p:sldId id="525" r:id="rId263"/>
    <p:sldId id="526" r:id="rId264"/>
    <p:sldId id="527" r:id="rId265"/>
    <p:sldId id="528" r:id="rId266"/>
    <p:sldId id="529" r:id="rId267"/>
    <p:sldId id="530" r:id="rId268"/>
    <p:sldId id="531" r:id="rId269"/>
    <p:sldId id="532" r:id="rId270"/>
    <p:sldId id="533" r:id="rId271"/>
    <p:sldId id="534" r:id="rId272"/>
    <p:sldId id="535" r:id="rId273"/>
    <p:sldId id="536" r:id="rId274"/>
    <p:sldId id="537" r:id="rId275"/>
    <p:sldId id="538" r:id="rId276"/>
    <p:sldId id="539" r:id="rId277"/>
    <p:sldId id="540" r:id="rId278"/>
    <p:sldId id="541" r:id="rId279"/>
    <p:sldId id="542" r:id="rId280"/>
    <p:sldId id="543" r:id="rId281"/>
    <p:sldId id="544" r:id="rId282"/>
    <p:sldId id="545" r:id="rId283"/>
    <p:sldId id="546" r:id="rId284"/>
    <p:sldId id="547" r:id="rId285"/>
    <p:sldId id="548" r:id="rId286"/>
    <p:sldId id="549" r:id="rId287"/>
    <p:sldId id="550" r:id="rId288"/>
    <p:sldId id="551" r:id="rId289"/>
    <p:sldId id="552" r:id="rId290"/>
    <p:sldId id="553" r:id="rId291"/>
    <p:sldId id="554" r:id="rId292"/>
    <p:sldId id="555" r:id="rId293"/>
    <p:sldId id="556" r:id="rId294"/>
    <p:sldId id="557" r:id="rId295"/>
    <p:sldId id="558" r:id="rId296"/>
    <p:sldId id="559" r:id="rId297"/>
    <p:sldId id="560" r:id="rId298"/>
    <p:sldId id="561" r:id="rId299"/>
    <p:sldId id="562" r:id="rId300"/>
    <p:sldId id="563" r:id="rId301"/>
    <p:sldId id="564" r:id="rId302"/>
    <p:sldId id="565" r:id="rId303"/>
    <p:sldId id="566" r:id="rId304"/>
    <p:sldId id="567" r:id="rId305"/>
    <p:sldId id="568" r:id="rId306"/>
    <p:sldId id="569" r:id="rId307"/>
    <p:sldId id="570" r:id="rId308"/>
    <p:sldId id="571" r:id="rId309"/>
    <p:sldId id="572" r:id="rId310"/>
    <p:sldId id="573" r:id="rId311"/>
    <p:sldId id="574" r:id="rId312"/>
    <p:sldId id="575" r:id="rId313"/>
    <p:sldId id="576" r:id="rId314"/>
    <p:sldId id="577" r:id="rId315"/>
    <p:sldId id="578" r:id="rId316"/>
    <p:sldId id="579" r:id="rId317"/>
    <p:sldId id="580" r:id="rId318"/>
    <p:sldId id="581" r:id="rId319"/>
    <p:sldId id="582" r:id="rId320"/>
    <p:sldId id="583" r:id="rId321"/>
    <p:sldId id="584" r:id="rId322"/>
    <p:sldId id="585" r:id="rId323"/>
    <p:sldId id="586" r:id="rId324"/>
    <p:sldId id="587" r:id="rId325"/>
    <p:sldId id="588" r:id="rId326"/>
    <p:sldId id="589" r:id="rId327"/>
    <p:sldId id="590" r:id="rId328"/>
    <p:sldId id="591" r:id="rId329"/>
    <p:sldId id="592" r:id="rId330"/>
    <p:sldId id="593" r:id="rId331"/>
    <p:sldId id="594" r:id="rId332"/>
    <p:sldId id="595" r:id="rId333"/>
    <p:sldId id="596" r:id="rId334"/>
    <p:sldId id="597" r:id="rId335"/>
    <p:sldId id="598" r:id="rId336"/>
    <p:sldId id="599" r:id="rId337"/>
    <p:sldId id="600" r:id="rId338"/>
    <p:sldId id="601" r:id="rId339"/>
    <p:sldId id="602" r:id="rId340"/>
    <p:sldId id="603" r:id="rId341"/>
    <p:sldId id="604" r:id="rId342"/>
    <p:sldId id="605" r:id="rId343"/>
    <p:sldId id="606" r:id="rId344"/>
    <p:sldId id="607" r:id="rId345"/>
    <p:sldId id="608" r:id="rId346"/>
    <p:sldId id="609" r:id="rId347"/>
    <p:sldId id="610" r:id="rId348"/>
    <p:sldId id="611" r:id="rId349"/>
    <p:sldId id="612" r:id="rId350"/>
    <p:sldId id="613" r:id="rId351"/>
    <p:sldId id="614" r:id="rId352"/>
    <p:sldId id="615" r:id="rId353"/>
    <p:sldId id="616" r:id="rId354"/>
    <p:sldId id="617" r:id="rId355"/>
    <p:sldId id="618" r:id="rId356"/>
    <p:sldId id="619" r:id="rId357"/>
    <p:sldId id="620" r:id="rId358"/>
    <p:sldId id="621" r:id="rId359"/>
    <p:sldId id="622" r:id="rId360"/>
    <p:sldId id="623" r:id="rId361"/>
    <p:sldId id="624" r:id="rId362"/>
    <p:sldId id="625" r:id="rId363"/>
    <p:sldId id="626" r:id="rId364"/>
    <p:sldId id="627" r:id="rId365"/>
    <p:sldId id="628" r:id="rId366"/>
    <p:sldId id="629" r:id="rId367"/>
    <p:sldId id="630" r:id="rId368"/>
    <p:sldId id="631" r:id="rId369"/>
    <p:sldId id="632" r:id="rId370"/>
    <p:sldId id="634" r:id="rId371"/>
    <p:sldId id="635" r:id="rId372"/>
    <p:sldId id="636" r:id="rId373"/>
    <p:sldId id="637" r:id="rId374"/>
    <p:sldId id="638" r:id="rId375"/>
    <p:sldId id="639" r:id="rId376"/>
    <p:sldId id="640" r:id="rId377"/>
    <p:sldId id="641" r:id="rId378"/>
    <p:sldId id="642" r:id="rId379"/>
    <p:sldId id="643" r:id="rId380"/>
    <p:sldId id="644" r:id="rId381"/>
    <p:sldId id="645" r:id="rId382"/>
    <p:sldId id="646" r:id="rId383"/>
    <p:sldId id="647" r:id="rId384"/>
    <p:sldId id="648" r:id="rId385"/>
    <p:sldId id="649" r:id="rId386"/>
    <p:sldId id="650" r:id="rId387"/>
    <p:sldId id="651" r:id="rId388"/>
    <p:sldId id="652" r:id="rId389"/>
    <p:sldId id="653" r:id="rId390"/>
    <p:sldId id="654" r:id="rId391"/>
    <p:sldId id="655" r:id="rId392"/>
    <p:sldId id="656" r:id="rId393"/>
    <p:sldId id="657" r:id="rId394"/>
    <p:sldId id="658" r:id="rId395"/>
    <p:sldId id="660" r:id="rId396"/>
    <p:sldId id="661" r:id="rId397"/>
    <p:sldId id="662" r:id="rId398"/>
    <p:sldId id="663" r:id="rId399"/>
    <p:sldId id="664" r:id="rId400"/>
    <p:sldId id="665" r:id="rId401"/>
    <p:sldId id="666" r:id="rId402"/>
    <p:sldId id="667" r:id="rId403"/>
    <p:sldId id="668" r:id="rId404"/>
    <p:sldId id="669" r:id="rId405"/>
    <p:sldId id="670" r:id="rId406"/>
    <p:sldId id="671" r:id="rId407"/>
    <p:sldId id="672" r:id="rId408"/>
    <p:sldId id="673" r:id="rId409"/>
    <p:sldId id="674" r:id="rId410"/>
    <p:sldId id="675" r:id="rId411"/>
    <p:sldId id="676" r:id="rId412"/>
    <p:sldId id="677" r:id="rId413"/>
    <p:sldId id="678" r:id="rId414"/>
    <p:sldId id="679" r:id="rId415"/>
    <p:sldId id="680" r:id="rId416"/>
    <p:sldId id="681" r:id="rId417"/>
    <p:sldId id="682" r:id="rId418"/>
    <p:sldId id="683" r:id="rId419"/>
    <p:sldId id="684" r:id="rId420"/>
    <p:sldId id="685" r:id="rId421"/>
    <p:sldId id="686" r:id="rId422"/>
  </p:sldIdLst>
  <p:sldSz cx="12192000" cy="6858000"/>
  <p:notesSz cx="12192000" cy="6858000"/>
  <p:embeddedFontLst>
    <p:embeddedFont>
      <p:font typeface="Calibri Light" panose="020F0302020204030204" pitchFamily="34" charset="0"/>
      <p:regular r:id="rId423"/>
      <p:italic r:id="rId424"/>
    </p:embeddedFont>
    <p:embeddedFont>
      <p:font typeface="Calibri" panose="020F0502020204030204" pitchFamily="34" charset="0"/>
      <p:regular r:id="rId425"/>
      <p:bold r:id="rId426"/>
      <p:italic r:id="rId427"/>
      <p:boldItalic r:id="rId428"/>
    </p:embeddedFont>
    <p:embeddedFont>
      <p:font typeface="Verdana" panose="020B0604030504040204" pitchFamily="34" charset="0"/>
      <p:regular r:id="rId429"/>
      <p:bold r:id="rId430"/>
      <p:italic r:id="rId431"/>
      <p:boldItalic r:id="rId432"/>
    </p:embeddedFont>
    <p:embeddedFont>
      <p:font typeface="Tahoma" panose="020B0604030504040204" pitchFamily="34" charset="0"/>
      <p:regular r:id="rId433"/>
      <p:bold r:id="rId434"/>
    </p:embeddedFont>
    <p:embeddedFont>
      <p:font typeface="Corbel" panose="020B0503020204020204" pitchFamily="34" charset="0"/>
      <p:regular r:id="rId435"/>
      <p:bold r:id="rId436"/>
      <p:italic r:id="rId437"/>
      <p:boldItalic r:id="rId438"/>
    </p:embeddedFont>
    <p:embeddedFont>
      <p:font typeface="Cambria Math" panose="02040503050406030204" pitchFamily="18" charset="0"/>
      <p:regular r:id="rId439"/>
    </p:embeddedFont>
    <p:embeddedFont>
      <p:font typeface="Century Gothic" panose="020B0502020202020204" pitchFamily="34" charset="0"/>
      <p:regular r:id="rId440"/>
      <p:bold r:id="rId441"/>
      <p:italic r:id="rId442"/>
      <p:boldItalic r:id="rId443"/>
    </p:embeddedFont>
    <p:embeddedFont>
      <p:font typeface="Arial Black" panose="020B0A04020102020204" pitchFamily="34" charset="0"/>
      <p:bold r:id="rId444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9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font" Target="fonts/font11.fntdata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font" Target="fonts/font22.fntdata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font" Target="fonts/font2.fntdata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font" Target="fonts/font13.fntdata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viewProps" Target="viewProps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font" Target="fonts/font4.fntdata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437" Type="http://schemas.openxmlformats.org/officeDocument/2006/relationships/font" Target="fonts/font15.fntdata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48" Type="http://schemas.openxmlformats.org/officeDocument/2006/relationships/tableStyles" Target="tableStyles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428" Type="http://schemas.openxmlformats.org/officeDocument/2006/relationships/font" Target="fonts/font6.fntdata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439" Type="http://schemas.openxmlformats.org/officeDocument/2006/relationships/font" Target="fonts/font17.fntdata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96" Type="http://schemas.openxmlformats.org/officeDocument/2006/relationships/slide" Target="slides/slide295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63" Type="http://schemas.openxmlformats.org/officeDocument/2006/relationships/slide" Target="slides/slide362.xml"/><Relationship Id="rId419" Type="http://schemas.openxmlformats.org/officeDocument/2006/relationships/slide" Target="slides/slide418.xml"/><Relationship Id="rId223" Type="http://schemas.openxmlformats.org/officeDocument/2006/relationships/slide" Target="slides/slide222.xml"/><Relationship Id="rId430" Type="http://schemas.openxmlformats.org/officeDocument/2006/relationships/font" Target="fonts/font8.fntdata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font" Target="fonts/font19.fntdata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font" Target="fonts/font9.fntdata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font" Target="fonts/font20.fntdata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font" Target="fonts/font10.fntdata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font" Target="fonts/font21.fntdata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font" Target="fonts/font1.fntdata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font" Target="fonts/font12.fntdata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presProps" Target="presProps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font" Target="fonts/font3.fntdata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font" Target="fonts/font14.fntdata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theme" Target="theme/theme1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font" Target="fonts/font5.fntdata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font" Target="fonts/font16.fntdata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font" Target="fonts/font18.fntdata"/><Relationship Id="rId28" Type="http://schemas.openxmlformats.org/officeDocument/2006/relationships/slide" Target="slides/slide27.xml"/><Relationship Id="rId275" Type="http://schemas.openxmlformats.org/officeDocument/2006/relationships/slide" Target="slides/slide274.xml"/><Relationship Id="rId300" Type="http://schemas.openxmlformats.org/officeDocument/2006/relationships/slide" Target="slides/slide29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77" Type="http://schemas.openxmlformats.org/officeDocument/2006/relationships/slide" Target="slides/slide176.xml"/><Relationship Id="rId342" Type="http://schemas.openxmlformats.org/officeDocument/2006/relationships/slide" Target="slides/slide341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44" Type="http://schemas.openxmlformats.org/officeDocument/2006/relationships/slide" Target="slides/slide24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7509" y="859916"/>
            <a:ext cx="911415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562088" y="0"/>
            <a:ext cx="4630420" cy="3533775"/>
          </a:xfrm>
          <a:custGeom>
            <a:avLst/>
            <a:gdLst/>
            <a:ahLst/>
            <a:cxnLst/>
            <a:rect l="l" t="t" r="r" b="b"/>
            <a:pathLst>
              <a:path w="4630420" h="3533775">
                <a:moveTo>
                  <a:pt x="2263775" y="0"/>
                </a:moveTo>
                <a:lnTo>
                  <a:pt x="0" y="0"/>
                </a:lnTo>
                <a:lnTo>
                  <a:pt x="4629911" y="3533273"/>
                </a:lnTo>
                <a:lnTo>
                  <a:pt x="4629911" y="1805692"/>
                </a:lnTo>
                <a:lnTo>
                  <a:pt x="2263775" y="0"/>
                </a:lnTo>
                <a:close/>
              </a:path>
            </a:pathLst>
          </a:custGeom>
          <a:solidFill>
            <a:srgbClr val="0040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526523" y="0"/>
            <a:ext cx="1241425" cy="963930"/>
          </a:xfrm>
          <a:custGeom>
            <a:avLst/>
            <a:gdLst/>
            <a:ahLst/>
            <a:cxnLst/>
            <a:rect l="l" t="t" r="r" b="b"/>
            <a:pathLst>
              <a:path w="1241425" h="963930">
                <a:moveTo>
                  <a:pt x="1240917" y="963929"/>
                </a:moveTo>
                <a:lnTo>
                  <a:pt x="0" y="0"/>
                </a:lnTo>
              </a:path>
            </a:pathLst>
          </a:custGeom>
          <a:ln w="609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234547" y="820674"/>
            <a:ext cx="957580" cy="982344"/>
          </a:xfrm>
          <a:custGeom>
            <a:avLst/>
            <a:gdLst/>
            <a:ahLst/>
            <a:cxnLst/>
            <a:rect l="l" t="t" r="r" b="b"/>
            <a:pathLst>
              <a:path w="957579" h="982344">
                <a:moveTo>
                  <a:pt x="2667" y="0"/>
                </a:moveTo>
                <a:lnTo>
                  <a:pt x="0" y="278511"/>
                </a:lnTo>
                <a:lnTo>
                  <a:pt x="957452" y="982289"/>
                </a:lnTo>
                <a:lnTo>
                  <a:pt x="957452" y="701599"/>
                </a:lnTo>
                <a:lnTo>
                  <a:pt x="2667" y="0"/>
                </a:lnTo>
                <a:close/>
              </a:path>
            </a:pathLst>
          </a:custGeom>
          <a:solidFill>
            <a:srgbClr val="EAB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784"/>
            <a:ext cx="12191999" cy="6742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3450" y="1964791"/>
            <a:ext cx="10725099" cy="3378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55.jp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0.jp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g"/><Relationship Id="rId11" Type="http://schemas.openxmlformats.org/officeDocument/2006/relationships/image" Target="../media/image88.png"/><Relationship Id="rId5" Type="http://schemas.openxmlformats.org/officeDocument/2006/relationships/image" Target="../media/image82.jp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g"/><Relationship Id="rId5" Type="http://schemas.openxmlformats.org/officeDocument/2006/relationships/image" Target="../media/image94.jpg"/><Relationship Id="rId4" Type="http://schemas.openxmlformats.org/officeDocument/2006/relationships/image" Target="../media/image9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103.png"/><Relationship Id="rId21" Type="http://schemas.openxmlformats.org/officeDocument/2006/relationships/image" Target="../media/image12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image" Target="../media/image1.jpg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3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g"/><Relationship Id="rId3" Type="http://schemas.openxmlformats.org/officeDocument/2006/relationships/image" Target="../media/image152.png"/><Relationship Id="rId7" Type="http://schemas.openxmlformats.org/officeDocument/2006/relationships/image" Target="../media/image156.jpg"/><Relationship Id="rId12" Type="http://schemas.openxmlformats.org/officeDocument/2006/relationships/image" Target="../media/image161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8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10" Type="http://schemas.openxmlformats.org/officeDocument/2006/relationships/image" Target="../media/image192.jp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g"/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g"/><Relationship Id="rId7" Type="http://schemas.openxmlformats.org/officeDocument/2006/relationships/image" Target="../media/image201.jp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0.jpg"/><Relationship Id="rId5" Type="http://schemas.openxmlformats.org/officeDocument/2006/relationships/image" Target="../media/image199.jpg"/><Relationship Id="rId4" Type="http://schemas.openxmlformats.org/officeDocument/2006/relationships/image" Target="../media/image198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jp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image" Target="../media/image205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214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g"/><Relationship Id="rId2" Type="http://schemas.openxmlformats.org/officeDocument/2006/relationships/image" Target="../media/image221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g"/><Relationship Id="rId2" Type="http://schemas.openxmlformats.org/officeDocument/2006/relationships/image" Target="../media/image228.jp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jp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7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g"/><Relationship Id="rId2" Type="http://schemas.openxmlformats.org/officeDocument/2006/relationships/image" Target="../media/image238.jp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jpg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6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g"/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g"/><Relationship Id="rId2" Type="http://schemas.openxmlformats.org/officeDocument/2006/relationships/image" Target="../media/image251.jp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jp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jp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jpg"/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jpg"/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jpg"/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jpg"/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g"/><Relationship Id="rId2" Type="http://schemas.openxmlformats.org/officeDocument/2006/relationships/image" Target="../media/image267.jp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jp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g"/><Relationship Id="rId2" Type="http://schemas.openxmlformats.org/officeDocument/2006/relationships/image" Target="../media/image27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6.jp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jpg"/><Relationship Id="rId2" Type="http://schemas.openxmlformats.org/officeDocument/2006/relationships/image" Target="../media/image277.jp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jpg"/><Relationship Id="rId2" Type="http://schemas.openxmlformats.org/officeDocument/2006/relationships/image" Target="../media/image279.jp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g"/><Relationship Id="rId2" Type="http://schemas.openxmlformats.org/officeDocument/2006/relationships/image" Target="../media/image28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3.jp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jpg"/><Relationship Id="rId2" Type="http://schemas.openxmlformats.org/officeDocument/2006/relationships/image" Target="../media/image28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8.jpg"/><Relationship Id="rId5" Type="http://schemas.openxmlformats.org/officeDocument/2006/relationships/image" Target="../media/image287.jpg"/><Relationship Id="rId4" Type="http://schemas.openxmlformats.org/officeDocument/2006/relationships/image" Target="../media/image286.jp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g"/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1.jp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jpg"/><Relationship Id="rId2" Type="http://schemas.openxmlformats.org/officeDocument/2006/relationships/image" Target="../media/image2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4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jpg"/><Relationship Id="rId2" Type="http://schemas.openxmlformats.org/officeDocument/2006/relationships/image" Target="../media/image295.jp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jp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g"/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4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jpg"/><Relationship Id="rId1" Type="http://schemas.openxmlformats.org/officeDocument/2006/relationships/slideLayout" Target="../slideLayouts/slideLayout4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g"/><Relationship Id="rId2" Type="http://schemas.openxmlformats.org/officeDocument/2006/relationships/image" Target="../media/image301.jp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jp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jp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4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jp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jp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9.jpg"/><Relationship Id="rId5" Type="http://schemas.openxmlformats.org/officeDocument/2006/relationships/image" Target="../media/image308.jpg"/><Relationship Id="rId4" Type="http://schemas.openxmlformats.org/officeDocument/2006/relationships/image" Target="../media/image307.jp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4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jpg"/><Relationship Id="rId2" Type="http://schemas.openxmlformats.org/officeDocument/2006/relationships/image" Target="../media/image310.jpg"/><Relationship Id="rId1" Type="http://schemas.openxmlformats.org/officeDocument/2006/relationships/slideLayout" Target="../slideLayouts/slideLayout4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jp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g"/><Relationship Id="rId2" Type="http://schemas.openxmlformats.org/officeDocument/2006/relationships/image" Target="../media/image3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7.jp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jpg"/><Relationship Id="rId2" Type="http://schemas.openxmlformats.org/officeDocument/2006/relationships/image" Target="../media/image318.jp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jpg"/><Relationship Id="rId2" Type="http://schemas.openxmlformats.org/officeDocument/2006/relationships/image" Target="../media/image320.jpg"/><Relationship Id="rId1" Type="http://schemas.openxmlformats.org/officeDocument/2006/relationships/slideLayout" Target="../slideLayouts/slideLayout4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g"/><Relationship Id="rId2" Type="http://schemas.openxmlformats.org/officeDocument/2006/relationships/image" Target="../media/image323.jpg"/><Relationship Id="rId1" Type="http://schemas.openxmlformats.org/officeDocument/2006/relationships/slideLayout" Target="../slideLayouts/slideLayout4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jpg"/><Relationship Id="rId1" Type="http://schemas.openxmlformats.org/officeDocument/2006/relationships/slideLayout" Target="../slideLayouts/slideLayout4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4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g"/><Relationship Id="rId2" Type="http://schemas.openxmlformats.org/officeDocument/2006/relationships/image" Target="../media/image3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9.jp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g"/><Relationship Id="rId2" Type="http://schemas.openxmlformats.org/officeDocument/2006/relationships/image" Target="../media/image330.jpg"/><Relationship Id="rId1" Type="http://schemas.openxmlformats.org/officeDocument/2006/relationships/slideLayout" Target="../slideLayouts/slideLayout4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jp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g"/><Relationship Id="rId2" Type="http://schemas.openxmlformats.org/officeDocument/2006/relationships/image" Target="../media/image33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5.jp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8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jpg"/><Relationship Id="rId2" Type="http://schemas.openxmlformats.org/officeDocument/2006/relationships/image" Target="../media/image339.jp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4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jp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jpg"/><Relationship Id="rId2" Type="http://schemas.openxmlformats.org/officeDocument/2006/relationships/image" Target="../media/image34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5.jp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jpg"/><Relationship Id="rId2" Type="http://schemas.openxmlformats.org/officeDocument/2006/relationships/image" Target="../media/image346.jp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png"/><Relationship Id="rId2" Type="http://schemas.openxmlformats.org/officeDocument/2006/relationships/image" Target="../media/image34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0.jp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jp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4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jpg"/><Relationship Id="rId2" Type="http://schemas.openxmlformats.org/officeDocument/2006/relationships/image" Target="../media/image353.jpg"/><Relationship Id="rId1" Type="http://schemas.openxmlformats.org/officeDocument/2006/relationships/slideLayout" Target="../slideLayouts/slideLayout4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jpg"/><Relationship Id="rId2" Type="http://schemas.openxmlformats.org/officeDocument/2006/relationships/image" Target="../media/image35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7.jp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jpg"/><Relationship Id="rId2" Type="http://schemas.openxmlformats.org/officeDocument/2006/relationships/image" Target="../media/image358.jpg"/><Relationship Id="rId1" Type="http://schemas.openxmlformats.org/officeDocument/2006/relationships/slideLayout" Target="../slideLayouts/slideLayout4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jpg"/><Relationship Id="rId2" Type="http://schemas.openxmlformats.org/officeDocument/2006/relationships/image" Target="../media/image36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2.jp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jpg"/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5.jpg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jpg"/><Relationship Id="rId1" Type="http://schemas.openxmlformats.org/officeDocument/2006/relationships/slideLayout" Target="../slideLayouts/slideLayout4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3.jpg"/><Relationship Id="rId3" Type="http://schemas.openxmlformats.org/officeDocument/2006/relationships/image" Target="../media/image368.jpg"/><Relationship Id="rId7" Type="http://schemas.openxmlformats.org/officeDocument/2006/relationships/image" Target="../media/image372.jpg"/><Relationship Id="rId2" Type="http://schemas.openxmlformats.org/officeDocument/2006/relationships/image" Target="../media/image36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1.jpg"/><Relationship Id="rId5" Type="http://schemas.openxmlformats.org/officeDocument/2006/relationships/image" Target="../media/image370.jpg"/><Relationship Id="rId10" Type="http://schemas.openxmlformats.org/officeDocument/2006/relationships/image" Target="../media/image375.jpg"/><Relationship Id="rId4" Type="http://schemas.openxmlformats.org/officeDocument/2006/relationships/image" Target="../media/image369.jpg"/><Relationship Id="rId9" Type="http://schemas.openxmlformats.org/officeDocument/2006/relationships/image" Target="../media/image374.png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4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7.jpg"/><Relationship Id="rId1" Type="http://schemas.openxmlformats.org/officeDocument/2006/relationships/slideLayout" Target="../slideLayouts/slideLayout4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9.jpg"/><Relationship Id="rId1" Type="http://schemas.openxmlformats.org/officeDocument/2006/relationships/slideLayout" Target="../slideLayouts/slideLayout4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jpg"/><Relationship Id="rId1" Type="http://schemas.openxmlformats.org/officeDocument/2006/relationships/slideLayout" Target="../slideLayouts/slideLayout4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jpg"/><Relationship Id="rId2" Type="http://schemas.openxmlformats.org/officeDocument/2006/relationships/image" Target="../media/image381.jpg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jpg"/><Relationship Id="rId2" Type="http://schemas.openxmlformats.org/officeDocument/2006/relationships/image" Target="../media/image383.jpg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jpg"/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7.jpg"/><Relationship Id="rId2" Type="http://schemas.openxmlformats.org/officeDocument/2006/relationships/image" Target="../media/image38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8.jp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jpg"/><Relationship Id="rId2" Type="http://schemas.openxmlformats.org/officeDocument/2006/relationships/image" Target="../media/image389.jpg"/><Relationship Id="rId1" Type="http://schemas.openxmlformats.org/officeDocument/2006/relationships/slideLayout" Target="../slideLayouts/slideLayout4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jpg"/><Relationship Id="rId2" Type="http://schemas.openxmlformats.org/officeDocument/2006/relationships/image" Target="../media/image391.jpg"/><Relationship Id="rId1" Type="http://schemas.openxmlformats.org/officeDocument/2006/relationships/slideLayout" Target="../slideLayouts/slideLayout4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jpg"/><Relationship Id="rId1" Type="http://schemas.openxmlformats.org/officeDocument/2006/relationships/slideLayout" Target="../slideLayouts/slideLayout4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jp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5.jp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4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6.pn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7.png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5.jp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9.jpg"/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2.jpg"/><Relationship Id="rId5" Type="http://schemas.openxmlformats.org/officeDocument/2006/relationships/image" Target="../media/image401.jpg"/><Relationship Id="rId4" Type="http://schemas.openxmlformats.org/officeDocument/2006/relationships/image" Target="../media/image400.jpg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4.png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jp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6.jp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8.pn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jpg"/><Relationship Id="rId2" Type="http://schemas.openxmlformats.org/officeDocument/2006/relationships/image" Target="../media/image406.jpg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5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5.png"/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4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5.jpg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6.jpg"/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jpg"/><Relationship Id="rId2" Type="http://schemas.openxmlformats.org/officeDocument/2006/relationships/image" Target="../media/image4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9.jpg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jp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jp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3.jpg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5.png"/><Relationship Id="rId2" Type="http://schemas.openxmlformats.org/officeDocument/2006/relationships/image" Target="../media/image424.png"/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6.png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8.png"/><Relationship Id="rId2" Type="http://schemas.openxmlformats.org/officeDocument/2006/relationships/image" Target="../media/image42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0.jpg"/><Relationship Id="rId4" Type="http://schemas.openxmlformats.org/officeDocument/2006/relationships/image" Target="../media/image429.jp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2.jpg"/><Relationship Id="rId2" Type="http://schemas.openxmlformats.org/officeDocument/2006/relationships/image" Target="../media/image43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4.jpg"/><Relationship Id="rId4" Type="http://schemas.openxmlformats.org/officeDocument/2006/relationships/image" Target="../media/image433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6.jpg"/><Relationship Id="rId2" Type="http://schemas.openxmlformats.org/officeDocument/2006/relationships/image" Target="../media/image435.jpg"/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7.pn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8.png"/><Relationship Id="rId2" Type="http://schemas.openxmlformats.org/officeDocument/2006/relationships/image" Target="../media/image385.jpg"/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4.png"/><Relationship Id="rId13" Type="http://schemas.openxmlformats.org/officeDocument/2006/relationships/image" Target="../media/image449.png"/><Relationship Id="rId18" Type="http://schemas.openxmlformats.org/officeDocument/2006/relationships/image" Target="../media/image454.png"/><Relationship Id="rId26" Type="http://schemas.openxmlformats.org/officeDocument/2006/relationships/image" Target="../media/image462.png"/><Relationship Id="rId3" Type="http://schemas.openxmlformats.org/officeDocument/2006/relationships/image" Target="../media/image439.png"/><Relationship Id="rId21" Type="http://schemas.openxmlformats.org/officeDocument/2006/relationships/image" Target="../media/image457.png"/><Relationship Id="rId7" Type="http://schemas.openxmlformats.org/officeDocument/2006/relationships/image" Target="../media/image443.png"/><Relationship Id="rId12" Type="http://schemas.openxmlformats.org/officeDocument/2006/relationships/image" Target="../media/image448.png"/><Relationship Id="rId17" Type="http://schemas.openxmlformats.org/officeDocument/2006/relationships/image" Target="../media/image453.png"/><Relationship Id="rId25" Type="http://schemas.openxmlformats.org/officeDocument/2006/relationships/image" Target="../media/image461.png"/><Relationship Id="rId2" Type="http://schemas.openxmlformats.org/officeDocument/2006/relationships/image" Target="../media/image1.jpg"/><Relationship Id="rId16" Type="http://schemas.openxmlformats.org/officeDocument/2006/relationships/image" Target="../media/image452.png"/><Relationship Id="rId20" Type="http://schemas.openxmlformats.org/officeDocument/2006/relationships/image" Target="../media/image4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2.png"/><Relationship Id="rId11" Type="http://schemas.openxmlformats.org/officeDocument/2006/relationships/image" Target="../media/image447.png"/><Relationship Id="rId24" Type="http://schemas.openxmlformats.org/officeDocument/2006/relationships/image" Target="../media/image460.png"/><Relationship Id="rId5" Type="http://schemas.openxmlformats.org/officeDocument/2006/relationships/image" Target="../media/image441.png"/><Relationship Id="rId15" Type="http://schemas.openxmlformats.org/officeDocument/2006/relationships/image" Target="../media/image451.png"/><Relationship Id="rId23" Type="http://schemas.openxmlformats.org/officeDocument/2006/relationships/image" Target="../media/image459.png"/><Relationship Id="rId10" Type="http://schemas.openxmlformats.org/officeDocument/2006/relationships/image" Target="../media/image446.png"/><Relationship Id="rId19" Type="http://schemas.openxmlformats.org/officeDocument/2006/relationships/image" Target="../media/image455.png"/><Relationship Id="rId4" Type="http://schemas.openxmlformats.org/officeDocument/2006/relationships/image" Target="../media/image440.png"/><Relationship Id="rId9" Type="http://schemas.openxmlformats.org/officeDocument/2006/relationships/image" Target="../media/image445.png"/><Relationship Id="rId14" Type="http://schemas.openxmlformats.org/officeDocument/2006/relationships/image" Target="../media/image450.png"/><Relationship Id="rId22" Type="http://schemas.openxmlformats.org/officeDocument/2006/relationships/image" Target="../media/image458.png"/></Relationships>
</file>

<file path=ppt/slides/_rels/slide2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8.png"/><Relationship Id="rId13" Type="http://schemas.openxmlformats.org/officeDocument/2006/relationships/image" Target="../media/image473.png"/><Relationship Id="rId3" Type="http://schemas.openxmlformats.org/officeDocument/2006/relationships/image" Target="../media/image463.jpg"/><Relationship Id="rId7" Type="http://schemas.openxmlformats.org/officeDocument/2006/relationships/image" Target="../media/image467.png"/><Relationship Id="rId12" Type="http://schemas.openxmlformats.org/officeDocument/2006/relationships/image" Target="../media/image47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6.png"/><Relationship Id="rId11" Type="http://schemas.openxmlformats.org/officeDocument/2006/relationships/image" Target="../media/image471.jpg"/><Relationship Id="rId5" Type="http://schemas.openxmlformats.org/officeDocument/2006/relationships/image" Target="../media/image465.jpg"/><Relationship Id="rId10" Type="http://schemas.openxmlformats.org/officeDocument/2006/relationships/image" Target="../media/image470.png"/><Relationship Id="rId4" Type="http://schemas.openxmlformats.org/officeDocument/2006/relationships/image" Target="../media/image464.jpg"/><Relationship Id="rId9" Type="http://schemas.openxmlformats.org/officeDocument/2006/relationships/image" Target="../media/image469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5.png"/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7.png"/><Relationship Id="rId4" Type="http://schemas.openxmlformats.org/officeDocument/2006/relationships/image" Target="../media/image476.png"/></Relationships>
</file>

<file path=ppt/slides/_rels/slide2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1.png"/><Relationship Id="rId3" Type="http://schemas.openxmlformats.org/officeDocument/2006/relationships/image" Target="../media/image463.jpg"/><Relationship Id="rId7" Type="http://schemas.openxmlformats.org/officeDocument/2006/relationships/image" Target="../media/image480.png"/><Relationship Id="rId12" Type="http://schemas.openxmlformats.org/officeDocument/2006/relationships/image" Target="../media/image484.jpg"/><Relationship Id="rId2" Type="http://schemas.openxmlformats.org/officeDocument/2006/relationships/image" Target="../media/image4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9.png"/><Relationship Id="rId11" Type="http://schemas.openxmlformats.org/officeDocument/2006/relationships/image" Target="../media/image483.png"/><Relationship Id="rId5" Type="http://schemas.openxmlformats.org/officeDocument/2006/relationships/image" Target="../media/image465.jpg"/><Relationship Id="rId10" Type="http://schemas.openxmlformats.org/officeDocument/2006/relationships/image" Target="../media/image471.jpg"/><Relationship Id="rId4" Type="http://schemas.openxmlformats.org/officeDocument/2006/relationships/image" Target="../media/image464.jpg"/><Relationship Id="rId9" Type="http://schemas.openxmlformats.org/officeDocument/2006/relationships/image" Target="../media/image482.png"/></Relationships>
</file>

<file path=ppt/slides/_rels/slide2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1.png"/><Relationship Id="rId3" Type="http://schemas.openxmlformats.org/officeDocument/2006/relationships/image" Target="../media/image486.png"/><Relationship Id="rId7" Type="http://schemas.openxmlformats.org/officeDocument/2006/relationships/image" Target="../media/image490.png"/><Relationship Id="rId2" Type="http://schemas.openxmlformats.org/officeDocument/2006/relationships/image" Target="../media/image4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9.png"/><Relationship Id="rId5" Type="http://schemas.openxmlformats.org/officeDocument/2006/relationships/image" Target="../media/image488.png"/><Relationship Id="rId4" Type="http://schemas.openxmlformats.org/officeDocument/2006/relationships/image" Target="../media/image487.pn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5.png"/><Relationship Id="rId5" Type="http://schemas.openxmlformats.org/officeDocument/2006/relationships/image" Target="../media/image494.jpg"/><Relationship Id="rId4" Type="http://schemas.openxmlformats.org/officeDocument/2006/relationships/image" Target="../media/image493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7.jpg"/><Relationship Id="rId2" Type="http://schemas.openxmlformats.org/officeDocument/2006/relationships/image" Target="../media/image496.jpg"/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13" Type="http://schemas.openxmlformats.org/officeDocument/2006/relationships/image" Target="../media/image509.png"/><Relationship Id="rId18" Type="http://schemas.openxmlformats.org/officeDocument/2006/relationships/image" Target="../media/image514.png"/><Relationship Id="rId3" Type="http://schemas.openxmlformats.org/officeDocument/2006/relationships/image" Target="../media/image499.png"/><Relationship Id="rId7" Type="http://schemas.openxmlformats.org/officeDocument/2006/relationships/image" Target="../media/image503.png"/><Relationship Id="rId12" Type="http://schemas.openxmlformats.org/officeDocument/2006/relationships/image" Target="../media/image508.png"/><Relationship Id="rId17" Type="http://schemas.openxmlformats.org/officeDocument/2006/relationships/image" Target="../media/image513.png"/><Relationship Id="rId2" Type="http://schemas.openxmlformats.org/officeDocument/2006/relationships/image" Target="../media/image498.png"/><Relationship Id="rId16" Type="http://schemas.openxmlformats.org/officeDocument/2006/relationships/image" Target="../media/image5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2.png"/><Relationship Id="rId11" Type="http://schemas.openxmlformats.org/officeDocument/2006/relationships/image" Target="../media/image507.png"/><Relationship Id="rId5" Type="http://schemas.openxmlformats.org/officeDocument/2006/relationships/image" Target="../media/image501.png"/><Relationship Id="rId15" Type="http://schemas.openxmlformats.org/officeDocument/2006/relationships/image" Target="../media/image511.png"/><Relationship Id="rId10" Type="http://schemas.openxmlformats.org/officeDocument/2006/relationships/image" Target="../media/image506.png"/><Relationship Id="rId19" Type="http://schemas.openxmlformats.org/officeDocument/2006/relationships/image" Target="../media/image515.jpg"/><Relationship Id="rId4" Type="http://schemas.openxmlformats.org/officeDocument/2006/relationships/image" Target="../media/image500.png"/><Relationship Id="rId9" Type="http://schemas.openxmlformats.org/officeDocument/2006/relationships/image" Target="../media/image505.png"/><Relationship Id="rId14" Type="http://schemas.openxmlformats.org/officeDocument/2006/relationships/image" Target="../media/image510.png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6.jpg"/><Relationship Id="rId1" Type="http://schemas.openxmlformats.org/officeDocument/2006/relationships/slideLayout" Target="../slideLayouts/slideLayout5.xml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8.jpg"/><Relationship Id="rId2" Type="http://schemas.openxmlformats.org/officeDocument/2006/relationships/image" Target="../media/image5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0.jpg"/><Relationship Id="rId4" Type="http://schemas.openxmlformats.org/officeDocument/2006/relationships/image" Target="../media/image519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2.jpg"/><Relationship Id="rId2" Type="http://schemas.openxmlformats.org/officeDocument/2006/relationships/image" Target="../media/image521.jpg"/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4.png"/><Relationship Id="rId2" Type="http://schemas.openxmlformats.org/officeDocument/2006/relationships/image" Target="../media/image523.png"/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6.jpg"/><Relationship Id="rId2" Type="http://schemas.openxmlformats.org/officeDocument/2006/relationships/image" Target="../media/image52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7.jp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9.jpg"/><Relationship Id="rId2" Type="http://schemas.openxmlformats.org/officeDocument/2006/relationships/image" Target="../media/image528.jpg"/><Relationship Id="rId1" Type="http://schemas.openxmlformats.org/officeDocument/2006/relationships/slideLayout" Target="../slideLayouts/slideLayout4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jpg"/><Relationship Id="rId1" Type="http://schemas.openxmlformats.org/officeDocument/2006/relationships/slideLayout" Target="../slideLayouts/slideLayout4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2.png"/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3.jpg"/><Relationship Id="rId1" Type="http://schemas.openxmlformats.org/officeDocument/2006/relationships/slideLayout" Target="../slideLayouts/slideLayout4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4.png"/><Relationship Id="rId1" Type="http://schemas.openxmlformats.org/officeDocument/2006/relationships/slideLayout" Target="../slideLayouts/slideLayout5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5.png"/><Relationship Id="rId1" Type="http://schemas.openxmlformats.org/officeDocument/2006/relationships/slideLayout" Target="../slideLayouts/slideLayout5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6.png"/><Relationship Id="rId1" Type="http://schemas.openxmlformats.org/officeDocument/2006/relationships/slideLayout" Target="../slideLayouts/slideLayout5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7.png"/><Relationship Id="rId1" Type="http://schemas.openxmlformats.org/officeDocument/2006/relationships/slideLayout" Target="../slideLayouts/slideLayout5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8.png"/><Relationship Id="rId1" Type="http://schemas.openxmlformats.org/officeDocument/2006/relationships/slideLayout" Target="../slideLayouts/slideLayout5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9.png"/><Relationship Id="rId1" Type="http://schemas.openxmlformats.org/officeDocument/2006/relationships/slideLayout" Target="../slideLayouts/slideLayout5.xml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5.xml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3.png"/><Relationship Id="rId1" Type="http://schemas.openxmlformats.org/officeDocument/2006/relationships/slideLayout" Target="../slideLayouts/slideLayout5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4.png"/><Relationship Id="rId1" Type="http://schemas.openxmlformats.org/officeDocument/2006/relationships/slideLayout" Target="../slideLayouts/slideLayout5.xml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6.jpg"/><Relationship Id="rId2" Type="http://schemas.openxmlformats.org/officeDocument/2006/relationships/image" Target="../media/image5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8.jpg"/><Relationship Id="rId4" Type="http://schemas.openxmlformats.org/officeDocument/2006/relationships/image" Target="../media/image547.jpg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1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5.xml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3.jpg"/><Relationship Id="rId2" Type="http://schemas.openxmlformats.org/officeDocument/2006/relationships/image" Target="../media/image552.jpg"/><Relationship Id="rId1" Type="http://schemas.openxmlformats.org/officeDocument/2006/relationships/slideLayout" Target="../slideLayouts/slideLayout5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4.jpg"/><Relationship Id="rId1" Type="http://schemas.openxmlformats.org/officeDocument/2006/relationships/slideLayout" Target="../slideLayouts/slideLayout5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6.jpg"/><Relationship Id="rId1" Type="http://schemas.openxmlformats.org/officeDocument/2006/relationships/slideLayout" Target="../slideLayouts/slideLayout4.xml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8.png"/><Relationship Id="rId2" Type="http://schemas.openxmlformats.org/officeDocument/2006/relationships/image" Target="../media/image557.png"/><Relationship Id="rId1" Type="http://schemas.openxmlformats.org/officeDocument/2006/relationships/slideLayout" Target="../slideLayouts/slideLayout5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9.jpg"/><Relationship Id="rId1" Type="http://schemas.openxmlformats.org/officeDocument/2006/relationships/slideLayout" Target="../slideLayouts/slideLayout4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1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5.xml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3.jpg"/><Relationship Id="rId2" Type="http://schemas.openxmlformats.org/officeDocument/2006/relationships/image" Target="../media/image56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5.jpg"/><Relationship Id="rId4" Type="http://schemas.openxmlformats.org/officeDocument/2006/relationships/image" Target="../media/image564.jpg"/></Relationships>
</file>

<file path=ppt/slides/_rels/slide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7.png"/><Relationship Id="rId2" Type="http://schemas.openxmlformats.org/officeDocument/2006/relationships/image" Target="../media/image566.png"/><Relationship Id="rId1" Type="http://schemas.openxmlformats.org/officeDocument/2006/relationships/slideLayout" Target="../slideLayouts/slideLayout5.xml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568.jpg"/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9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jp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jpg"/><Relationship Id="rId2" Type="http://schemas.openxmlformats.org/officeDocument/2006/relationships/image" Target="../media/image571.png"/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3.jpg"/><Relationship Id="rId2" Type="http://schemas.openxmlformats.org/officeDocument/2006/relationships/image" Target="../media/image5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5.jpg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5.jpg"/><Relationship Id="rId2" Type="http://schemas.openxmlformats.org/officeDocument/2006/relationships/image" Target="../media/image57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6.jpg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8.jpg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jp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9.png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jpg"/><Relationship Id="rId1" Type="http://schemas.openxmlformats.org/officeDocument/2006/relationships/slideLayout" Target="../slideLayouts/slideLayout3.xml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1.jpg"/><Relationship Id="rId2" Type="http://schemas.openxmlformats.org/officeDocument/2006/relationships/image" Target="../media/image580.jpg"/><Relationship Id="rId1" Type="http://schemas.openxmlformats.org/officeDocument/2006/relationships/slideLayout" Target="../slideLayouts/slideLayout4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2.jpg"/><Relationship Id="rId1" Type="http://schemas.openxmlformats.org/officeDocument/2006/relationships/slideLayout" Target="../slideLayouts/slideLayout2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3.png"/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5.png"/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7.jpg"/><Relationship Id="rId1" Type="http://schemas.openxmlformats.org/officeDocument/2006/relationships/slideLayout" Target="../slideLayouts/slideLayout4.xml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8.png"/><Relationship Id="rId1" Type="http://schemas.openxmlformats.org/officeDocument/2006/relationships/slideLayout" Target="../slideLayouts/slideLayout4.xml"/></Relationships>
</file>

<file path=ppt/slides/_rels/slide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9.png"/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3.jpg"/><Relationship Id="rId4" Type="http://schemas.openxmlformats.org/officeDocument/2006/relationships/image" Target="../media/image592.jpg"/></Relationships>
</file>

<file path=ppt/slides/_rels/slide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5.jpg"/></Relationships>
</file>

<file path=ppt/slides/_rels/slide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6.png"/><Relationship Id="rId1" Type="http://schemas.openxmlformats.org/officeDocument/2006/relationships/slideLayout" Target="../slideLayouts/slideLayout4.xml"/></Relationships>
</file>

<file path=ppt/slides/_rels/slide3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8.jpg"/><Relationship Id="rId2" Type="http://schemas.openxmlformats.org/officeDocument/2006/relationships/image" Target="../media/image59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5.jpg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5.png"/><Relationship Id="rId3" Type="http://schemas.openxmlformats.org/officeDocument/2006/relationships/image" Target="../media/image600.jpg"/><Relationship Id="rId7" Type="http://schemas.openxmlformats.org/officeDocument/2006/relationships/image" Target="../media/image604.png"/><Relationship Id="rId2" Type="http://schemas.openxmlformats.org/officeDocument/2006/relationships/image" Target="../media/image5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3.png"/><Relationship Id="rId5" Type="http://schemas.openxmlformats.org/officeDocument/2006/relationships/image" Target="../media/image602.png"/><Relationship Id="rId4" Type="http://schemas.openxmlformats.org/officeDocument/2006/relationships/image" Target="../media/image601.png"/><Relationship Id="rId9" Type="http://schemas.openxmlformats.org/officeDocument/2006/relationships/image" Target="../media/image606.png"/></Relationships>
</file>

<file path=ppt/slides/_rels/slide3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2.png"/><Relationship Id="rId3" Type="http://schemas.openxmlformats.org/officeDocument/2006/relationships/image" Target="../media/image607.png"/><Relationship Id="rId7" Type="http://schemas.openxmlformats.org/officeDocument/2006/relationships/image" Target="../media/image6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11" Type="http://schemas.openxmlformats.org/officeDocument/2006/relationships/image" Target="../media/image615.png"/><Relationship Id="rId5" Type="http://schemas.openxmlformats.org/officeDocument/2006/relationships/image" Target="../media/image609.png"/><Relationship Id="rId10" Type="http://schemas.openxmlformats.org/officeDocument/2006/relationships/image" Target="../media/image614.png"/><Relationship Id="rId4" Type="http://schemas.openxmlformats.org/officeDocument/2006/relationships/image" Target="../media/image608.png"/><Relationship Id="rId9" Type="http://schemas.openxmlformats.org/officeDocument/2006/relationships/image" Target="../media/image613.png"/></Relationships>
</file>

<file path=ppt/slides/_rels/slide3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7.jpg"/><Relationship Id="rId2" Type="http://schemas.openxmlformats.org/officeDocument/2006/relationships/image" Target="../media/image61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0.jpg"/><Relationship Id="rId5" Type="http://schemas.openxmlformats.org/officeDocument/2006/relationships/image" Target="../media/image619.png"/><Relationship Id="rId4" Type="http://schemas.openxmlformats.org/officeDocument/2006/relationships/image" Target="../media/image618.jpg"/></Relationships>
</file>

<file path=ppt/slides/_rels/slide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2.jpg"/><Relationship Id="rId2" Type="http://schemas.openxmlformats.org/officeDocument/2006/relationships/image" Target="../media/image6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3.jpg"/></Relationships>
</file>

<file path=ppt/slides/_rels/slide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5.jpg"/><Relationship Id="rId2" Type="http://schemas.openxmlformats.org/officeDocument/2006/relationships/image" Target="../media/image624.jpg"/><Relationship Id="rId1" Type="http://schemas.openxmlformats.org/officeDocument/2006/relationships/slideLayout" Target="../slideLayouts/slideLayout4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7.png"/><Relationship Id="rId2" Type="http://schemas.openxmlformats.org/officeDocument/2006/relationships/image" Target="../media/image6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9.jpg"/><Relationship Id="rId4" Type="http://schemas.openxmlformats.org/officeDocument/2006/relationships/image" Target="../media/image628.png"/></Relationships>
</file>

<file path=ppt/slides/_rels/slide3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png"/><Relationship Id="rId7" Type="http://schemas.openxmlformats.org/officeDocument/2006/relationships/image" Target="../media/image635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4.png"/><Relationship Id="rId5" Type="http://schemas.openxmlformats.org/officeDocument/2006/relationships/image" Target="../media/image633.jpg"/><Relationship Id="rId4" Type="http://schemas.openxmlformats.org/officeDocument/2006/relationships/image" Target="../media/image632.png"/></Relationships>
</file>

<file path=ppt/slides/_rels/slide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7.jpg"/><Relationship Id="rId2" Type="http://schemas.openxmlformats.org/officeDocument/2006/relationships/image" Target="../media/image636.png"/><Relationship Id="rId1" Type="http://schemas.openxmlformats.org/officeDocument/2006/relationships/slideLayout" Target="../slideLayouts/slideLayout5.xml"/></Relationships>
</file>

<file path=ppt/slides/_rels/slide3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3.jpg"/><Relationship Id="rId3" Type="http://schemas.openxmlformats.org/officeDocument/2006/relationships/image" Target="../media/image639.png"/><Relationship Id="rId7" Type="http://schemas.openxmlformats.org/officeDocument/2006/relationships/image" Target="../media/image642.jpg"/><Relationship Id="rId2" Type="http://schemas.openxmlformats.org/officeDocument/2006/relationships/image" Target="../media/image63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1.png"/><Relationship Id="rId5" Type="http://schemas.openxmlformats.org/officeDocument/2006/relationships/image" Target="../media/image640.jpg"/><Relationship Id="rId4" Type="http://schemas.openxmlformats.org/officeDocument/2006/relationships/image" Target="../media/image629.jpg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4.png"/><Relationship Id="rId1" Type="http://schemas.openxmlformats.org/officeDocument/2006/relationships/slideLayout" Target="../slideLayouts/slideLayout5.xml"/></Relationships>
</file>

<file path=ppt/slides/_rels/slide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5.jpg"/><Relationship Id="rId1" Type="http://schemas.openxmlformats.org/officeDocument/2006/relationships/slideLayout" Target="../slideLayouts/slideLayout4.xml"/></Relationships>
</file>

<file path=ppt/slides/_rels/slide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8.jpg"/><Relationship Id="rId4" Type="http://schemas.openxmlformats.org/officeDocument/2006/relationships/image" Target="../media/image647.jpg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9.jpg"/><Relationship Id="rId1" Type="http://schemas.openxmlformats.org/officeDocument/2006/relationships/slideLayout" Target="../slideLayouts/slideLayout4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1.png"/><Relationship Id="rId2" Type="http://schemas.openxmlformats.org/officeDocument/2006/relationships/image" Target="../media/image65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5.jpg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g"/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4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jpg"/><Relationship Id="rId1" Type="http://schemas.openxmlformats.org/officeDocument/2006/relationships/slideLayout" Target="../slideLayouts/slideLayout2.xml"/></Relationships>
</file>

<file path=ppt/slides/_rels/slide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g"/><Relationship Id="rId2" Type="http://schemas.openxmlformats.org/officeDocument/2006/relationships/image" Target="../media/image3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3.jpg"/><Relationship Id="rId4" Type="http://schemas.openxmlformats.org/officeDocument/2006/relationships/image" Target="../media/image317.jpg"/></Relationships>
</file>

<file path=ppt/slides/_rels/slide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4.jpg"/><Relationship Id="rId1" Type="http://schemas.openxmlformats.org/officeDocument/2006/relationships/slideLayout" Target="../slideLayouts/slideLayout4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6.png"/><Relationship Id="rId2" Type="http://schemas.openxmlformats.org/officeDocument/2006/relationships/image" Target="../media/image65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9.jpg"/><Relationship Id="rId5" Type="http://schemas.openxmlformats.org/officeDocument/2006/relationships/image" Target="../media/image658.png"/><Relationship Id="rId4" Type="http://schemas.openxmlformats.org/officeDocument/2006/relationships/image" Target="../media/image657.jpg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5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2.jpg"/><Relationship Id="rId2" Type="http://schemas.openxmlformats.org/officeDocument/2006/relationships/image" Target="../media/image6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3.jpg"/></Relationships>
</file>

<file path=ppt/slides/_rels/slide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6.jpg"/><Relationship Id="rId2" Type="http://schemas.openxmlformats.org/officeDocument/2006/relationships/image" Target="../media/image665.jpg"/><Relationship Id="rId1" Type="http://schemas.openxmlformats.org/officeDocument/2006/relationships/slideLayout" Target="../slideLayouts/slideLayout5.xml"/></Relationships>
</file>

<file path=ppt/slides/_rels/slide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6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1.jpg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3.png"/><Relationship Id="rId2" Type="http://schemas.openxmlformats.org/officeDocument/2006/relationships/image" Target="../media/image672.png"/><Relationship Id="rId1" Type="http://schemas.openxmlformats.org/officeDocument/2006/relationships/slideLayout" Target="../slideLayouts/slideLayout5.xml"/></Relationships>
</file>

<file path=ppt/slides/_rels/slide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4.png"/><Relationship Id="rId1" Type="http://schemas.openxmlformats.org/officeDocument/2006/relationships/slideLayout" Target="../slideLayouts/slideLayout5.xml"/></Relationships>
</file>

<file path=ppt/slides/_rels/slide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6.png"/><Relationship Id="rId2" Type="http://schemas.openxmlformats.org/officeDocument/2006/relationships/image" Target="../media/image6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7.png"/><Relationship Id="rId4" Type="http://schemas.openxmlformats.org/officeDocument/2006/relationships/image" Target="../media/image669.png"/></Relationships>
</file>

<file path=ppt/slides/_rels/slide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9.png"/><Relationship Id="rId2" Type="http://schemas.openxmlformats.org/officeDocument/2006/relationships/image" Target="../media/image6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0.jpg"/></Relationships>
</file>

<file path=ppt/slides/_rels/slide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2.png"/><Relationship Id="rId2" Type="http://schemas.openxmlformats.org/officeDocument/2006/relationships/image" Target="../media/image68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3.png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4.png"/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8.png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03016"/>
            <a:ext cx="8956040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9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MANTENIMIENTO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TRANSFORMADORES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POTENCIA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14:00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609600"/>
            <a:ext cx="8947023" cy="38792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400" spc="1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 </a:t>
            </a:r>
            <a:r>
              <a:rPr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" y="1100963"/>
            <a:ext cx="3554729" cy="5092420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lang="es-AR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Temas </a:t>
            </a:r>
            <a:r>
              <a:rPr lang="es-AR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de la Primer </a:t>
            </a:r>
            <a:r>
              <a:rPr lang="es-AR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Parte</a:t>
            </a: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endParaRPr lang="es-AR" sz="2400" b="1" i="1" spc="-25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spc="-10" dirty="0" err="1" smtClean="0">
                <a:solidFill>
                  <a:srgbClr val="001F5F"/>
                </a:solidFill>
                <a:latin typeface="Calibri"/>
                <a:cs typeface="Calibri"/>
              </a:rPr>
              <a:t>Introducción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Calibri"/>
              <a:buAutoNum type="arabicPeriod"/>
            </a:pPr>
            <a:endParaRPr sz="155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Normas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/>
            </a:pPr>
            <a:endParaRPr sz="160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1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Eléctricos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fábrica</a:t>
            </a:r>
            <a:r>
              <a:rPr sz="18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FAT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b="1" dirty="0"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98266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Relación de</a:t>
            </a:r>
            <a:r>
              <a:rPr sz="1800"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transformación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spcBef>
                <a:spcPts val="1140"/>
              </a:spcBef>
              <a:buClr>
                <a:srgbClr val="001F5F"/>
              </a:buClr>
              <a:buChar char="-"/>
              <a:tabLst>
                <a:tab pos="98266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Resistencia</a:t>
            </a:r>
            <a:r>
              <a:rPr sz="1800" b="1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devanados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982663" algn="l"/>
              </a:tabLst>
            </a:pPr>
            <a:r>
              <a:rPr sz="1800" b="1" i="1" spc="-20" dirty="0">
                <a:solidFill>
                  <a:schemeClr val="tx1"/>
                </a:solidFill>
                <a:latin typeface="Calibri"/>
                <a:cs typeface="Calibri"/>
              </a:rPr>
              <a:t>Tensión</a:t>
            </a:r>
            <a:r>
              <a:rPr sz="1800" b="1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aplicada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982663" algn="l"/>
              </a:tabLst>
            </a:pPr>
            <a:r>
              <a:rPr sz="1800" b="1" i="1" spc="-20" dirty="0">
                <a:solidFill>
                  <a:schemeClr val="tx1"/>
                </a:solidFill>
                <a:latin typeface="Calibri"/>
                <a:cs typeface="Calibri"/>
              </a:rPr>
              <a:t>Tensión</a:t>
            </a:r>
            <a:r>
              <a:rPr sz="1800" b="1" i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Inducida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spcBef>
                <a:spcPts val="1150"/>
              </a:spcBef>
              <a:buChar char="-"/>
              <a:tabLst>
                <a:tab pos="98266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Prueba</a:t>
            </a:r>
            <a:r>
              <a:rPr sz="1800" b="1" i="1" spc="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impulso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4197286" y="714233"/>
            <a:ext cx="3752850" cy="6048451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endParaRPr lang="es-AR" sz="1800" dirty="0" smtClean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endParaRPr sz="1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Pruebas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 aceptación</a:t>
            </a:r>
            <a:r>
              <a:rPr sz="18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en sitio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–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SAT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4"/>
            </a:pPr>
            <a:endParaRPr sz="160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Pruebas de</a:t>
            </a:r>
            <a:r>
              <a:rPr sz="18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Rutina</a:t>
            </a:r>
            <a:r>
              <a:rPr sz="18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Mantenimiento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4"/>
            </a:pPr>
            <a:endParaRPr sz="160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18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campo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AutoNum type="arabicPeriod" startAt="4"/>
            </a:pPr>
            <a:endParaRPr sz="155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costo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beneficio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Calibri"/>
              <a:buAutoNum type="arabicPeriod" startAt="4"/>
            </a:pPr>
            <a:endParaRPr sz="160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Componentes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18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 b="1" dirty="0"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buChar char="-"/>
              <a:tabLst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Tipos</a:t>
            </a:r>
            <a:r>
              <a:rPr sz="1800"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aislamientos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Propiedades</a:t>
            </a:r>
            <a:r>
              <a:rPr sz="1800"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1800"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spcBef>
                <a:spcPts val="1150"/>
              </a:spcBef>
              <a:buChar char="-"/>
              <a:tabLst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Recomendaciones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1800" b="1" i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1800"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extracción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42900">
              <a:lnSpc>
                <a:spcPct val="100000"/>
              </a:lnSpc>
              <a:spcBef>
                <a:spcPts val="1155"/>
              </a:spcBef>
              <a:buChar char="-"/>
              <a:tabLst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Productos</a:t>
            </a:r>
            <a:r>
              <a:rPr sz="1800" b="1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8431149" y="1100963"/>
            <a:ext cx="3456051" cy="3242554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endParaRPr lang="es-AR" sz="1800" dirty="0" smtClean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1155"/>
              </a:spcBef>
              <a:buAutoNum type="arabicPeriod" startAt="9"/>
              <a:tabLst>
                <a:tab pos="469900" algn="l"/>
                <a:tab pos="470534" algn="l"/>
              </a:tabLst>
            </a:pPr>
            <a:r>
              <a:rPr sz="1800" b="1" dirty="0" err="1" smtClean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b="1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físico-químico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9"/>
            </a:pPr>
            <a:endParaRPr sz="1600" b="1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469900" algn="l"/>
                <a:tab pos="470534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cromatográfico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9"/>
            </a:pPr>
            <a:endParaRPr sz="1600" b="1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9"/>
              <a:tabLst>
                <a:tab pos="469900" algn="l"/>
                <a:tab pos="470534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furanos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AutoNum type="arabicPeriod" startAt="9"/>
            </a:pPr>
            <a:endParaRPr sz="1550" b="1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9"/>
              <a:tabLst>
                <a:tab pos="469900" algn="l"/>
                <a:tab pos="470534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PCB,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otros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Calibri"/>
              <a:buAutoNum type="arabicPeriod" startAt="9"/>
            </a:pPr>
            <a:endParaRPr sz="1600" b="1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9"/>
              <a:tabLst>
                <a:tab pos="469900" algn="l"/>
                <a:tab pos="470534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Elementos</a:t>
            </a:r>
            <a:r>
              <a:rPr sz="18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protecciones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propias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endParaRPr sz="1800" b="1" dirty="0">
              <a:latin typeface="Calibri"/>
              <a:cs typeface="Calibri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2488" y="609600"/>
            <a:ext cx="8642223" cy="38792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sz="2400" spc="1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 </a:t>
            </a:r>
            <a:r>
              <a:rPr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219200"/>
            <a:ext cx="5410200" cy="4464043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lang="es-AR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Temas de la Segunda Parte</a:t>
            </a:r>
            <a:endParaRPr lang="es-AR" sz="2400" b="1" i="1" spc="-25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  <a:tabLst>
                <a:tab pos="469900" algn="l"/>
              </a:tabLst>
            </a:pPr>
            <a:r>
              <a:rPr sz="1800" b="1" spc="-25" dirty="0" smtClean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	Ensayos</a:t>
            </a:r>
            <a:r>
              <a:rPr sz="18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verificar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parte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mecánica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eléctrica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 b="1" dirty="0">
              <a:latin typeface="Calibri"/>
              <a:cs typeface="Calibri"/>
            </a:endParaRPr>
          </a:p>
          <a:p>
            <a:pPr marL="446088" lvl="1" indent="-285750">
              <a:buChar char="-"/>
              <a:tabLst>
                <a:tab pos="892175" algn="l"/>
              </a:tabLst>
            </a:pP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Respuesta</a:t>
            </a:r>
            <a:r>
              <a:rPr b="1" i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b="1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barrido</a:t>
            </a:r>
            <a:r>
              <a:rPr b="1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frecuencia</a:t>
            </a:r>
            <a:r>
              <a:rPr b="1" i="1" spc="-10" dirty="0">
                <a:solidFill>
                  <a:schemeClr val="tx1"/>
                </a:solidFill>
                <a:latin typeface="Calibri"/>
                <a:cs typeface="Calibri"/>
              </a:rPr>
              <a:t> (SFRA)</a:t>
            </a:r>
            <a:endParaRPr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46088" lvl="1" indent="-285750">
              <a:spcBef>
                <a:spcPts val="40"/>
              </a:spcBef>
              <a:buClr>
                <a:srgbClr val="001F5F"/>
              </a:buClr>
              <a:buFont typeface="Calibri"/>
              <a:buChar char="-"/>
              <a:tabLst>
                <a:tab pos="892175" algn="l"/>
              </a:tabLst>
            </a:pPr>
            <a:endParaRPr sz="17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46088" lvl="1" indent="-285750">
              <a:buChar char="-"/>
              <a:tabLst>
                <a:tab pos="892175" algn="l"/>
              </a:tabLst>
            </a:pP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Medición</a:t>
            </a:r>
            <a:r>
              <a:rPr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b="1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corriente</a:t>
            </a:r>
            <a:r>
              <a:rPr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b="1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spc="-10" dirty="0">
                <a:solidFill>
                  <a:schemeClr val="tx1"/>
                </a:solidFill>
                <a:latin typeface="Calibri"/>
                <a:cs typeface="Calibri"/>
              </a:rPr>
              <a:t>excitación</a:t>
            </a:r>
            <a:endParaRPr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46088" lvl="1" indent="-285750">
              <a:spcBef>
                <a:spcPts val="20"/>
              </a:spcBef>
              <a:buClr>
                <a:srgbClr val="001F5F"/>
              </a:buClr>
              <a:buFont typeface="Calibri"/>
              <a:buChar char="-"/>
              <a:tabLst>
                <a:tab pos="892175" algn="l"/>
              </a:tabLst>
            </a:pPr>
            <a:endParaRPr sz="145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46088" lvl="1" indent="-285750">
              <a:buChar char="-"/>
              <a:tabLst>
                <a:tab pos="892175" algn="l"/>
              </a:tabLst>
            </a:pP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Medición</a:t>
            </a:r>
            <a:r>
              <a:rPr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impedancia</a:t>
            </a:r>
            <a:r>
              <a:rPr b="1" i="1" spc="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b="1" i="1" spc="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1" i="1" spc="-10" dirty="0">
                <a:solidFill>
                  <a:schemeClr val="tx1"/>
                </a:solidFill>
                <a:latin typeface="Calibri"/>
                <a:cs typeface="Calibri"/>
              </a:rPr>
              <a:t>cortocircuito</a:t>
            </a:r>
            <a:endParaRPr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2.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	Ensayos</a:t>
            </a:r>
            <a:r>
              <a:rPr sz="18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verificar</a:t>
            </a:r>
            <a:r>
              <a:rPr sz="1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condición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dieléctrica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b="1" dirty="0">
              <a:latin typeface="Calibri"/>
              <a:cs typeface="Calibri"/>
            </a:endParaRPr>
          </a:p>
          <a:p>
            <a:pPr marL="446088" indent="-285750">
              <a:lnSpc>
                <a:spcPct val="100000"/>
              </a:lnSpc>
              <a:buChar char="-"/>
              <a:tabLst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Medición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tangente</a:t>
            </a:r>
            <a:r>
              <a:rPr sz="1800" b="1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delta, capacitancia</a:t>
            </a:r>
            <a:r>
              <a:rPr sz="1800"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1800"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aislamiento</a:t>
            </a:r>
            <a:r>
              <a:rPr sz="1800" b="1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devanados</a:t>
            </a:r>
            <a:r>
              <a:rPr sz="1800"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1800" b="1" i="1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bushings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46088" indent="-285750"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Calibri"/>
              <a:buChar char="-"/>
              <a:tabLst>
                <a:tab pos="811213" algn="l"/>
              </a:tabLst>
            </a:pPr>
            <a:endParaRPr sz="15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46088" indent="-285750">
              <a:lnSpc>
                <a:spcPct val="100000"/>
              </a:lnSpc>
              <a:buChar char="-"/>
              <a:tabLst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Medición</a:t>
            </a:r>
            <a:r>
              <a:rPr sz="1800"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resistencia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aislamiento.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5962651" y="1219200"/>
            <a:ext cx="5543550" cy="43402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s-AR" sz="2000" b="1" dirty="0" smtClean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2000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9900" algn="l"/>
              </a:tabLst>
            </a:pPr>
            <a:r>
              <a:rPr sz="1800" b="1" spc="-25" dirty="0" smtClean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	Ensayos</a:t>
            </a:r>
            <a:r>
              <a:rPr sz="18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Especiales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 b="1" dirty="0">
              <a:latin typeface="Calibri"/>
              <a:cs typeface="Calibri"/>
            </a:endParaRPr>
          </a:p>
          <a:p>
            <a:pPr marL="536575" indent="-354013">
              <a:lnSpc>
                <a:spcPct val="100000"/>
              </a:lnSpc>
              <a:buChar char="-"/>
              <a:tabLst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Medición</a:t>
            </a:r>
            <a:r>
              <a:rPr sz="1800"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1800"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humedad</a:t>
            </a:r>
            <a:r>
              <a:rPr sz="1800"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en el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1800"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1800" b="1" i="1" spc="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1800" b="1" i="1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parte</a:t>
            </a:r>
            <a:r>
              <a:rPr sz="1800" b="1" i="1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activa,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bushings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(DFR)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54013">
              <a:lnSpc>
                <a:spcPct val="100000"/>
              </a:lnSpc>
              <a:spcBef>
                <a:spcPts val="1155"/>
              </a:spcBef>
              <a:buChar char="-"/>
              <a:tabLst>
                <a:tab pos="628650" algn="l"/>
                <a:tab pos="720725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Descargas</a:t>
            </a:r>
            <a:r>
              <a:rPr sz="1800" b="1" i="1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parciales</a:t>
            </a:r>
            <a:r>
              <a:rPr sz="1800" b="1" i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(Correlación</a:t>
            </a:r>
            <a:r>
              <a:rPr sz="1800" b="1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1800" b="1" i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ensayos</a:t>
            </a:r>
            <a:r>
              <a:rPr sz="1800" b="1" i="1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20" dirty="0">
                <a:solidFill>
                  <a:schemeClr val="tx1"/>
                </a:solidFill>
                <a:latin typeface="Calibri"/>
                <a:cs typeface="Calibri"/>
              </a:rPr>
              <a:t>DGA)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36575" indent="-354013">
              <a:lnSpc>
                <a:spcPct val="100000"/>
              </a:lnSpc>
              <a:spcBef>
                <a:spcPts val="1155"/>
              </a:spcBef>
              <a:buChar char="-"/>
              <a:tabLst>
                <a:tab pos="628650" algn="l"/>
                <a:tab pos="811213" algn="l"/>
              </a:tabLst>
            </a:pP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Escaneo</a:t>
            </a:r>
            <a:r>
              <a:rPr sz="1800" b="1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dinámico del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conmutador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chemeClr val="tx1"/>
                </a:solidFill>
                <a:latin typeface="Calibri"/>
                <a:cs typeface="Calibri"/>
              </a:rPr>
              <a:t>bajo</a:t>
            </a:r>
            <a:r>
              <a:rPr sz="1800" b="1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chemeClr val="tx1"/>
                </a:solidFill>
                <a:latin typeface="Calibri"/>
                <a:cs typeface="Calibri"/>
              </a:rPr>
              <a:t>carga</a:t>
            </a:r>
            <a:endParaRPr sz="1800" b="1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1150"/>
              </a:spcBef>
              <a:buAutoNum type="arabicPeriod" startAt="4"/>
              <a:tabLst>
                <a:tab pos="469900" algn="l"/>
                <a:tab pos="470534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ISA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TEST,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OMICRON,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DOBLE,</a:t>
            </a:r>
            <a:r>
              <a:rPr sz="1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MEGGER,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entre</a:t>
            </a:r>
            <a:r>
              <a:rPr sz="18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otros.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AutoNum type="arabicPeriod" startAt="4"/>
            </a:pPr>
            <a:endParaRPr sz="1550" b="1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4"/>
              <a:tabLst>
                <a:tab pos="469900" algn="l"/>
                <a:tab pos="470534" algn="l"/>
              </a:tabLst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Recomendaciones</a:t>
            </a:r>
            <a:r>
              <a:rPr sz="18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finales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rabicPeriod" startAt="4"/>
            </a:pPr>
            <a:endParaRPr sz="1600" b="1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AutoNum type="arabicPeriod" startAt="4"/>
              <a:tabLst>
                <a:tab pos="469900" algn="l"/>
                <a:tab pos="470534" algn="l"/>
              </a:tabLst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Conclusiones</a:t>
            </a:r>
            <a:endParaRPr sz="1800" b="1" dirty="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NORMATIVA</a:t>
            </a:r>
            <a:r>
              <a:rPr sz="2800"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entury Gothic"/>
                <a:cs typeface="Century Gothic"/>
              </a:rPr>
              <a:t>REFERENCIA: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1371600"/>
            <a:ext cx="10676255" cy="4264629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GENERALES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FABRICACIÓN</a:t>
            </a:r>
            <a:endParaRPr lang="es-AR" sz="2000" b="1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855"/>
              </a:spcBef>
            </a:pP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60076-1:2011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General</a:t>
            </a: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60076-6:2007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Reactors</a:t>
            </a: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60214-</a:t>
            </a:r>
            <a:r>
              <a:rPr sz="2000" spc="-35" dirty="0">
                <a:latin typeface="Calibri"/>
                <a:cs typeface="Calibri"/>
              </a:rPr>
              <a:t>1:Tap-</a:t>
            </a:r>
            <a:r>
              <a:rPr sz="2000" dirty="0">
                <a:latin typeface="Calibri"/>
                <a:cs typeface="Calibri"/>
              </a:rPr>
              <a:t>changers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1: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Performance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requirements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test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methods</a:t>
            </a:r>
            <a:endParaRPr sz="2000" dirty="0">
              <a:latin typeface="Calibri"/>
              <a:cs typeface="Calibri"/>
            </a:endParaRPr>
          </a:p>
          <a:p>
            <a:pPr marL="354965" marR="836930" indent="-342900" algn="just">
              <a:lnSpc>
                <a:spcPts val="2160"/>
              </a:lnSpc>
              <a:spcBef>
                <a:spcPts val="103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60076-3:2018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Insulation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levels,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dielectric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tests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external </a:t>
            </a:r>
            <a:r>
              <a:rPr sz="2000" dirty="0">
                <a:latin typeface="Calibri"/>
                <a:cs typeface="Calibri"/>
              </a:rPr>
              <a:t>clearances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25" dirty="0">
                <a:latin typeface="Calibri"/>
                <a:cs typeface="Calibri"/>
              </a:rPr>
              <a:t> air</a:t>
            </a:r>
            <a:endParaRPr sz="2000" dirty="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spcBef>
                <a:spcPts val="101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60076-4:2002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Guide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lightning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impulse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switching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impulse </a:t>
            </a:r>
            <a:r>
              <a:rPr sz="2000" dirty="0">
                <a:latin typeface="Calibri"/>
                <a:cs typeface="Calibri"/>
              </a:rPr>
              <a:t>testing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reactors</a:t>
            </a: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60076-18:2012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18: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Measurement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frequency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response</a:t>
            </a: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60076-11:2018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dirty="0">
                <a:latin typeface="Calibri"/>
                <a:cs typeface="Calibri"/>
              </a:rPr>
              <a:t> -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11: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Dry-type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NORMATIVA</a:t>
            </a:r>
            <a:r>
              <a:rPr sz="2800"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entury Gothic"/>
                <a:cs typeface="Century Gothic"/>
              </a:rPr>
              <a:t>REFERENCIA: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1524000"/>
            <a:ext cx="10968432" cy="4431341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GENERALES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FABRICACIÓN</a:t>
            </a:r>
            <a:endParaRPr lang="es-AR" sz="2000" b="1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endParaRPr sz="2000" dirty="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spcBef>
                <a:spcPts val="10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C57.12.00: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2015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Standard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Requirements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Liquid-Immersed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Distribution,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Power,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Regulating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 smtClean="0">
                <a:latin typeface="Calibri"/>
                <a:cs typeface="Calibri"/>
              </a:rPr>
              <a:t>Transformers</a:t>
            </a:r>
            <a:endParaRPr lang="es-AR" sz="2000" spc="-10" dirty="0" smtClean="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spcBef>
                <a:spcPts val="10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endParaRPr sz="2000" dirty="0">
              <a:latin typeface="Calibri"/>
              <a:cs typeface="Calibri"/>
            </a:endParaRPr>
          </a:p>
          <a:p>
            <a:pPr marL="354965" marR="138430" indent="-342900" algn="just">
              <a:lnSpc>
                <a:spcPts val="2160"/>
              </a:lnSpc>
              <a:spcBef>
                <a:spcPts val="101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C57.12.90:2015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Standard</a:t>
            </a:r>
            <a:r>
              <a:rPr sz="2000" spc="-40" dirty="0">
                <a:latin typeface="Calibri"/>
                <a:cs typeface="Calibri"/>
              </a:rPr>
              <a:t> Test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Liquid-</a:t>
            </a:r>
            <a:r>
              <a:rPr sz="2000" dirty="0">
                <a:latin typeface="Calibri"/>
                <a:cs typeface="Calibri"/>
              </a:rPr>
              <a:t>Immersed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Distribution,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Power,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Regulating </a:t>
            </a:r>
            <a:r>
              <a:rPr sz="2000" spc="-10" dirty="0" smtClean="0">
                <a:latin typeface="Calibri"/>
                <a:cs typeface="Calibri"/>
              </a:rPr>
              <a:t>Transformers</a:t>
            </a:r>
            <a:endParaRPr lang="es-AR" sz="2000" spc="-10" dirty="0" smtClean="0">
              <a:latin typeface="Calibri"/>
              <a:cs typeface="Calibri"/>
            </a:endParaRPr>
          </a:p>
          <a:p>
            <a:pPr marL="354965" marR="138430" indent="-342900" algn="just">
              <a:lnSpc>
                <a:spcPts val="2160"/>
              </a:lnSpc>
              <a:spcBef>
                <a:spcPts val="101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ts val="2280"/>
              </a:lnSpc>
              <a:spcBef>
                <a:spcPts val="72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C57.12.01:2015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Standard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Requirements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Dry-</a:t>
            </a:r>
            <a:r>
              <a:rPr sz="2000" spc="-10" dirty="0">
                <a:latin typeface="Calibri"/>
                <a:cs typeface="Calibri"/>
              </a:rPr>
              <a:t>Type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Distribution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Power</a:t>
            </a:r>
            <a:endParaRPr sz="2000" dirty="0">
              <a:latin typeface="Calibri"/>
              <a:cs typeface="Calibri"/>
            </a:endParaRPr>
          </a:p>
          <a:p>
            <a:pPr marL="354965" algn="just">
              <a:lnSpc>
                <a:spcPts val="2280"/>
              </a:lnSpc>
            </a:pPr>
            <a:r>
              <a:rPr sz="2000" spc="-10" dirty="0" smtClean="0">
                <a:latin typeface="Calibri"/>
                <a:cs typeface="Calibri"/>
              </a:rPr>
              <a:t>Transformers</a:t>
            </a:r>
            <a:endParaRPr lang="es-AR" sz="2000" spc="-10" dirty="0" smtClean="0">
              <a:latin typeface="Calibri"/>
              <a:cs typeface="Calibri"/>
            </a:endParaRPr>
          </a:p>
          <a:p>
            <a:pPr marL="354965" algn="just">
              <a:lnSpc>
                <a:spcPts val="2280"/>
              </a:lnSpc>
            </a:pP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C57.12.91:2011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Standard</a:t>
            </a:r>
            <a:r>
              <a:rPr sz="2000" spc="-40" dirty="0">
                <a:latin typeface="Calibri"/>
                <a:cs typeface="Calibri"/>
              </a:rPr>
              <a:t> Test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Dry-</a:t>
            </a:r>
            <a:r>
              <a:rPr sz="2000" spc="-10" dirty="0">
                <a:latin typeface="Calibri"/>
                <a:cs typeface="Calibri"/>
              </a:rPr>
              <a:t>Type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Distribution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NORMATIVA</a:t>
            </a:r>
            <a:r>
              <a:rPr sz="2800"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entury Gothic"/>
                <a:cs typeface="Century Gothic"/>
              </a:rPr>
              <a:t>REFERENCIA: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1220448"/>
            <a:ext cx="10892232" cy="5444439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GENERALES</a:t>
            </a:r>
            <a:endParaRPr lang="es-AR" sz="2000" b="1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855"/>
              </a:spcBef>
            </a:pPr>
            <a:endParaRPr sz="2000" dirty="0">
              <a:latin typeface="Calibri"/>
              <a:cs typeface="Calibri"/>
            </a:endParaRPr>
          </a:p>
          <a:p>
            <a:pPr marL="354965" marR="889000" indent="-342900" algn="just">
              <a:lnSpc>
                <a:spcPts val="2160"/>
              </a:lnSpc>
              <a:spcBef>
                <a:spcPts val="10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C.57.152-</a:t>
            </a:r>
            <a:r>
              <a:rPr sz="2000" dirty="0">
                <a:latin typeface="Calibri"/>
                <a:cs typeface="Calibri"/>
              </a:rPr>
              <a:t>2013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Guide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Diagnostic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Field</a:t>
            </a:r>
            <a:r>
              <a:rPr sz="2000" spc="-20" dirty="0">
                <a:latin typeface="Calibri"/>
                <a:cs typeface="Calibri"/>
              </a:rPr>
              <a:t> Testing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Fluid-Filled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Transformers, Regulators,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Reactors</a:t>
            </a:r>
            <a:r>
              <a:rPr sz="2000" spc="-10" dirty="0" smtClean="0">
                <a:latin typeface="Calibri"/>
                <a:cs typeface="Calibri"/>
              </a:rPr>
              <a:t>.</a:t>
            </a:r>
            <a:endParaRPr lang="es-AR" sz="2000" spc="-10" dirty="0" smtClean="0">
              <a:latin typeface="Calibri"/>
              <a:cs typeface="Calibri"/>
            </a:endParaRPr>
          </a:p>
          <a:p>
            <a:pPr marL="354965" marR="889000" indent="-342900" algn="just">
              <a:lnSpc>
                <a:spcPts val="2160"/>
              </a:lnSpc>
              <a:spcBef>
                <a:spcPts val="102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4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TB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445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Guide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Maintenance.</a:t>
            </a:r>
            <a:endParaRPr sz="20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20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470"/>
              </a:spcBef>
            </a:pP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RESPUESTA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BARRIDO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FRECUENCIA</a:t>
            </a:r>
            <a:endParaRPr lang="es-AR" sz="2000" b="1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470"/>
              </a:spcBef>
            </a:pPr>
            <a:endParaRPr sz="2000" dirty="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spcBef>
                <a:spcPts val="104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Cigre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TB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342: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Mechanical-</a:t>
            </a:r>
            <a:r>
              <a:rPr sz="2000" dirty="0">
                <a:latin typeface="Calibri"/>
                <a:cs typeface="Calibri"/>
              </a:rPr>
              <a:t>condition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assessment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</a:t>
            </a:r>
            <a:r>
              <a:rPr sz="2000" dirty="0">
                <a:latin typeface="Calibri"/>
                <a:cs typeface="Calibri"/>
              </a:rPr>
              <a:t> windings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using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frequency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response </a:t>
            </a:r>
            <a:r>
              <a:rPr sz="2000" dirty="0">
                <a:latin typeface="Calibri"/>
                <a:cs typeface="Calibri"/>
              </a:rPr>
              <a:t>analysis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(Fra</a:t>
            </a:r>
            <a:r>
              <a:rPr sz="2000" spc="-10" dirty="0" smtClean="0">
                <a:latin typeface="Calibri"/>
                <a:cs typeface="Calibri"/>
              </a:rPr>
              <a:t>).</a:t>
            </a:r>
            <a:endParaRPr lang="es-AR" sz="2000" spc="-10" dirty="0" smtClean="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spcBef>
                <a:spcPts val="104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endParaRPr lang="es-AR" sz="2000" dirty="0" smtClean="0">
              <a:latin typeface="Calibri"/>
              <a:cs typeface="Calibri"/>
            </a:endParaRPr>
          </a:p>
          <a:p>
            <a:pPr marL="354965" marR="534035" indent="-342900" algn="just">
              <a:lnSpc>
                <a:spcPts val="216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 smtClean="0">
                <a:latin typeface="Calibri"/>
                <a:cs typeface="Calibri"/>
              </a:rPr>
              <a:t>IEEE</a:t>
            </a:r>
            <a:r>
              <a:rPr sz="2000" spc="-45" dirty="0" smtClean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C57.149-</a:t>
            </a:r>
            <a:r>
              <a:rPr sz="2000" dirty="0">
                <a:latin typeface="Calibri"/>
                <a:cs typeface="Calibri"/>
              </a:rPr>
              <a:t>2012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IEEE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Guide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Application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Interpretation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Frequency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Response </a:t>
            </a:r>
            <a:r>
              <a:rPr sz="2000" dirty="0">
                <a:latin typeface="Calibri"/>
                <a:cs typeface="Calibri"/>
              </a:rPr>
              <a:t>Analysis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Oil-</a:t>
            </a:r>
            <a:r>
              <a:rPr sz="2000" dirty="0">
                <a:latin typeface="Calibri"/>
                <a:cs typeface="Calibri"/>
              </a:rPr>
              <a:t>Immersed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686180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NORMATIVA</a:t>
            </a:r>
            <a:r>
              <a:rPr sz="2800"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entury Gothic"/>
                <a:cs typeface="Century Gothic"/>
              </a:rPr>
              <a:t>REFERENCIA: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1371600"/>
            <a:ext cx="11105592" cy="4995598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ESPECTROSCOPÍA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DIELÉCTRICA</a:t>
            </a:r>
            <a:endParaRPr lang="es-AR" sz="2000" b="1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Cigre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TB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254: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Dielectric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Response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Methods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Diagnostics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 smtClean="0">
                <a:latin typeface="Calibri"/>
                <a:cs typeface="Calibri"/>
              </a:rPr>
              <a:t>Transformer</a:t>
            </a:r>
            <a:endParaRPr lang="es-AR" sz="2000" spc="-10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Font typeface="Arial" panose="020B0604020202020204" pitchFamily="34" charset="0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70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Cigre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TB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414: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Dielectric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Response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Diagnoses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Transformer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 smtClean="0">
                <a:latin typeface="Calibri"/>
                <a:cs typeface="Calibri"/>
              </a:rPr>
              <a:t>Winding</a:t>
            </a:r>
            <a:r>
              <a:rPr lang="es-AR" sz="2000" spc="-10" dirty="0" smtClean="0">
                <a:latin typeface="Calibri"/>
                <a:cs typeface="Calibri"/>
              </a:rPr>
              <a:t> </a:t>
            </a:r>
            <a:r>
              <a:rPr sz="2000" dirty="0" smtClean="0">
                <a:latin typeface="Calibri"/>
                <a:cs typeface="Calibri"/>
              </a:rPr>
              <a:t>IEEE</a:t>
            </a:r>
            <a:r>
              <a:rPr sz="2000" spc="-65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C57.161: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Guide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Dielectric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Frecuency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Response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DESCARGAS</a:t>
            </a:r>
            <a:r>
              <a:rPr sz="2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 smtClean="0">
                <a:solidFill>
                  <a:srgbClr val="001F5F"/>
                </a:solidFill>
                <a:latin typeface="Calibri"/>
                <a:cs typeface="Calibri"/>
              </a:rPr>
              <a:t>PARCIALES</a:t>
            </a:r>
            <a:endParaRPr lang="es-AR" sz="2000" b="1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IEC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60270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2000: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High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voltage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test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techniques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Partial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discharge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 smtClean="0">
                <a:latin typeface="Calibri"/>
                <a:cs typeface="Calibri"/>
              </a:rPr>
              <a:t>measurements</a:t>
            </a:r>
            <a:endParaRPr lang="es-AR" sz="2000" spc="-10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Font typeface="Arial" panose="020B0604020202020204" pitchFamily="34" charset="0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IEEE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C57.113-</a:t>
            </a:r>
            <a:r>
              <a:rPr sz="2000" dirty="0">
                <a:latin typeface="Calibri"/>
                <a:cs typeface="Calibri"/>
              </a:rPr>
              <a:t>2010: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Practice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measurement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liquid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filled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dirty="0">
                <a:latin typeface="Calibri"/>
                <a:cs typeface="Calibri"/>
              </a:rPr>
              <a:t> and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shunt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reactors.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89089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2800"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EN</a:t>
            </a:r>
            <a:r>
              <a:rPr sz="2800" spc="-3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entury Gothic"/>
                <a:cs typeface="Century Gothic"/>
              </a:rPr>
              <a:t>FÁBRICA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57199" y="1888235"/>
            <a:ext cx="11353801" cy="4588766"/>
            <a:chOff x="129539" y="1888234"/>
            <a:chExt cx="11932920" cy="49701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4739" y="1888234"/>
              <a:ext cx="4162044" cy="48585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39" y="1888235"/>
              <a:ext cx="3448812" cy="49697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4696" y="1888235"/>
              <a:ext cx="4207763" cy="4969762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4133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CAMPO</a:t>
            </a:r>
            <a:r>
              <a:rPr sz="28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28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entury Gothic"/>
                <a:cs typeface="Century Gothic"/>
              </a:rPr>
              <a:t>APLICACIÓN</a:t>
            </a:r>
            <a:endParaRPr sz="28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1676400"/>
            <a:ext cx="10968432" cy="3802964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60076-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1: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2011</a:t>
            </a:r>
            <a:endParaRPr sz="2400" dirty="0">
              <a:latin typeface="Calibri"/>
              <a:cs typeface="Calibri"/>
            </a:endParaRPr>
          </a:p>
          <a:p>
            <a:pPr marL="355600" indent="-342900" algn="just">
              <a:lnSpc>
                <a:spcPts val="2280"/>
              </a:lnSpc>
              <a:spcBef>
                <a:spcPts val="780"/>
              </a:spcBef>
              <a:buClr>
                <a:srgbClr val="001F5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Transformadores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autotransformadores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potencias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monofásicos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mayores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kVA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trifásicos</a:t>
            </a:r>
            <a:endParaRPr sz="2000" dirty="0">
              <a:latin typeface="Calibri"/>
              <a:cs typeface="Calibri"/>
            </a:endParaRPr>
          </a:p>
          <a:p>
            <a:pPr marL="354965" algn="just">
              <a:lnSpc>
                <a:spcPts val="2280"/>
              </a:lnSpc>
            </a:pPr>
            <a:r>
              <a:rPr sz="2000" spc="-10" dirty="0">
                <a:latin typeface="Calibri"/>
                <a:cs typeface="Calibri"/>
              </a:rPr>
              <a:t>mayores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-20" dirty="0">
                <a:latin typeface="Calibri"/>
                <a:cs typeface="Calibri"/>
              </a:rPr>
              <a:t> kVA</a:t>
            </a:r>
            <a:r>
              <a:rPr sz="2000" spc="-20" dirty="0" smtClean="0">
                <a:latin typeface="Calibri"/>
                <a:cs typeface="Calibri"/>
              </a:rPr>
              <a:t>.</a:t>
            </a:r>
            <a:endParaRPr lang="es-AR" sz="2000" spc="-20" dirty="0" smtClean="0">
              <a:latin typeface="Calibri"/>
              <a:cs typeface="Calibri"/>
            </a:endParaRPr>
          </a:p>
          <a:p>
            <a:pPr marL="354965" algn="just">
              <a:lnSpc>
                <a:spcPts val="2280"/>
              </a:lnSpc>
            </a:pPr>
            <a:endParaRPr sz="2000" dirty="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75"/>
              </a:spcBef>
              <a:buClr>
                <a:srgbClr val="001F5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Transformadores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mayores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1000V.</a:t>
            </a:r>
            <a:endParaRPr sz="20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23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47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IEEE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C57.12.90: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2015</a:t>
            </a:r>
            <a:endParaRPr sz="2400" dirty="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spcBef>
                <a:spcPts val="1060"/>
              </a:spcBef>
              <a:buClr>
                <a:srgbClr val="001F5F"/>
              </a:buClr>
              <a:buFont typeface="Wingdings"/>
              <a:buChar char="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tensiones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mayores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601V.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dividen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clase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clase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II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según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(&gt;115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kV)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(Comprendidos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69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kV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115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kV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potencias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10MVA </a:t>
            </a:r>
            <a:r>
              <a:rPr sz="2000" dirty="0">
                <a:latin typeface="Calibri"/>
                <a:cs typeface="Calibri"/>
              </a:rPr>
              <a:t>monofásicos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15MVA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trifásicos.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152400" y="15240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385826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chemeClr val="tx1"/>
                </a:solidFill>
                <a:latin typeface="Century Gothic"/>
                <a:cs typeface="Century Gothic"/>
              </a:rPr>
              <a:t>TIPOS DE</a:t>
            </a:r>
            <a:r>
              <a:rPr sz="28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  <a:endParaRPr sz="28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1600200"/>
            <a:ext cx="3935095" cy="118872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RUTINA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0"/>
              </a:spcBef>
              <a:tabLst>
                <a:tab pos="560705" algn="l"/>
                <a:tab pos="1637030" algn="l"/>
                <a:tab pos="2425065" algn="l"/>
              </a:tabLst>
            </a:pPr>
            <a:r>
              <a:rPr sz="2000" spc="-25" dirty="0">
                <a:latin typeface="Calibri"/>
                <a:cs typeface="Calibri"/>
              </a:rPr>
              <a:t>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somete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cada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latin typeface="Calibri"/>
                <a:cs typeface="Calibri"/>
              </a:rPr>
              <a:t>individualmente.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0115" y="2380488"/>
            <a:ext cx="6080759" cy="401421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65760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RUTINA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7211"/>
            <a:ext cx="10687050" cy="373443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269875" indent="-257810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7051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spcBef>
                <a:spcPts val="530"/>
              </a:spcBef>
              <a:buAutoNum type="alphaLcParenR"/>
              <a:tabLst>
                <a:tab pos="281305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transformación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verificáción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grupo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conexión.</a:t>
            </a:r>
            <a:endParaRPr sz="2000">
              <a:latin typeface="Calibri"/>
              <a:cs typeface="Calibri"/>
            </a:endParaRPr>
          </a:p>
          <a:p>
            <a:pPr marL="254635" indent="-242570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5527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impedancia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circuito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perdidas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carga.</a:t>
            </a:r>
            <a:endParaRPr sz="20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spcBef>
                <a:spcPts val="520"/>
              </a:spcBef>
              <a:buAutoNum type="alphaLcParenR"/>
              <a:tabLst>
                <a:tab pos="281305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perdidas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vacío.</a:t>
            </a:r>
            <a:endParaRPr sz="2000">
              <a:latin typeface="Calibri"/>
              <a:cs typeface="Calibri"/>
            </a:endParaRPr>
          </a:p>
          <a:p>
            <a:pPr marL="274320" indent="-262255">
              <a:lnSpc>
                <a:spcPct val="100000"/>
              </a:lnSpc>
              <a:spcBef>
                <a:spcPts val="525"/>
              </a:spcBef>
              <a:buAutoNum type="alphaLcParenR"/>
              <a:tabLst>
                <a:tab pos="274955" algn="l"/>
              </a:tabLst>
            </a:pP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dieléctricos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rutina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(IEC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</a:t>
            </a:r>
            <a:r>
              <a:rPr sz="2000" spc="-25" dirty="0">
                <a:latin typeface="Calibri"/>
                <a:cs typeface="Calibri"/>
              </a:rPr>
              <a:t>3).</a:t>
            </a:r>
            <a:endParaRPr sz="20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29235" algn="l"/>
              </a:tabLst>
            </a:pP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conmutador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carga,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fuera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caso.</a:t>
            </a:r>
            <a:endParaRPr sz="2000">
              <a:latin typeface="Calibri"/>
              <a:cs typeface="Calibri"/>
            </a:endParaRPr>
          </a:p>
          <a:p>
            <a:pPr marL="266700" indent="-254635">
              <a:lnSpc>
                <a:spcPct val="100000"/>
              </a:lnSpc>
              <a:spcBef>
                <a:spcPts val="520"/>
              </a:spcBef>
              <a:buAutoNum type="alphaLcParenR"/>
              <a:tabLst>
                <a:tab pos="267335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fugas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presión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inmersos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(Prueba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Estanqueidad)</a:t>
            </a:r>
            <a:endParaRPr sz="2000">
              <a:latin typeface="Calibri"/>
              <a:cs typeface="Calibri"/>
            </a:endParaRPr>
          </a:p>
          <a:p>
            <a:pPr marL="280670" indent="-268605">
              <a:lnSpc>
                <a:spcPct val="100000"/>
              </a:lnSpc>
              <a:spcBef>
                <a:spcPts val="530"/>
              </a:spcBef>
              <a:buAutoNum type="alphaLcParenR"/>
              <a:tabLst>
                <a:tab pos="281305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polaridad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internos</a:t>
            </a:r>
            <a:endParaRPr sz="2000">
              <a:latin typeface="Calibri"/>
              <a:cs typeface="Calibri"/>
            </a:endParaRPr>
          </a:p>
          <a:p>
            <a:pPr marL="205740" indent="-193675">
              <a:lnSpc>
                <a:spcPct val="100000"/>
              </a:lnSpc>
              <a:spcBef>
                <a:spcPts val="515"/>
              </a:spcBef>
              <a:buAutoNum type="alphaLcParenR"/>
              <a:tabLst>
                <a:tab pos="206375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nucleo.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65760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RUTINA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9618345" cy="270827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60076-1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RUTINA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CUANDO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Um≥72.5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Determinación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capacitancias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tierra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DC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tierra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factor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disipación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(tangente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delta)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sistemas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aislamientos.</a:t>
            </a:r>
            <a:endParaRPr sz="2000">
              <a:latin typeface="Calibri"/>
              <a:cs typeface="Calibri"/>
            </a:endParaRPr>
          </a:p>
          <a:p>
            <a:pPr marL="469265" marR="5080" indent="-457200">
              <a:lnSpc>
                <a:spcPts val="2160"/>
              </a:lnSpc>
              <a:spcBef>
                <a:spcPts val="103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gases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disueltos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cada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compartimientos,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excepto</a:t>
            </a:r>
            <a:r>
              <a:rPr sz="2000" spc="-25" dirty="0">
                <a:latin typeface="Calibri"/>
                <a:cs typeface="Calibri"/>
              </a:rPr>
              <a:t> el </a:t>
            </a:r>
            <a:r>
              <a:rPr sz="2000" dirty="0">
                <a:latin typeface="Calibri"/>
                <a:cs typeface="Calibri"/>
              </a:rPr>
              <a:t>compartimiento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conmutador.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4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corriente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perdidas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carga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%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%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tensión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nominal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3858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TIPOS DE</a:t>
            </a:r>
            <a:r>
              <a:rPr sz="36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5130800" cy="2861681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TIPO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DISEÑO</a:t>
            </a:r>
            <a:endParaRPr sz="2400" dirty="0">
              <a:latin typeface="Calibri"/>
              <a:cs typeface="Calibri"/>
            </a:endParaRPr>
          </a:p>
          <a:p>
            <a:pPr marL="355600" indent="-342900" algn="just">
              <a:lnSpc>
                <a:spcPts val="2280"/>
              </a:lnSpc>
              <a:spcBef>
                <a:spcPts val="780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realizada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</a:t>
            </a:r>
            <a:r>
              <a:rPr sz="2000" spc="54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que</a:t>
            </a:r>
            <a:r>
              <a:rPr sz="2000" spc="540" dirty="0">
                <a:latin typeface="Calibri"/>
                <a:cs typeface="Calibri"/>
              </a:rPr>
              <a:t> </a:t>
            </a:r>
            <a:r>
              <a:rPr sz="2000" spc="-25" dirty="0" err="1" smtClean="0">
                <a:latin typeface="Calibri"/>
                <a:cs typeface="Calibri"/>
              </a:rPr>
              <a:t>es</a:t>
            </a:r>
            <a:r>
              <a:rPr lang="es-AR" sz="2000" spc="-25" dirty="0" smtClean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representativo</a:t>
            </a:r>
            <a:r>
              <a:rPr sz="2000" spc="-3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otros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transformadores.</a:t>
            </a:r>
            <a:endParaRPr sz="2000" dirty="0"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2160"/>
              </a:lnSpc>
              <a:spcBef>
                <a:spcPts val="1760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Calibri"/>
                <a:cs typeface="Calibri"/>
              </a:rPr>
              <a:t>Para</a:t>
            </a:r>
            <a:r>
              <a:rPr sz="2000" spc="4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demostrar</a:t>
            </a:r>
            <a:r>
              <a:rPr sz="2000" spc="4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4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estos</a:t>
            </a:r>
            <a:r>
              <a:rPr sz="2000" spc="42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transformadores </a:t>
            </a:r>
            <a:r>
              <a:rPr sz="2000" dirty="0">
                <a:latin typeface="Calibri"/>
                <a:cs typeface="Calibri"/>
              </a:rPr>
              <a:t>cumplen</a:t>
            </a:r>
            <a:r>
              <a:rPr sz="2000" spc="2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2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22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requisitos</a:t>
            </a:r>
            <a:r>
              <a:rPr sz="2000" spc="2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especificados</a:t>
            </a:r>
            <a:r>
              <a:rPr sz="2000" spc="225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no </a:t>
            </a:r>
            <a:r>
              <a:rPr sz="2000" dirty="0">
                <a:latin typeface="Calibri"/>
                <a:cs typeface="Calibri"/>
              </a:rPr>
              <a:t>cubiertos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rutina.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94120" y="2688335"/>
            <a:ext cx="5556885" cy="3706495"/>
            <a:chOff x="6294120" y="2688335"/>
            <a:chExt cx="5556885" cy="37064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4120" y="2688335"/>
              <a:ext cx="5556504" cy="366826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20000" y="3180587"/>
              <a:ext cx="3101340" cy="3176270"/>
            </a:xfrm>
            <a:custGeom>
              <a:avLst/>
              <a:gdLst/>
              <a:ahLst/>
              <a:cxnLst/>
              <a:rect l="l" t="t" r="r" b="b"/>
              <a:pathLst>
                <a:path w="3101340" h="3176270">
                  <a:moveTo>
                    <a:pt x="0" y="516889"/>
                  </a:moveTo>
                  <a:lnTo>
                    <a:pt x="2112" y="469838"/>
                  </a:lnTo>
                  <a:lnTo>
                    <a:pt x="8326" y="423971"/>
                  </a:lnTo>
                  <a:lnTo>
                    <a:pt x="18462" y="379471"/>
                  </a:lnTo>
                  <a:lnTo>
                    <a:pt x="32335" y="336520"/>
                  </a:lnTo>
                  <a:lnTo>
                    <a:pt x="49763" y="295300"/>
                  </a:lnTo>
                  <a:lnTo>
                    <a:pt x="70564" y="255994"/>
                  </a:lnTo>
                  <a:lnTo>
                    <a:pt x="94557" y="218784"/>
                  </a:lnTo>
                  <a:lnTo>
                    <a:pt x="121557" y="183853"/>
                  </a:lnTo>
                  <a:lnTo>
                    <a:pt x="151383" y="151384"/>
                  </a:lnTo>
                  <a:lnTo>
                    <a:pt x="183853" y="121557"/>
                  </a:lnTo>
                  <a:lnTo>
                    <a:pt x="218784" y="94557"/>
                  </a:lnTo>
                  <a:lnTo>
                    <a:pt x="255994" y="70564"/>
                  </a:lnTo>
                  <a:lnTo>
                    <a:pt x="295300" y="49763"/>
                  </a:lnTo>
                  <a:lnTo>
                    <a:pt x="336520" y="32335"/>
                  </a:lnTo>
                  <a:lnTo>
                    <a:pt x="379471" y="18462"/>
                  </a:lnTo>
                  <a:lnTo>
                    <a:pt x="423971" y="8326"/>
                  </a:lnTo>
                  <a:lnTo>
                    <a:pt x="469838" y="2112"/>
                  </a:lnTo>
                  <a:lnTo>
                    <a:pt x="516890" y="0"/>
                  </a:lnTo>
                  <a:lnTo>
                    <a:pt x="2584450" y="0"/>
                  </a:lnTo>
                  <a:lnTo>
                    <a:pt x="2631501" y="2112"/>
                  </a:lnTo>
                  <a:lnTo>
                    <a:pt x="2677368" y="8326"/>
                  </a:lnTo>
                  <a:lnTo>
                    <a:pt x="2721868" y="18462"/>
                  </a:lnTo>
                  <a:lnTo>
                    <a:pt x="2764819" y="32335"/>
                  </a:lnTo>
                  <a:lnTo>
                    <a:pt x="2806039" y="49763"/>
                  </a:lnTo>
                  <a:lnTo>
                    <a:pt x="2845345" y="70564"/>
                  </a:lnTo>
                  <a:lnTo>
                    <a:pt x="2882555" y="94557"/>
                  </a:lnTo>
                  <a:lnTo>
                    <a:pt x="2917486" y="121557"/>
                  </a:lnTo>
                  <a:lnTo>
                    <a:pt x="2949956" y="151384"/>
                  </a:lnTo>
                  <a:lnTo>
                    <a:pt x="2979782" y="183853"/>
                  </a:lnTo>
                  <a:lnTo>
                    <a:pt x="3006782" y="218784"/>
                  </a:lnTo>
                  <a:lnTo>
                    <a:pt x="3030775" y="255994"/>
                  </a:lnTo>
                  <a:lnTo>
                    <a:pt x="3051576" y="295300"/>
                  </a:lnTo>
                  <a:lnTo>
                    <a:pt x="3069004" y="336520"/>
                  </a:lnTo>
                  <a:lnTo>
                    <a:pt x="3082877" y="379471"/>
                  </a:lnTo>
                  <a:lnTo>
                    <a:pt x="3093013" y="423971"/>
                  </a:lnTo>
                  <a:lnTo>
                    <a:pt x="3099227" y="469838"/>
                  </a:lnTo>
                  <a:lnTo>
                    <a:pt x="3101340" y="516889"/>
                  </a:lnTo>
                  <a:lnTo>
                    <a:pt x="3101340" y="2659113"/>
                  </a:lnTo>
                  <a:lnTo>
                    <a:pt x="3099227" y="2706162"/>
                  </a:lnTo>
                  <a:lnTo>
                    <a:pt x="3093013" y="2752028"/>
                  </a:lnTo>
                  <a:lnTo>
                    <a:pt x="3082877" y="2796528"/>
                  </a:lnTo>
                  <a:lnTo>
                    <a:pt x="3069004" y="2839479"/>
                  </a:lnTo>
                  <a:lnTo>
                    <a:pt x="3051576" y="2880699"/>
                  </a:lnTo>
                  <a:lnTo>
                    <a:pt x="3030775" y="2920006"/>
                  </a:lnTo>
                  <a:lnTo>
                    <a:pt x="3006782" y="2957217"/>
                  </a:lnTo>
                  <a:lnTo>
                    <a:pt x="2979782" y="2992149"/>
                  </a:lnTo>
                  <a:lnTo>
                    <a:pt x="2949956" y="3024620"/>
                  </a:lnTo>
                  <a:lnTo>
                    <a:pt x="2917486" y="3054448"/>
                  </a:lnTo>
                  <a:lnTo>
                    <a:pt x="2882555" y="3081451"/>
                  </a:lnTo>
                  <a:lnTo>
                    <a:pt x="2845345" y="3105444"/>
                  </a:lnTo>
                  <a:lnTo>
                    <a:pt x="2806039" y="3126248"/>
                  </a:lnTo>
                  <a:lnTo>
                    <a:pt x="2764819" y="3143677"/>
                  </a:lnTo>
                  <a:lnTo>
                    <a:pt x="2721868" y="3157552"/>
                  </a:lnTo>
                  <a:lnTo>
                    <a:pt x="2677368" y="3167688"/>
                  </a:lnTo>
                  <a:lnTo>
                    <a:pt x="2631501" y="3173903"/>
                  </a:lnTo>
                  <a:lnTo>
                    <a:pt x="2584450" y="3176016"/>
                  </a:lnTo>
                  <a:lnTo>
                    <a:pt x="516890" y="3176016"/>
                  </a:lnTo>
                  <a:lnTo>
                    <a:pt x="469838" y="3173903"/>
                  </a:lnTo>
                  <a:lnTo>
                    <a:pt x="423971" y="3167688"/>
                  </a:lnTo>
                  <a:lnTo>
                    <a:pt x="379471" y="3157552"/>
                  </a:lnTo>
                  <a:lnTo>
                    <a:pt x="336520" y="3143677"/>
                  </a:lnTo>
                  <a:lnTo>
                    <a:pt x="295300" y="3126248"/>
                  </a:lnTo>
                  <a:lnTo>
                    <a:pt x="255994" y="3105444"/>
                  </a:lnTo>
                  <a:lnTo>
                    <a:pt x="218784" y="3081451"/>
                  </a:lnTo>
                  <a:lnTo>
                    <a:pt x="183853" y="3054448"/>
                  </a:lnTo>
                  <a:lnTo>
                    <a:pt x="151383" y="3024620"/>
                  </a:lnTo>
                  <a:lnTo>
                    <a:pt x="121557" y="2992149"/>
                  </a:lnTo>
                  <a:lnTo>
                    <a:pt x="94557" y="2957217"/>
                  </a:lnTo>
                  <a:lnTo>
                    <a:pt x="70564" y="2920006"/>
                  </a:lnTo>
                  <a:lnTo>
                    <a:pt x="49763" y="2880699"/>
                  </a:lnTo>
                  <a:lnTo>
                    <a:pt x="32335" y="2839479"/>
                  </a:lnTo>
                  <a:lnTo>
                    <a:pt x="18462" y="2796528"/>
                  </a:lnTo>
                  <a:lnTo>
                    <a:pt x="8326" y="2752028"/>
                  </a:lnTo>
                  <a:lnTo>
                    <a:pt x="2112" y="2706162"/>
                  </a:lnTo>
                  <a:lnTo>
                    <a:pt x="0" y="2659113"/>
                  </a:lnTo>
                  <a:lnTo>
                    <a:pt x="0" y="516889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982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20" dirty="0">
                <a:solidFill>
                  <a:schemeClr val="tx1"/>
                </a:solidFill>
                <a:latin typeface="Century Gothic"/>
                <a:cs typeface="Century Gothic"/>
              </a:rPr>
              <a:t>TIPO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8394065" cy="344805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incremento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temperatura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tipo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dieléctrico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(IEC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60076-</a:t>
            </a:r>
            <a:r>
              <a:rPr sz="2000" spc="-25" dirty="0">
                <a:latin typeface="Calibri"/>
                <a:cs typeface="Calibri"/>
              </a:rPr>
              <a:t>3).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54"/>
              </a:spcBef>
              <a:buChar char="-"/>
              <a:tabLst>
                <a:tab pos="1155065" algn="l"/>
                <a:tab pos="1155700" algn="l"/>
              </a:tabLst>
            </a:pPr>
            <a:r>
              <a:rPr sz="2000" spc="-20" dirty="0">
                <a:latin typeface="Calibri"/>
                <a:cs typeface="Calibri"/>
              </a:rPr>
              <a:t>Tensión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aplicada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60"/>
              </a:spcBef>
              <a:buChar char="-"/>
              <a:tabLst>
                <a:tab pos="1155065" algn="l"/>
                <a:tab pos="1155700" algn="l"/>
              </a:tabLst>
            </a:pPr>
            <a:r>
              <a:rPr sz="2000" spc="-20" dirty="0">
                <a:latin typeface="Calibri"/>
                <a:cs typeface="Calibri"/>
              </a:rPr>
              <a:t>Tensión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Inducida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65"/>
              </a:spcBef>
              <a:buChar char="-"/>
              <a:tabLst>
                <a:tab pos="1155065" algn="l"/>
                <a:tab pos="1155700" algn="l"/>
              </a:tabLst>
            </a:pPr>
            <a:r>
              <a:rPr sz="2000" spc="-10" dirty="0">
                <a:latin typeface="Calibri"/>
                <a:cs typeface="Calibri"/>
              </a:rPr>
              <a:t>Impulso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Determinación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niveles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ruido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(IEC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</a:t>
            </a:r>
            <a:r>
              <a:rPr sz="2000" spc="-25" dirty="0">
                <a:latin typeface="Calibri"/>
                <a:cs typeface="Calibri"/>
              </a:rPr>
              <a:t>10)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ventiladores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bobmas.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pérdida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vacío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90%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110%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nominal.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422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SECUENCIAS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350363"/>
            <a:ext cx="7013575" cy="36842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92759" indent="-480059">
              <a:lnSpc>
                <a:spcPct val="100000"/>
              </a:lnSpc>
              <a:spcBef>
                <a:spcPts val="13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Relación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transformación,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polaridad,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grupo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conexión</a:t>
            </a:r>
            <a:endParaRPr sz="2000" dirty="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Resistencia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</a:t>
            </a:r>
            <a:endParaRPr sz="2000" dirty="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Perdidas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vacío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 corriente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excitación</a:t>
            </a:r>
            <a:endParaRPr sz="2000" dirty="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Ensayos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Dielectricos</a:t>
            </a:r>
            <a:endParaRPr sz="2000" dirty="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Perdidas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carga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impedancia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corto</a:t>
            </a:r>
            <a:r>
              <a:rPr sz="2000" spc="-10" dirty="0" err="1" smtClean="0">
                <a:latin typeface="Arial"/>
                <a:cs typeface="Arial"/>
              </a:rPr>
              <a:t>cirucito</a:t>
            </a:r>
            <a:endParaRPr sz="2000" dirty="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5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45" dirty="0">
                <a:latin typeface="Arial"/>
                <a:cs typeface="Arial"/>
              </a:rPr>
              <a:t>Incremento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5" dirty="0">
                <a:latin typeface="Arial"/>
                <a:cs typeface="Arial"/>
              </a:rPr>
              <a:t> temperatura,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calentamiento</a:t>
            </a:r>
            <a:endParaRPr sz="2000" dirty="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10" dirty="0">
                <a:latin typeface="Arial"/>
                <a:cs typeface="Arial"/>
              </a:rPr>
              <a:t>Impedancia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secuencia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cero*</a:t>
            </a:r>
            <a:endParaRPr sz="2000" dirty="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Niveles 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ruido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8431" y="2380488"/>
            <a:ext cx="3102864" cy="416052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5422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SECUENCIAS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406142"/>
            <a:ext cx="5142865" cy="2218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5" dirty="0">
                <a:solidFill>
                  <a:srgbClr val="001F5F"/>
                </a:solidFill>
                <a:latin typeface="Arial"/>
                <a:cs typeface="Arial"/>
              </a:rPr>
              <a:t>PARA</a:t>
            </a:r>
            <a:r>
              <a:rPr sz="2000" b="1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CADA</a:t>
            </a:r>
            <a:r>
              <a:rPr sz="2000" b="1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01F5F"/>
                </a:solidFill>
                <a:latin typeface="Arial"/>
                <a:cs typeface="Arial"/>
              </a:rPr>
              <a:t>ENSAYO</a:t>
            </a:r>
            <a:r>
              <a:rPr sz="2000" b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sz="20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DEBE</a:t>
            </a:r>
            <a:r>
              <a:rPr sz="20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DISCUTIR: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655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10" dirty="0">
                <a:latin typeface="Arial"/>
                <a:cs typeface="Arial"/>
              </a:rPr>
              <a:t>Objetivo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spc="-10" dirty="0">
                <a:latin typeface="Arial"/>
                <a:cs typeface="Arial"/>
              </a:rPr>
              <a:t>Física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Metodología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configuración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prueba</a:t>
            </a:r>
            <a:endParaRPr sz="2000">
              <a:latin typeface="Arial"/>
              <a:cs typeface="Arial"/>
            </a:endParaRPr>
          </a:p>
          <a:p>
            <a:pPr marL="492759" indent="-480059">
              <a:lnSpc>
                <a:spcPct val="100000"/>
              </a:lnSpc>
              <a:spcBef>
                <a:spcPts val="1200"/>
              </a:spcBef>
              <a:buClr>
                <a:srgbClr val="001F5F"/>
              </a:buClr>
              <a:buChar char="•"/>
              <a:tabLst>
                <a:tab pos="492125" algn="l"/>
                <a:tab pos="492759" algn="l"/>
              </a:tabLst>
            </a:pPr>
            <a:r>
              <a:rPr sz="2000" dirty="0">
                <a:latin typeface="Arial"/>
                <a:cs typeface="Arial"/>
              </a:rPr>
              <a:t>Criterios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aceptación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6085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RELACIÓN,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POLARIDAD,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GRUPO</a:t>
            </a:r>
            <a:r>
              <a:rPr sz="3600"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25" dirty="0">
                <a:solidFill>
                  <a:schemeClr val="tx1"/>
                </a:solidFill>
                <a:latin typeface="Century Gothic"/>
                <a:cs typeface="Century Gothic"/>
              </a:rPr>
              <a:t>DE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CONEXIÓN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1939145"/>
            <a:ext cx="10755630" cy="213995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ts val="2280"/>
              </a:lnSpc>
              <a:spcBef>
                <a:spcPts val="780"/>
              </a:spcBef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significado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transformación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razón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numero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espiras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devanado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primario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contra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secundario.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045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5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espiras,</a:t>
            </a:r>
            <a:r>
              <a:rPr sz="2000" spc="5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polaridad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grupo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conexión,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verifica</a:t>
            </a:r>
            <a:r>
              <a:rPr sz="2000" spc="5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número</a:t>
            </a:r>
            <a:r>
              <a:rPr sz="2000" spc="5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espiras, </a:t>
            </a:r>
            <a:r>
              <a:rPr sz="2000" dirty="0">
                <a:latin typeface="Calibri"/>
                <a:cs typeface="Calibri"/>
              </a:rPr>
              <a:t>conexiónes</a:t>
            </a:r>
            <a:r>
              <a:rPr sz="2000" spc="5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internas</a:t>
            </a:r>
            <a:r>
              <a:rPr sz="2000" spc="5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5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sirve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5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punto</a:t>
            </a:r>
            <a:r>
              <a:rPr sz="2000" spc="5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referencia</a:t>
            </a:r>
            <a:r>
              <a:rPr sz="2000" spc="5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5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evaluación </a:t>
            </a:r>
            <a:r>
              <a:rPr sz="2000" dirty="0">
                <a:latin typeface="Calibri"/>
                <a:cs typeface="Calibri"/>
              </a:rPr>
              <a:t>posterior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posibles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daños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servicio.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34411" y="4408932"/>
            <a:ext cx="4843780" cy="2092960"/>
            <a:chOff x="2534411" y="4408932"/>
            <a:chExt cx="4843780" cy="2092960"/>
          </a:xfrm>
        </p:grpSpPr>
        <p:sp>
          <p:nvSpPr>
            <p:cNvPr id="6" name="object 6"/>
            <p:cNvSpPr/>
            <p:nvPr/>
          </p:nvSpPr>
          <p:spPr>
            <a:xfrm>
              <a:off x="2720339" y="5890260"/>
              <a:ext cx="865505" cy="27940"/>
            </a:xfrm>
            <a:custGeom>
              <a:avLst/>
              <a:gdLst/>
              <a:ahLst/>
              <a:cxnLst/>
              <a:rect l="l" t="t" r="r" b="b"/>
              <a:pathLst>
                <a:path w="865504" h="27939">
                  <a:moveTo>
                    <a:pt x="865124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865124" y="27431"/>
                  </a:lnTo>
                  <a:lnTo>
                    <a:pt x="865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8144" y="5506212"/>
              <a:ext cx="156972" cy="2042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8331" y="5116068"/>
              <a:ext cx="167639" cy="1905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1587" y="4411980"/>
              <a:ext cx="3185160" cy="20863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60064" y="4408931"/>
              <a:ext cx="3188335" cy="2092960"/>
            </a:xfrm>
            <a:custGeom>
              <a:avLst/>
              <a:gdLst/>
              <a:ahLst/>
              <a:cxnLst/>
              <a:rect l="l" t="t" r="r" b="b"/>
              <a:pathLst>
                <a:path w="3188334" h="2092960">
                  <a:moveTo>
                    <a:pt x="3188208" y="0"/>
                  </a:moveTo>
                  <a:lnTo>
                    <a:pt x="3181350" y="0"/>
                  </a:lnTo>
                  <a:lnTo>
                    <a:pt x="3181350" y="13716"/>
                  </a:lnTo>
                  <a:lnTo>
                    <a:pt x="3181350" y="2079498"/>
                  </a:lnTo>
                  <a:lnTo>
                    <a:pt x="3181337" y="13716"/>
                  </a:lnTo>
                  <a:lnTo>
                    <a:pt x="3181350" y="0"/>
                  </a:lnTo>
                  <a:lnTo>
                    <a:pt x="3174492" y="0"/>
                  </a:lnTo>
                  <a:lnTo>
                    <a:pt x="3174492" y="13716"/>
                  </a:lnTo>
                  <a:lnTo>
                    <a:pt x="3174492" y="2079498"/>
                  </a:lnTo>
                  <a:lnTo>
                    <a:pt x="13716" y="2079498"/>
                  </a:lnTo>
                  <a:lnTo>
                    <a:pt x="13716" y="13716"/>
                  </a:lnTo>
                  <a:lnTo>
                    <a:pt x="3174492" y="13716"/>
                  </a:lnTo>
                  <a:lnTo>
                    <a:pt x="3174492" y="0"/>
                  </a:lnTo>
                  <a:lnTo>
                    <a:pt x="0" y="0"/>
                  </a:lnTo>
                  <a:lnTo>
                    <a:pt x="0" y="2092452"/>
                  </a:lnTo>
                  <a:lnTo>
                    <a:pt x="6858" y="2092452"/>
                  </a:lnTo>
                  <a:lnTo>
                    <a:pt x="13716" y="2092452"/>
                  </a:lnTo>
                  <a:lnTo>
                    <a:pt x="3174492" y="2092452"/>
                  </a:lnTo>
                  <a:lnTo>
                    <a:pt x="3181350" y="2092452"/>
                  </a:lnTo>
                  <a:lnTo>
                    <a:pt x="3188208" y="2092452"/>
                  </a:lnTo>
                  <a:lnTo>
                    <a:pt x="31882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32503" y="4797552"/>
              <a:ext cx="2240280" cy="1316355"/>
            </a:xfrm>
            <a:custGeom>
              <a:avLst/>
              <a:gdLst/>
              <a:ahLst/>
              <a:cxnLst/>
              <a:rect l="l" t="t" r="r" b="b"/>
              <a:pathLst>
                <a:path w="2240279" h="1316354">
                  <a:moveTo>
                    <a:pt x="2240026" y="0"/>
                  </a:moveTo>
                  <a:lnTo>
                    <a:pt x="0" y="0"/>
                  </a:lnTo>
                  <a:lnTo>
                    <a:pt x="0" y="1316228"/>
                  </a:lnTo>
                  <a:lnTo>
                    <a:pt x="2240026" y="1316228"/>
                  </a:lnTo>
                  <a:lnTo>
                    <a:pt x="2240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24884" y="4788407"/>
              <a:ext cx="2256790" cy="1333500"/>
            </a:xfrm>
            <a:custGeom>
              <a:avLst/>
              <a:gdLst/>
              <a:ahLst/>
              <a:cxnLst/>
              <a:rect l="l" t="t" r="r" b="b"/>
              <a:pathLst>
                <a:path w="2256790" h="1333500">
                  <a:moveTo>
                    <a:pt x="2256536" y="0"/>
                  </a:moveTo>
                  <a:lnTo>
                    <a:pt x="2239010" y="0"/>
                  </a:lnTo>
                  <a:lnTo>
                    <a:pt x="2239010" y="18288"/>
                  </a:lnTo>
                  <a:lnTo>
                    <a:pt x="2239010" y="1315834"/>
                  </a:lnTo>
                  <a:lnTo>
                    <a:pt x="17526" y="1315834"/>
                  </a:lnTo>
                  <a:lnTo>
                    <a:pt x="17526" y="18288"/>
                  </a:lnTo>
                  <a:lnTo>
                    <a:pt x="2239010" y="18288"/>
                  </a:lnTo>
                  <a:lnTo>
                    <a:pt x="2239010" y="0"/>
                  </a:lnTo>
                  <a:lnTo>
                    <a:pt x="0" y="0"/>
                  </a:lnTo>
                  <a:lnTo>
                    <a:pt x="0" y="1333373"/>
                  </a:lnTo>
                  <a:lnTo>
                    <a:pt x="8382" y="1333373"/>
                  </a:lnTo>
                  <a:lnTo>
                    <a:pt x="17526" y="1333373"/>
                  </a:lnTo>
                  <a:lnTo>
                    <a:pt x="2239010" y="1333373"/>
                  </a:lnTo>
                  <a:lnTo>
                    <a:pt x="2247392" y="1333373"/>
                  </a:lnTo>
                  <a:lnTo>
                    <a:pt x="2256536" y="1333373"/>
                  </a:lnTo>
                  <a:lnTo>
                    <a:pt x="22565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6603" y="4792980"/>
              <a:ext cx="187451" cy="18440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711196" y="4878298"/>
              <a:ext cx="1490345" cy="1059180"/>
            </a:xfrm>
            <a:custGeom>
              <a:avLst/>
              <a:gdLst/>
              <a:ahLst/>
              <a:cxnLst/>
              <a:rect l="l" t="t" r="r" b="b"/>
              <a:pathLst>
                <a:path w="1490345" h="1059179">
                  <a:moveTo>
                    <a:pt x="1333246" y="0"/>
                  </a:moveTo>
                  <a:lnTo>
                    <a:pt x="0" y="0"/>
                  </a:lnTo>
                  <a:lnTo>
                    <a:pt x="0" y="26695"/>
                  </a:lnTo>
                  <a:lnTo>
                    <a:pt x="1333246" y="26695"/>
                  </a:lnTo>
                  <a:lnTo>
                    <a:pt x="1333246" y="0"/>
                  </a:lnTo>
                  <a:close/>
                </a:path>
                <a:path w="1490345" h="1059179">
                  <a:moveTo>
                    <a:pt x="1482598" y="528980"/>
                  </a:moveTo>
                  <a:lnTo>
                    <a:pt x="1464056" y="468147"/>
                  </a:lnTo>
                  <a:lnTo>
                    <a:pt x="1411224" y="421157"/>
                  </a:lnTo>
                  <a:lnTo>
                    <a:pt x="1372870" y="407060"/>
                  </a:lnTo>
                  <a:lnTo>
                    <a:pt x="1327150" y="401345"/>
                  </a:lnTo>
                  <a:lnTo>
                    <a:pt x="1318006" y="402107"/>
                  </a:lnTo>
                  <a:lnTo>
                    <a:pt x="1312672" y="408203"/>
                  </a:lnTo>
                  <a:lnTo>
                    <a:pt x="1312672" y="422681"/>
                  </a:lnTo>
                  <a:lnTo>
                    <a:pt x="1318768" y="428777"/>
                  </a:lnTo>
                  <a:lnTo>
                    <a:pt x="1327912" y="428015"/>
                  </a:lnTo>
                  <a:lnTo>
                    <a:pt x="1372870" y="434619"/>
                  </a:lnTo>
                  <a:lnTo>
                    <a:pt x="1408811" y="450621"/>
                  </a:lnTo>
                  <a:lnTo>
                    <a:pt x="1434973" y="473735"/>
                  </a:lnTo>
                  <a:lnTo>
                    <a:pt x="1450848" y="501421"/>
                  </a:lnTo>
                  <a:lnTo>
                    <a:pt x="1455928" y="531520"/>
                  </a:lnTo>
                  <a:lnTo>
                    <a:pt x="1449451" y="561492"/>
                  </a:lnTo>
                  <a:lnTo>
                    <a:pt x="1430909" y="588924"/>
                  </a:lnTo>
                  <a:lnTo>
                    <a:pt x="1399667" y="611657"/>
                  </a:lnTo>
                  <a:lnTo>
                    <a:pt x="1355344" y="627151"/>
                  </a:lnTo>
                  <a:lnTo>
                    <a:pt x="1336294" y="629437"/>
                  </a:lnTo>
                  <a:lnTo>
                    <a:pt x="1330960" y="636295"/>
                  </a:lnTo>
                  <a:lnTo>
                    <a:pt x="1332484" y="650773"/>
                  </a:lnTo>
                  <a:lnTo>
                    <a:pt x="1339342" y="656107"/>
                  </a:lnTo>
                  <a:lnTo>
                    <a:pt x="1346962" y="655345"/>
                  </a:lnTo>
                  <a:lnTo>
                    <a:pt x="1405763" y="638200"/>
                  </a:lnTo>
                  <a:lnTo>
                    <a:pt x="1440180" y="616610"/>
                  </a:lnTo>
                  <a:lnTo>
                    <a:pt x="1478280" y="560349"/>
                  </a:lnTo>
                  <a:lnTo>
                    <a:pt x="1482598" y="528980"/>
                  </a:lnTo>
                  <a:close/>
                </a:path>
                <a:path w="1490345" h="1059179">
                  <a:moveTo>
                    <a:pt x="1490091" y="919137"/>
                  </a:moveTo>
                  <a:lnTo>
                    <a:pt x="1467612" y="863942"/>
                  </a:lnTo>
                  <a:lnTo>
                    <a:pt x="1415542" y="822020"/>
                  </a:lnTo>
                  <a:lnTo>
                    <a:pt x="1378839" y="809409"/>
                  </a:lnTo>
                  <a:lnTo>
                    <a:pt x="1335532" y="804138"/>
                  </a:lnTo>
                  <a:lnTo>
                    <a:pt x="1326388" y="804900"/>
                  </a:lnTo>
                  <a:lnTo>
                    <a:pt x="1321054" y="811009"/>
                  </a:lnTo>
                  <a:lnTo>
                    <a:pt x="1321054" y="825500"/>
                  </a:lnTo>
                  <a:lnTo>
                    <a:pt x="1327150" y="831596"/>
                  </a:lnTo>
                  <a:lnTo>
                    <a:pt x="1336294" y="830834"/>
                  </a:lnTo>
                  <a:lnTo>
                    <a:pt x="1378331" y="836422"/>
                  </a:lnTo>
                  <a:lnTo>
                    <a:pt x="1412367" y="850176"/>
                  </a:lnTo>
                  <a:lnTo>
                    <a:pt x="1438148" y="870242"/>
                  </a:lnTo>
                  <a:lnTo>
                    <a:pt x="1455293" y="894740"/>
                  </a:lnTo>
                  <a:lnTo>
                    <a:pt x="1463421" y="921804"/>
                  </a:lnTo>
                  <a:lnTo>
                    <a:pt x="1462151" y="949566"/>
                  </a:lnTo>
                  <a:lnTo>
                    <a:pt x="1430528" y="999617"/>
                  </a:lnTo>
                  <a:lnTo>
                    <a:pt x="1357630" y="1029957"/>
                  </a:lnTo>
                  <a:lnTo>
                    <a:pt x="1337056" y="1032243"/>
                  </a:lnTo>
                  <a:lnTo>
                    <a:pt x="1331722" y="1038352"/>
                  </a:lnTo>
                  <a:lnTo>
                    <a:pt x="1333246" y="1053604"/>
                  </a:lnTo>
                  <a:lnTo>
                    <a:pt x="1340104" y="1058951"/>
                  </a:lnTo>
                  <a:lnTo>
                    <a:pt x="1362202" y="1056665"/>
                  </a:lnTo>
                  <a:lnTo>
                    <a:pt x="1405128" y="1044524"/>
                  </a:lnTo>
                  <a:lnTo>
                    <a:pt x="1439164" y="1026261"/>
                  </a:lnTo>
                  <a:lnTo>
                    <a:pt x="1481201" y="976833"/>
                  </a:lnTo>
                  <a:lnTo>
                    <a:pt x="1489710" y="948334"/>
                  </a:lnTo>
                  <a:lnTo>
                    <a:pt x="1490091" y="9191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1167" y="4879848"/>
              <a:ext cx="170687" cy="2514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66160" y="5280685"/>
              <a:ext cx="478155" cy="427990"/>
            </a:xfrm>
            <a:custGeom>
              <a:avLst/>
              <a:gdLst/>
              <a:ahLst/>
              <a:cxnLst/>
              <a:rect l="l" t="t" r="r" b="b"/>
              <a:pathLst>
                <a:path w="478154" h="427989">
                  <a:moveTo>
                    <a:pt x="472681" y="401193"/>
                  </a:moveTo>
                  <a:lnTo>
                    <a:pt x="0" y="401193"/>
                  </a:lnTo>
                  <a:lnTo>
                    <a:pt x="0" y="427837"/>
                  </a:lnTo>
                  <a:lnTo>
                    <a:pt x="472681" y="427837"/>
                  </a:lnTo>
                  <a:lnTo>
                    <a:pt x="472681" y="401193"/>
                  </a:lnTo>
                  <a:close/>
                </a:path>
                <a:path w="478154" h="427989">
                  <a:moveTo>
                    <a:pt x="478002" y="0"/>
                  </a:moveTo>
                  <a:lnTo>
                    <a:pt x="5334" y="0"/>
                  </a:lnTo>
                  <a:lnTo>
                    <a:pt x="5334" y="26644"/>
                  </a:lnTo>
                  <a:lnTo>
                    <a:pt x="478002" y="26644"/>
                  </a:lnTo>
                  <a:lnTo>
                    <a:pt x="4780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0008" y="5058156"/>
              <a:ext cx="167639" cy="2484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1532" y="5442204"/>
              <a:ext cx="166115" cy="246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31508" y="5274564"/>
              <a:ext cx="161544" cy="19354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295644" y="5059641"/>
              <a:ext cx="918844" cy="638175"/>
            </a:xfrm>
            <a:custGeom>
              <a:avLst/>
              <a:gdLst/>
              <a:ahLst/>
              <a:cxnLst/>
              <a:rect l="l" t="t" r="r" b="b"/>
              <a:pathLst>
                <a:path w="918845" h="638175">
                  <a:moveTo>
                    <a:pt x="473697" y="384683"/>
                  </a:moveTo>
                  <a:lnTo>
                    <a:pt x="0" y="384683"/>
                  </a:lnTo>
                  <a:lnTo>
                    <a:pt x="0" y="411391"/>
                  </a:lnTo>
                  <a:lnTo>
                    <a:pt x="473697" y="411391"/>
                  </a:lnTo>
                  <a:lnTo>
                    <a:pt x="473697" y="384683"/>
                  </a:lnTo>
                  <a:close/>
                </a:path>
                <a:path w="918845" h="638175">
                  <a:moveTo>
                    <a:pt x="488175" y="0"/>
                  </a:moveTo>
                  <a:lnTo>
                    <a:pt x="15240" y="0"/>
                  </a:lnTo>
                  <a:lnTo>
                    <a:pt x="15240" y="26708"/>
                  </a:lnTo>
                  <a:lnTo>
                    <a:pt x="488175" y="26708"/>
                  </a:lnTo>
                  <a:lnTo>
                    <a:pt x="488175" y="0"/>
                  </a:lnTo>
                  <a:close/>
                </a:path>
                <a:path w="918845" h="638175">
                  <a:moveTo>
                    <a:pt x="918451" y="611378"/>
                  </a:moveTo>
                  <a:lnTo>
                    <a:pt x="441706" y="611378"/>
                  </a:lnTo>
                  <a:lnTo>
                    <a:pt x="441706" y="638086"/>
                  </a:lnTo>
                  <a:lnTo>
                    <a:pt x="918451" y="638086"/>
                  </a:lnTo>
                  <a:lnTo>
                    <a:pt x="918451" y="6113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87183" y="5593080"/>
              <a:ext cx="187451" cy="18440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769608" y="5058156"/>
              <a:ext cx="475615" cy="27940"/>
            </a:xfrm>
            <a:custGeom>
              <a:avLst/>
              <a:gdLst/>
              <a:ahLst/>
              <a:cxnLst/>
              <a:rect l="l" t="t" r="r" b="b"/>
              <a:pathLst>
                <a:path w="475615" h="27939">
                  <a:moveTo>
                    <a:pt x="47548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475488" y="27432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90232" y="4980432"/>
              <a:ext cx="187451" cy="1844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34411" y="5791200"/>
              <a:ext cx="187451" cy="184403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407529" y="5118938"/>
            <a:ext cx="4235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Arial"/>
                <a:cs typeface="Arial"/>
              </a:rPr>
              <a:t>N</a:t>
            </a:r>
            <a:r>
              <a:rPr sz="2475" spc="-37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58517" y="5104891"/>
            <a:ext cx="4235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Arial"/>
                <a:cs typeface="Arial"/>
              </a:rPr>
              <a:t>N</a:t>
            </a:r>
            <a:r>
              <a:rPr sz="2475" spc="-37" baseline="-16835" dirty="0">
                <a:latin typeface="Arial"/>
                <a:cs typeface="Arial"/>
              </a:rPr>
              <a:t>1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17009" y="5225033"/>
            <a:ext cx="22726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4815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Arial"/>
                <a:cs typeface="Arial"/>
              </a:rPr>
              <a:t>RE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=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N</a:t>
            </a:r>
            <a:r>
              <a:rPr sz="2475" spc="-15" baseline="-16835" dirty="0">
                <a:latin typeface="Arial"/>
                <a:cs typeface="Arial"/>
              </a:rPr>
              <a:t>1</a:t>
            </a:r>
            <a:r>
              <a:rPr sz="2500" spc="-10" dirty="0">
                <a:latin typeface="Arial"/>
                <a:cs typeface="Arial"/>
              </a:rPr>
              <a:t>/N</a:t>
            </a:r>
            <a:r>
              <a:rPr sz="2475" spc="-15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85352" y="5051805"/>
            <a:ext cx="202692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RE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Relación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 </a:t>
            </a:r>
            <a:r>
              <a:rPr sz="2000" spc="-10" dirty="0">
                <a:latin typeface="Arial"/>
                <a:cs typeface="Arial"/>
              </a:rPr>
              <a:t>espiras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33322" y="2564638"/>
            <a:ext cx="3413125" cy="149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0085" marR="668020" algn="ctr">
              <a:lnSpc>
                <a:spcPct val="111000"/>
              </a:lnSpc>
              <a:spcBef>
                <a:spcPts val="95"/>
              </a:spcBef>
            </a:pPr>
            <a:r>
              <a:rPr sz="2100" dirty="0">
                <a:latin typeface="Arial"/>
                <a:cs typeface="Arial"/>
              </a:rPr>
              <a:t>RV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3V/2V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4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1.5 </a:t>
            </a:r>
            <a:r>
              <a:rPr sz="2100" dirty="0">
                <a:latin typeface="Arial"/>
                <a:cs typeface="Arial"/>
              </a:rPr>
              <a:t>RE=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3E/2E</a:t>
            </a:r>
            <a:r>
              <a:rPr sz="2100" spc="-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7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1.5</a:t>
            </a:r>
            <a:endParaRPr sz="21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925"/>
              </a:spcBef>
            </a:pPr>
            <a:r>
              <a:rPr sz="2100" dirty="0">
                <a:latin typeface="Arial"/>
                <a:cs typeface="Arial"/>
              </a:rPr>
              <a:t>En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transformadores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C00000"/>
                </a:solidFill>
                <a:latin typeface="Arial"/>
                <a:cs typeface="Arial"/>
              </a:rPr>
              <a:t>ideales</a:t>
            </a:r>
            <a:r>
              <a:rPr sz="2100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: </a:t>
            </a:r>
            <a:r>
              <a:rPr sz="2100" dirty="0">
                <a:latin typeface="Arial"/>
                <a:cs typeface="Arial"/>
              </a:rPr>
              <a:t>RE</a:t>
            </a:r>
            <a:r>
              <a:rPr sz="2100" spc="-4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RV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5910" y="5081778"/>
            <a:ext cx="9068435" cy="984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2100" dirty="0">
                <a:latin typeface="Arial"/>
                <a:cs typeface="Arial"/>
              </a:rPr>
              <a:t>En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transformadores</a:t>
            </a:r>
            <a:r>
              <a:rPr sz="2100" spc="220" dirty="0"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reales</a:t>
            </a:r>
            <a:r>
              <a:rPr sz="2100" spc="2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relación</a:t>
            </a:r>
            <a:r>
              <a:rPr sz="2100" spc="2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transformación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real</a:t>
            </a:r>
            <a:r>
              <a:rPr sz="2100" spc="225" dirty="0">
                <a:latin typeface="Arial"/>
                <a:cs typeface="Arial"/>
              </a:rPr>
              <a:t> </a:t>
            </a:r>
            <a:r>
              <a:rPr sz="2100" dirty="0">
                <a:latin typeface="Symbol"/>
                <a:cs typeface="Symbol"/>
              </a:rPr>
              <a:t></a:t>
            </a:r>
            <a:r>
              <a:rPr sz="2100" spc="28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Arial"/>
                <a:cs typeface="Arial"/>
              </a:rPr>
              <a:t>relación</a:t>
            </a:r>
            <a:r>
              <a:rPr sz="2100" spc="21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de </a:t>
            </a:r>
            <a:r>
              <a:rPr sz="2100" dirty="0">
                <a:latin typeface="Arial"/>
                <a:cs typeface="Arial"/>
              </a:rPr>
              <a:t>voltaje</a:t>
            </a:r>
            <a:r>
              <a:rPr sz="2100" spc="4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debido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434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precisión</a:t>
            </a:r>
            <a:r>
              <a:rPr sz="2100" spc="4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434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medición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y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caída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4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tensión</a:t>
            </a:r>
            <a:r>
              <a:rPr sz="2100" spc="4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en</a:t>
            </a:r>
            <a:r>
              <a:rPr sz="2100" spc="42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el </a:t>
            </a:r>
            <a:r>
              <a:rPr sz="2100" dirty="0">
                <a:latin typeface="Arial"/>
                <a:cs typeface="Arial"/>
              </a:rPr>
              <a:t>devanado</a:t>
            </a:r>
            <a:r>
              <a:rPr sz="2100" spc="-8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alta</a:t>
            </a:r>
            <a:r>
              <a:rPr sz="2100" spc="-55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tensión.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40196" y="2269235"/>
            <a:ext cx="4259580" cy="2133600"/>
            <a:chOff x="6140196" y="2269235"/>
            <a:chExt cx="4259580" cy="2133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1756" y="2293619"/>
              <a:ext cx="3183636" cy="2086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70420" y="2269235"/>
              <a:ext cx="3228975" cy="2133600"/>
            </a:xfrm>
            <a:custGeom>
              <a:avLst/>
              <a:gdLst/>
              <a:ahLst/>
              <a:cxnLst/>
              <a:rect l="l" t="t" r="r" b="b"/>
              <a:pathLst>
                <a:path w="3228975" h="2133600">
                  <a:moveTo>
                    <a:pt x="3228975" y="0"/>
                  </a:moveTo>
                  <a:lnTo>
                    <a:pt x="3175635" y="0"/>
                  </a:lnTo>
                  <a:lnTo>
                    <a:pt x="3175635" y="53340"/>
                  </a:lnTo>
                  <a:lnTo>
                    <a:pt x="3175635" y="2080006"/>
                  </a:lnTo>
                  <a:lnTo>
                    <a:pt x="53340" y="2080006"/>
                  </a:lnTo>
                  <a:lnTo>
                    <a:pt x="53340" y="53467"/>
                  </a:lnTo>
                  <a:lnTo>
                    <a:pt x="26670" y="53467"/>
                  </a:lnTo>
                  <a:lnTo>
                    <a:pt x="26670" y="53340"/>
                  </a:lnTo>
                  <a:lnTo>
                    <a:pt x="53340" y="53340"/>
                  </a:lnTo>
                  <a:lnTo>
                    <a:pt x="3175635" y="53340"/>
                  </a:lnTo>
                  <a:lnTo>
                    <a:pt x="3175635" y="0"/>
                  </a:lnTo>
                  <a:lnTo>
                    <a:pt x="0" y="0"/>
                  </a:lnTo>
                  <a:lnTo>
                    <a:pt x="0" y="2133346"/>
                  </a:lnTo>
                  <a:lnTo>
                    <a:pt x="26670" y="2133346"/>
                  </a:lnTo>
                  <a:lnTo>
                    <a:pt x="53340" y="2133346"/>
                  </a:lnTo>
                  <a:lnTo>
                    <a:pt x="3175635" y="2133346"/>
                  </a:lnTo>
                  <a:lnTo>
                    <a:pt x="3202305" y="2133346"/>
                  </a:lnTo>
                  <a:lnTo>
                    <a:pt x="3228975" y="2133346"/>
                  </a:lnTo>
                  <a:lnTo>
                    <a:pt x="3228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64196" y="2677667"/>
              <a:ext cx="2239010" cy="1289050"/>
            </a:xfrm>
            <a:custGeom>
              <a:avLst/>
              <a:gdLst/>
              <a:ahLst/>
              <a:cxnLst/>
              <a:rect l="l" t="t" r="r" b="b"/>
              <a:pathLst>
                <a:path w="2239009" h="1289050">
                  <a:moveTo>
                    <a:pt x="0" y="1288796"/>
                  </a:moveTo>
                  <a:lnTo>
                    <a:pt x="2238502" y="1288796"/>
                  </a:lnTo>
                  <a:lnTo>
                    <a:pt x="2238502" y="0"/>
                  </a:lnTo>
                  <a:lnTo>
                    <a:pt x="0" y="0"/>
                  </a:lnTo>
                  <a:lnTo>
                    <a:pt x="0" y="12887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36764" y="2651759"/>
              <a:ext cx="2292350" cy="1368425"/>
            </a:xfrm>
            <a:custGeom>
              <a:avLst/>
              <a:gdLst/>
              <a:ahLst/>
              <a:cxnLst/>
              <a:rect l="l" t="t" r="r" b="b"/>
              <a:pathLst>
                <a:path w="2292350" h="1368425">
                  <a:moveTo>
                    <a:pt x="2291842" y="0"/>
                  </a:moveTo>
                  <a:lnTo>
                    <a:pt x="2265172" y="0"/>
                  </a:lnTo>
                  <a:lnTo>
                    <a:pt x="2265172" y="53340"/>
                  </a:lnTo>
                  <a:lnTo>
                    <a:pt x="2265172" y="1314704"/>
                  </a:lnTo>
                  <a:lnTo>
                    <a:pt x="2265159" y="53340"/>
                  </a:lnTo>
                  <a:lnTo>
                    <a:pt x="2265172" y="0"/>
                  </a:lnTo>
                  <a:lnTo>
                    <a:pt x="2238502" y="0"/>
                  </a:lnTo>
                  <a:lnTo>
                    <a:pt x="2238502" y="53340"/>
                  </a:lnTo>
                  <a:lnTo>
                    <a:pt x="2238502" y="1314704"/>
                  </a:lnTo>
                  <a:lnTo>
                    <a:pt x="53327" y="1314704"/>
                  </a:lnTo>
                  <a:lnTo>
                    <a:pt x="53327" y="53340"/>
                  </a:lnTo>
                  <a:lnTo>
                    <a:pt x="2238502" y="53340"/>
                  </a:lnTo>
                  <a:lnTo>
                    <a:pt x="2238502" y="0"/>
                  </a:lnTo>
                  <a:lnTo>
                    <a:pt x="0" y="0"/>
                  </a:lnTo>
                  <a:lnTo>
                    <a:pt x="0" y="1368044"/>
                  </a:lnTo>
                  <a:lnTo>
                    <a:pt x="26670" y="1368044"/>
                  </a:lnTo>
                  <a:lnTo>
                    <a:pt x="53340" y="1368044"/>
                  </a:lnTo>
                  <a:lnTo>
                    <a:pt x="2238502" y="1368044"/>
                  </a:lnTo>
                  <a:lnTo>
                    <a:pt x="2265172" y="1368044"/>
                  </a:lnTo>
                  <a:lnTo>
                    <a:pt x="2291842" y="1368044"/>
                  </a:lnTo>
                  <a:lnTo>
                    <a:pt x="22918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0196" y="2714243"/>
              <a:ext cx="213360" cy="2118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318504" y="2776727"/>
              <a:ext cx="1546860" cy="1130935"/>
            </a:xfrm>
            <a:custGeom>
              <a:avLst/>
              <a:gdLst/>
              <a:ahLst/>
              <a:cxnLst/>
              <a:rect l="l" t="t" r="r" b="b"/>
              <a:pathLst>
                <a:path w="1546859" h="1130935">
                  <a:moveTo>
                    <a:pt x="873252" y="1012405"/>
                  </a:moveTo>
                  <a:lnTo>
                    <a:pt x="8382" y="1012405"/>
                  </a:lnTo>
                  <a:lnTo>
                    <a:pt x="8382" y="1119124"/>
                  </a:lnTo>
                  <a:lnTo>
                    <a:pt x="873252" y="1119124"/>
                  </a:lnTo>
                  <a:lnTo>
                    <a:pt x="873252" y="1012405"/>
                  </a:lnTo>
                  <a:close/>
                </a:path>
                <a:path w="1546859" h="1130935">
                  <a:moveTo>
                    <a:pt x="1539748" y="178562"/>
                  </a:moveTo>
                  <a:lnTo>
                    <a:pt x="1527810" y="115697"/>
                  </a:lnTo>
                  <a:lnTo>
                    <a:pt x="1489710" y="60579"/>
                  </a:lnTo>
                  <a:lnTo>
                    <a:pt x="1427480" y="21336"/>
                  </a:lnTo>
                  <a:lnTo>
                    <a:pt x="1388110" y="10287"/>
                  </a:lnTo>
                  <a:lnTo>
                    <a:pt x="1343406" y="6096"/>
                  </a:lnTo>
                  <a:lnTo>
                    <a:pt x="1341882" y="6858"/>
                  </a:lnTo>
                  <a:lnTo>
                    <a:pt x="1331976" y="9144"/>
                  </a:lnTo>
                  <a:lnTo>
                    <a:pt x="1331976" y="0"/>
                  </a:lnTo>
                  <a:lnTo>
                    <a:pt x="0" y="0"/>
                  </a:lnTo>
                  <a:lnTo>
                    <a:pt x="0" y="106680"/>
                  </a:lnTo>
                  <a:lnTo>
                    <a:pt x="1319022" y="106680"/>
                  </a:lnTo>
                  <a:lnTo>
                    <a:pt x="1323975" y="109855"/>
                  </a:lnTo>
                  <a:lnTo>
                    <a:pt x="1344930" y="113538"/>
                  </a:lnTo>
                  <a:lnTo>
                    <a:pt x="1346454" y="112776"/>
                  </a:lnTo>
                  <a:lnTo>
                    <a:pt x="1387856" y="120904"/>
                  </a:lnTo>
                  <a:lnTo>
                    <a:pt x="1417066" y="138684"/>
                  </a:lnTo>
                  <a:lnTo>
                    <a:pt x="1431925" y="162306"/>
                  </a:lnTo>
                  <a:lnTo>
                    <a:pt x="1430274" y="187960"/>
                  </a:lnTo>
                  <a:lnTo>
                    <a:pt x="1410335" y="211709"/>
                  </a:lnTo>
                  <a:lnTo>
                    <a:pt x="1370076" y="229489"/>
                  </a:lnTo>
                  <a:lnTo>
                    <a:pt x="1361694" y="231013"/>
                  </a:lnTo>
                  <a:lnTo>
                    <a:pt x="1342009" y="238760"/>
                  </a:lnTo>
                  <a:lnTo>
                    <a:pt x="1327531" y="252984"/>
                  </a:lnTo>
                  <a:lnTo>
                    <a:pt x="1319403" y="271653"/>
                  </a:lnTo>
                  <a:lnTo>
                    <a:pt x="1319022" y="292735"/>
                  </a:lnTo>
                  <a:lnTo>
                    <a:pt x="1326896" y="312420"/>
                  </a:lnTo>
                  <a:lnTo>
                    <a:pt x="1340993" y="326898"/>
                  </a:lnTo>
                  <a:lnTo>
                    <a:pt x="1359662" y="335026"/>
                  </a:lnTo>
                  <a:lnTo>
                    <a:pt x="1380744" y="335407"/>
                  </a:lnTo>
                  <a:lnTo>
                    <a:pt x="1397508" y="332359"/>
                  </a:lnTo>
                  <a:lnTo>
                    <a:pt x="1441323" y="316230"/>
                  </a:lnTo>
                  <a:lnTo>
                    <a:pt x="1476756" y="295021"/>
                  </a:lnTo>
                  <a:lnTo>
                    <a:pt x="1523492" y="240919"/>
                  </a:lnTo>
                  <a:lnTo>
                    <a:pt x="1535303" y="210312"/>
                  </a:lnTo>
                  <a:lnTo>
                    <a:pt x="1539748" y="178562"/>
                  </a:lnTo>
                  <a:close/>
                </a:path>
                <a:path w="1546859" h="1130935">
                  <a:moveTo>
                    <a:pt x="1542923" y="560197"/>
                  </a:moveTo>
                  <a:lnTo>
                    <a:pt x="1528064" y="500761"/>
                  </a:lnTo>
                  <a:lnTo>
                    <a:pt x="1489583" y="449326"/>
                  </a:lnTo>
                  <a:lnTo>
                    <a:pt x="1428877" y="412877"/>
                  </a:lnTo>
                  <a:lnTo>
                    <a:pt x="1390523" y="402590"/>
                  </a:lnTo>
                  <a:lnTo>
                    <a:pt x="1347216" y="398653"/>
                  </a:lnTo>
                  <a:lnTo>
                    <a:pt x="1344930" y="398653"/>
                  </a:lnTo>
                  <a:lnTo>
                    <a:pt x="1331722" y="401701"/>
                  </a:lnTo>
                  <a:lnTo>
                    <a:pt x="862076" y="401701"/>
                  </a:lnTo>
                  <a:lnTo>
                    <a:pt x="851154" y="398653"/>
                  </a:lnTo>
                  <a:lnTo>
                    <a:pt x="819912" y="394970"/>
                  </a:lnTo>
                  <a:lnTo>
                    <a:pt x="800354" y="389382"/>
                  </a:lnTo>
                  <a:lnTo>
                    <a:pt x="782066" y="380746"/>
                  </a:lnTo>
                  <a:lnTo>
                    <a:pt x="768096" y="369697"/>
                  </a:lnTo>
                  <a:lnTo>
                    <a:pt x="766572" y="367411"/>
                  </a:lnTo>
                  <a:lnTo>
                    <a:pt x="767334" y="367411"/>
                  </a:lnTo>
                  <a:lnTo>
                    <a:pt x="767334" y="366649"/>
                  </a:lnTo>
                  <a:lnTo>
                    <a:pt x="768096" y="367411"/>
                  </a:lnTo>
                  <a:lnTo>
                    <a:pt x="768096" y="368173"/>
                  </a:lnTo>
                  <a:lnTo>
                    <a:pt x="768858" y="368935"/>
                  </a:lnTo>
                  <a:lnTo>
                    <a:pt x="768858" y="369697"/>
                  </a:lnTo>
                  <a:lnTo>
                    <a:pt x="769620" y="369697"/>
                  </a:lnTo>
                  <a:lnTo>
                    <a:pt x="770382" y="368173"/>
                  </a:lnTo>
                  <a:lnTo>
                    <a:pt x="771144" y="368173"/>
                  </a:lnTo>
                  <a:lnTo>
                    <a:pt x="807466" y="348615"/>
                  </a:lnTo>
                  <a:lnTo>
                    <a:pt x="847344" y="342265"/>
                  </a:lnTo>
                  <a:lnTo>
                    <a:pt x="858774" y="341503"/>
                  </a:lnTo>
                  <a:lnTo>
                    <a:pt x="879221" y="336677"/>
                  </a:lnTo>
                  <a:lnTo>
                    <a:pt x="895731" y="324612"/>
                  </a:lnTo>
                  <a:lnTo>
                    <a:pt x="906526" y="307340"/>
                  </a:lnTo>
                  <a:lnTo>
                    <a:pt x="909828" y="286639"/>
                  </a:lnTo>
                  <a:lnTo>
                    <a:pt x="905002" y="265938"/>
                  </a:lnTo>
                  <a:lnTo>
                    <a:pt x="892937" y="249301"/>
                  </a:lnTo>
                  <a:lnTo>
                    <a:pt x="875665" y="238379"/>
                  </a:lnTo>
                  <a:lnTo>
                    <a:pt x="854964" y="234823"/>
                  </a:lnTo>
                  <a:lnTo>
                    <a:pt x="837438" y="235585"/>
                  </a:lnTo>
                  <a:lnTo>
                    <a:pt x="791972" y="242316"/>
                  </a:lnTo>
                  <a:lnTo>
                    <a:pt x="753237" y="254508"/>
                  </a:lnTo>
                  <a:lnTo>
                    <a:pt x="695960" y="291846"/>
                  </a:lnTo>
                  <a:lnTo>
                    <a:pt x="666242" y="340487"/>
                  </a:lnTo>
                  <a:lnTo>
                    <a:pt x="661670" y="366776"/>
                  </a:lnTo>
                  <a:lnTo>
                    <a:pt x="664210" y="393065"/>
                  </a:lnTo>
                  <a:lnTo>
                    <a:pt x="690499" y="442722"/>
                  </a:lnTo>
                  <a:lnTo>
                    <a:pt x="745617" y="481965"/>
                  </a:lnTo>
                  <a:lnTo>
                    <a:pt x="783971" y="495554"/>
                  </a:lnTo>
                  <a:lnTo>
                    <a:pt x="829818" y="503936"/>
                  </a:lnTo>
                  <a:lnTo>
                    <a:pt x="843534" y="504698"/>
                  </a:lnTo>
                  <a:lnTo>
                    <a:pt x="860298" y="502539"/>
                  </a:lnTo>
                  <a:lnTo>
                    <a:pt x="860298" y="508508"/>
                  </a:lnTo>
                  <a:lnTo>
                    <a:pt x="1331976" y="508508"/>
                  </a:lnTo>
                  <a:lnTo>
                    <a:pt x="1331976" y="502539"/>
                  </a:lnTo>
                  <a:lnTo>
                    <a:pt x="1347978" y="505460"/>
                  </a:lnTo>
                  <a:lnTo>
                    <a:pt x="1350264" y="505460"/>
                  </a:lnTo>
                  <a:lnTo>
                    <a:pt x="1393444" y="513842"/>
                  </a:lnTo>
                  <a:lnTo>
                    <a:pt x="1422400" y="532765"/>
                  </a:lnTo>
                  <a:lnTo>
                    <a:pt x="1435862" y="557911"/>
                  </a:lnTo>
                  <a:lnTo>
                    <a:pt x="1432179" y="584708"/>
                  </a:lnTo>
                  <a:lnTo>
                    <a:pt x="1409954" y="608330"/>
                  </a:lnTo>
                  <a:lnTo>
                    <a:pt x="1367790" y="624332"/>
                  </a:lnTo>
                  <a:lnTo>
                    <a:pt x="1358646" y="625856"/>
                  </a:lnTo>
                  <a:lnTo>
                    <a:pt x="1338453" y="632714"/>
                  </a:lnTo>
                  <a:lnTo>
                    <a:pt x="1323213" y="646303"/>
                  </a:lnTo>
                  <a:lnTo>
                    <a:pt x="1314323" y="664718"/>
                  </a:lnTo>
                  <a:lnTo>
                    <a:pt x="1312926" y="686054"/>
                  </a:lnTo>
                  <a:lnTo>
                    <a:pt x="1319911" y="705993"/>
                  </a:lnTo>
                  <a:lnTo>
                    <a:pt x="1333627" y="721233"/>
                  </a:lnTo>
                  <a:lnTo>
                    <a:pt x="1352042" y="730123"/>
                  </a:lnTo>
                  <a:lnTo>
                    <a:pt x="1373124" y="731139"/>
                  </a:lnTo>
                  <a:lnTo>
                    <a:pt x="1389888" y="728853"/>
                  </a:lnTo>
                  <a:lnTo>
                    <a:pt x="1432687" y="715645"/>
                  </a:lnTo>
                  <a:lnTo>
                    <a:pt x="1468120" y="697230"/>
                  </a:lnTo>
                  <a:lnTo>
                    <a:pt x="1518158" y="648843"/>
                  </a:lnTo>
                  <a:lnTo>
                    <a:pt x="1541145" y="590804"/>
                  </a:lnTo>
                  <a:lnTo>
                    <a:pt x="1542923" y="560197"/>
                  </a:lnTo>
                  <a:close/>
                </a:path>
                <a:path w="1546859" h="1130935">
                  <a:moveTo>
                    <a:pt x="1546352" y="963168"/>
                  </a:moveTo>
                  <a:lnTo>
                    <a:pt x="1533017" y="902589"/>
                  </a:lnTo>
                  <a:lnTo>
                    <a:pt x="1495044" y="849757"/>
                  </a:lnTo>
                  <a:lnTo>
                    <a:pt x="1433830" y="811911"/>
                  </a:lnTo>
                  <a:lnTo>
                    <a:pt x="1394714" y="800989"/>
                  </a:lnTo>
                  <a:lnTo>
                    <a:pt x="1350264" y="796671"/>
                  </a:lnTo>
                  <a:lnTo>
                    <a:pt x="1348740" y="796671"/>
                  </a:lnTo>
                  <a:lnTo>
                    <a:pt x="1328039" y="801751"/>
                  </a:lnTo>
                  <a:lnTo>
                    <a:pt x="1321435" y="806577"/>
                  </a:lnTo>
                  <a:lnTo>
                    <a:pt x="884428" y="806577"/>
                  </a:lnTo>
                  <a:lnTo>
                    <a:pt x="872490" y="803541"/>
                  </a:lnTo>
                  <a:lnTo>
                    <a:pt x="858774" y="802779"/>
                  </a:lnTo>
                  <a:lnTo>
                    <a:pt x="839851" y="799973"/>
                  </a:lnTo>
                  <a:lnTo>
                    <a:pt x="821690" y="795147"/>
                  </a:lnTo>
                  <a:lnTo>
                    <a:pt x="804799" y="787527"/>
                  </a:lnTo>
                  <a:lnTo>
                    <a:pt x="789432" y="776097"/>
                  </a:lnTo>
                  <a:lnTo>
                    <a:pt x="786384" y="773049"/>
                  </a:lnTo>
                  <a:lnTo>
                    <a:pt x="787146" y="773049"/>
                  </a:lnTo>
                  <a:lnTo>
                    <a:pt x="785622" y="770763"/>
                  </a:lnTo>
                  <a:lnTo>
                    <a:pt x="784860" y="770001"/>
                  </a:lnTo>
                  <a:lnTo>
                    <a:pt x="784860" y="766203"/>
                  </a:lnTo>
                  <a:lnTo>
                    <a:pt x="785622" y="766203"/>
                  </a:lnTo>
                  <a:lnTo>
                    <a:pt x="785622" y="765441"/>
                  </a:lnTo>
                  <a:lnTo>
                    <a:pt x="835025" y="737870"/>
                  </a:lnTo>
                  <a:lnTo>
                    <a:pt x="864108" y="733425"/>
                  </a:lnTo>
                  <a:lnTo>
                    <a:pt x="884174" y="727075"/>
                  </a:lnTo>
                  <a:lnTo>
                    <a:pt x="899668" y="713994"/>
                  </a:lnTo>
                  <a:lnTo>
                    <a:pt x="909320" y="695960"/>
                  </a:lnTo>
                  <a:lnTo>
                    <a:pt x="911352" y="674624"/>
                  </a:lnTo>
                  <a:lnTo>
                    <a:pt x="905383" y="654685"/>
                  </a:lnTo>
                  <a:lnTo>
                    <a:pt x="892429" y="639064"/>
                  </a:lnTo>
                  <a:lnTo>
                    <a:pt x="874395" y="629412"/>
                  </a:lnTo>
                  <a:lnTo>
                    <a:pt x="853440" y="627380"/>
                  </a:lnTo>
                  <a:lnTo>
                    <a:pt x="836676" y="628904"/>
                  </a:lnTo>
                  <a:lnTo>
                    <a:pt x="789051" y="640461"/>
                  </a:lnTo>
                  <a:lnTo>
                    <a:pt x="750189" y="657733"/>
                  </a:lnTo>
                  <a:lnTo>
                    <a:pt x="697865" y="704723"/>
                  </a:lnTo>
                  <a:lnTo>
                    <a:pt x="678434" y="761365"/>
                  </a:lnTo>
                  <a:lnTo>
                    <a:pt x="680720" y="790575"/>
                  </a:lnTo>
                  <a:lnTo>
                    <a:pt x="708533" y="845312"/>
                  </a:lnTo>
                  <a:lnTo>
                    <a:pt x="766318" y="887857"/>
                  </a:lnTo>
                  <a:lnTo>
                    <a:pt x="805942" y="901827"/>
                  </a:lnTo>
                  <a:lnTo>
                    <a:pt x="852678" y="909447"/>
                  </a:lnTo>
                  <a:lnTo>
                    <a:pt x="867156" y="910209"/>
                  </a:lnTo>
                  <a:lnTo>
                    <a:pt x="880110" y="908304"/>
                  </a:lnTo>
                  <a:lnTo>
                    <a:pt x="880110" y="913257"/>
                  </a:lnTo>
                  <a:lnTo>
                    <a:pt x="1351788" y="913257"/>
                  </a:lnTo>
                  <a:lnTo>
                    <a:pt x="1351788" y="903351"/>
                  </a:lnTo>
                  <a:lnTo>
                    <a:pt x="1353312" y="903351"/>
                  </a:lnTo>
                  <a:lnTo>
                    <a:pt x="1397762" y="912749"/>
                  </a:lnTo>
                  <a:lnTo>
                    <a:pt x="1426972" y="932688"/>
                  </a:lnTo>
                  <a:lnTo>
                    <a:pt x="1439418" y="958469"/>
                  </a:lnTo>
                  <a:lnTo>
                    <a:pt x="1434211" y="985266"/>
                  </a:lnTo>
                  <a:lnTo>
                    <a:pt x="1410208" y="1008380"/>
                  </a:lnTo>
                  <a:lnTo>
                    <a:pt x="1366266" y="1023112"/>
                  </a:lnTo>
                  <a:lnTo>
                    <a:pt x="1356360" y="1023874"/>
                  </a:lnTo>
                  <a:lnTo>
                    <a:pt x="1336294" y="1030097"/>
                  </a:lnTo>
                  <a:lnTo>
                    <a:pt x="1320673" y="1043178"/>
                  </a:lnTo>
                  <a:lnTo>
                    <a:pt x="1310767" y="1061212"/>
                  </a:lnTo>
                  <a:lnTo>
                    <a:pt x="1308354" y="1082548"/>
                  </a:lnTo>
                  <a:lnTo>
                    <a:pt x="1314577" y="1102614"/>
                  </a:lnTo>
                  <a:lnTo>
                    <a:pt x="1327658" y="1118235"/>
                  </a:lnTo>
                  <a:lnTo>
                    <a:pt x="1345692" y="1128141"/>
                  </a:lnTo>
                  <a:lnTo>
                    <a:pt x="1367028" y="1130554"/>
                  </a:lnTo>
                  <a:lnTo>
                    <a:pt x="1384554" y="1128268"/>
                  </a:lnTo>
                  <a:lnTo>
                    <a:pt x="1428623" y="1116584"/>
                  </a:lnTo>
                  <a:lnTo>
                    <a:pt x="1465453" y="1099439"/>
                  </a:lnTo>
                  <a:lnTo>
                    <a:pt x="1518158" y="1052195"/>
                  </a:lnTo>
                  <a:lnTo>
                    <a:pt x="1543558" y="994029"/>
                  </a:lnTo>
                  <a:lnTo>
                    <a:pt x="1546352" y="9631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928609" y="3145663"/>
            <a:ext cx="2851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3E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726168" y="2891027"/>
            <a:ext cx="1336675" cy="826135"/>
            <a:chOff x="9726168" y="2891027"/>
            <a:chExt cx="1336675" cy="826135"/>
          </a:xfrm>
        </p:grpSpPr>
        <p:sp>
          <p:nvSpPr>
            <p:cNvPr id="14" name="object 14"/>
            <p:cNvSpPr/>
            <p:nvPr/>
          </p:nvSpPr>
          <p:spPr>
            <a:xfrm>
              <a:off x="9726168" y="2956559"/>
              <a:ext cx="1141730" cy="719455"/>
            </a:xfrm>
            <a:custGeom>
              <a:avLst/>
              <a:gdLst/>
              <a:ahLst/>
              <a:cxnLst/>
              <a:rect l="l" t="t" r="r" b="b"/>
              <a:pathLst>
                <a:path w="1141729" h="719454">
                  <a:moveTo>
                    <a:pt x="664591" y="1524"/>
                  </a:moveTo>
                  <a:lnTo>
                    <a:pt x="201676" y="1524"/>
                  </a:lnTo>
                  <a:lnTo>
                    <a:pt x="193040" y="0"/>
                  </a:lnTo>
                  <a:lnTo>
                    <a:pt x="183134" y="0"/>
                  </a:lnTo>
                  <a:lnTo>
                    <a:pt x="138303" y="6985"/>
                  </a:lnTo>
                  <a:lnTo>
                    <a:pt x="99314" y="20955"/>
                  </a:lnTo>
                  <a:lnTo>
                    <a:pt x="66294" y="40767"/>
                  </a:lnTo>
                  <a:lnTo>
                    <a:pt x="19304" y="93599"/>
                  </a:lnTo>
                  <a:lnTo>
                    <a:pt x="0" y="156972"/>
                  </a:lnTo>
                  <a:lnTo>
                    <a:pt x="1397" y="189738"/>
                  </a:lnTo>
                  <a:lnTo>
                    <a:pt x="27686" y="252222"/>
                  </a:lnTo>
                  <a:lnTo>
                    <a:pt x="87376" y="303276"/>
                  </a:lnTo>
                  <a:lnTo>
                    <a:pt x="130556" y="321818"/>
                  </a:lnTo>
                  <a:lnTo>
                    <a:pt x="162560" y="326136"/>
                  </a:lnTo>
                  <a:lnTo>
                    <a:pt x="181991" y="319659"/>
                  </a:lnTo>
                  <a:lnTo>
                    <a:pt x="197358" y="306324"/>
                  </a:lnTo>
                  <a:lnTo>
                    <a:pt x="206756" y="287528"/>
                  </a:lnTo>
                  <a:lnTo>
                    <a:pt x="208026" y="266446"/>
                  </a:lnTo>
                  <a:lnTo>
                    <a:pt x="201422" y="247015"/>
                  </a:lnTo>
                  <a:lnTo>
                    <a:pt x="188214" y="231394"/>
                  </a:lnTo>
                  <a:lnTo>
                    <a:pt x="169418" y="221869"/>
                  </a:lnTo>
                  <a:lnTo>
                    <a:pt x="157988" y="218821"/>
                  </a:lnTo>
                  <a:lnTo>
                    <a:pt x="117856" y="194310"/>
                  </a:lnTo>
                  <a:lnTo>
                    <a:pt x="106045" y="165481"/>
                  </a:lnTo>
                  <a:lnTo>
                    <a:pt x="117729" y="137668"/>
                  </a:lnTo>
                  <a:lnTo>
                    <a:pt x="147828" y="116205"/>
                  </a:lnTo>
                  <a:lnTo>
                    <a:pt x="191516" y="106807"/>
                  </a:lnTo>
                  <a:lnTo>
                    <a:pt x="191516" y="108331"/>
                  </a:lnTo>
                  <a:lnTo>
                    <a:pt x="664591" y="108331"/>
                  </a:lnTo>
                  <a:lnTo>
                    <a:pt x="664591" y="1524"/>
                  </a:lnTo>
                  <a:close/>
                </a:path>
                <a:path w="1141729" h="719454">
                  <a:moveTo>
                    <a:pt x="852678" y="351409"/>
                  </a:moveTo>
                  <a:lnTo>
                    <a:pt x="838835" y="299339"/>
                  </a:lnTo>
                  <a:lnTo>
                    <a:pt x="797687" y="253873"/>
                  </a:lnTo>
                  <a:lnTo>
                    <a:pt x="727964" y="221742"/>
                  </a:lnTo>
                  <a:lnTo>
                    <a:pt x="682117" y="212725"/>
                  </a:lnTo>
                  <a:lnTo>
                    <a:pt x="667639" y="211963"/>
                  </a:lnTo>
                  <a:lnTo>
                    <a:pt x="646938" y="214630"/>
                  </a:lnTo>
                  <a:lnTo>
                    <a:pt x="629412" y="225044"/>
                  </a:lnTo>
                  <a:lnTo>
                    <a:pt x="616966" y="241300"/>
                  </a:lnTo>
                  <a:lnTo>
                    <a:pt x="611251" y="261493"/>
                  </a:lnTo>
                  <a:lnTo>
                    <a:pt x="614299" y="282702"/>
                  </a:lnTo>
                  <a:lnTo>
                    <a:pt x="624586" y="300482"/>
                  </a:lnTo>
                  <a:lnTo>
                    <a:pt x="640588" y="313055"/>
                  </a:lnTo>
                  <a:lnTo>
                    <a:pt x="660781" y="318770"/>
                  </a:lnTo>
                  <a:lnTo>
                    <a:pt x="675259" y="319532"/>
                  </a:lnTo>
                  <a:lnTo>
                    <a:pt x="693801" y="322580"/>
                  </a:lnTo>
                  <a:lnTo>
                    <a:pt x="715772" y="329438"/>
                  </a:lnTo>
                  <a:lnTo>
                    <a:pt x="735457" y="340233"/>
                  </a:lnTo>
                  <a:lnTo>
                    <a:pt x="746887" y="354584"/>
                  </a:lnTo>
                  <a:lnTo>
                    <a:pt x="746887" y="355346"/>
                  </a:lnTo>
                  <a:lnTo>
                    <a:pt x="746125" y="355346"/>
                  </a:lnTo>
                  <a:lnTo>
                    <a:pt x="746125" y="356108"/>
                  </a:lnTo>
                  <a:lnTo>
                    <a:pt x="745363" y="356108"/>
                  </a:lnTo>
                  <a:lnTo>
                    <a:pt x="745363" y="356870"/>
                  </a:lnTo>
                  <a:lnTo>
                    <a:pt x="727456" y="372110"/>
                  </a:lnTo>
                  <a:lnTo>
                    <a:pt x="703834" y="381762"/>
                  </a:lnTo>
                  <a:lnTo>
                    <a:pt x="678307" y="387096"/>
                  </a:lnTo>
                  <a:lnTo>
                    <a:pt x="654685" y="388874"/>
                  </a:lnTo>
                  <a:lnTo>
                    <a:pt x="651637" y="388874"/>
                  </a:lnTo>
                  <a:lnTo>
                    <a:pt x="649351" y="389255"/>
                  </a:lnTo>
                  <a:lnTo>
                    <a:pt x="649351" y="385064"/>
                  </a:lnTo>
                  <a:lnTo>
                    <a:pt x="201676" y="385064"/>
                  </a:lnTo>
                  <a:lnTo>
                    <a:pt x="191516" y="383540"/>
                  </a:lnTo>
                  <a:lnTo>
                    <a:pt x="127635" y="394335"/>
                  </a:lnTo>
                  <a:lnTo>
                    <a:pt x="88519" y="410972"/>
                  </a:lnTo>
                  <a:lnTo>
                    <a:pt x="56261" y="433578"/>
                  </a:lnTo>
                  <a:lnTo>
                    <a:pt x="13462" y="492252"/>
                  </a:lnTo>
                  <a:lnTo>
                    <a:pt x="1651" y="560070"/>
                  </a:lnTo>
                  <a:lnTo>
                    <a:pt x="8255" y="594233"/>
                  </a:lnTo>
                  <a:lnTo>
                    <a:pt x="47625" y="656717"/>
                  </a:lnTo>
                  <a:lnTo>
                    <a:pt x="81280" y="682625"/>
                  </a:lnTo>
                  <a:lnTo>
                    <a:pt x="124460" y="703072"/>
                  </a:lnTo>
                  <a:lnTo>
                    <a:pt x="155829" y="708787"/>
                  </a:lnTo>
                  <a:lnTo>
                    <a:pt x="175387" y="702691"/>
                  </a:lnTo>
                  <a:lnTo>
                    <a:pt x="191389" y="689737"/>
                  </a:lnTo>
                  <a:lnTo>
                    <a:pt x="201422" y="671068"/>
                  </a:lnTo>
                  <a:lnTo>
                    <a:pt x="203708" y="650240"/>
                  </a:lnTo>
                  <a:lnTo>
                    <a:pt x="197866" y="630682"/>
                  </a:lnTo>
                  <a:lnTo>
                    <a:pt x="185039" y="614807"/>
                  </a:lnTo>
                  <a:lnTo>
                    <a:pt x="166370" y="604659"/>
                  </a:lnTo>
                  <a:lnTo>
                    <a:pt x="148844" y="598551"/>
                  </a:lnTo>
                  <a:lnTo>
                    <a:pt x="133096" y="589788"/>
                  </a:lnTo>
                  <a:lnTo>
                    <a:pt x="118872" y="576707"/>
                  </a:lnTo>
                  <a:lnTo>
                    <a:pt x="109474" y="560578"/>
                  </a:lnTo>
                  <a:lnTo>
                    <a:pt x="108458" y="542925"/>
                  </a:lnTo>
                  <a:lnTo>
                    <a:pt x="109220" y="541401"/>
                  </a:lnTo>
                  <a:lnTo>
                    <a:pt x="109220" y="538353"/>
                  </a:lnTo>
                  <a:lnTo>
                    <a:pt x="120396" y="520065"/>
                  </a:lnTo>
                  <a:lnTo>
                    <a:pt x="137033" y="506476"/>
                  </a:lnTo>
                  <a:lnTo>
                    <a:pt x="156845" y="497332"/>
                  </a:lnTo>
                  <a:lnTo>
                    <a:pt x="177800" y="491871"/>
                  </a:lnTo>
                  <a:lnTo>
                    <a:pt x="633476" y="491871"/>
                  </a:lnTo>
                  <a:lnTo>
                    <a:pt x="650875" y="495681"/>
                  </a:lnTo>
                  <a:lnTo>
                    <a:pt x="657733" y="495681"/>
                  </a:lnTo>
                  <a:lnTo>
                    <a:pt x="702437" y="491871"/>
                  </a:lnTo>
                  <a:lnTo>
                    <a:pt x="741553" y="482473"/>
                  </a:lnTo>
                  <a:lnTo>
                    <a:pt x="802767" y="449580"/>
                  </a:lnTo>
                  <a:lnTo>
                    <a:pt x="840232" y="403733"/>
                  </a:lnTo>
                  <a:lnTo>
                    <a:pt x="849630" y="377952"/>
                  </a:lnTo>
                  <a:lnTo>
                    <a:pt x="852678" y="351409"/>
                  </a:lnTo>
                  <a:close/>
                </a:path>
                <a:path w="1141729" h="719454">
                  <a:moveTo>
                    <a:pt x="1141488" y="612330"/>
                  </a:moveTo>
                  <a:lnTo>
                    <a:pt x="664591" y="612330"/>
                  </a:lnTo>
                  <a:lnTo>
                    <a:pt x="664591" y="719074"/>
                  </a:lnTo>
                  <a:lnTo>
                    <a:pt x="1141488" y="719074"/>
                  </a:lnTo>
                  <a:lnTo>
                    <a:pt x="1141488" y="612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49356" y="3505200"/>
              <a:ext cx="213359" cy="2118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376916" y="2955035"/>
              <a:ext cx="476884" cy="106680"/>
            </a:xfrm>
            <a:custGeom>
              <a:avLst/>
              <a:gdLst/>
              <a:ahLst/>
              <a:cxnLst/>
              <a:rect l="l" t="t" r="r" b="b"/>
              <a:pathLst>
                <a:path w="476884" h="106680">
                  <a:moveTo>
                    <a:pt x="476503" y="0"/>
                  </a:moveTo>
                  <a:lnTo>
                    <a:pt x="0" y="0"/>
                  </a:lnTo>
                  <a:lnTo>
                    <a:pt x="0" y="106679"/>
                  </a:lnTo>
                  <a:lnTo>
                    <a:pt x="476503" y="106679"/>
                  </a:lnTo>
                  <a:lnTo>
                    <a:pt x="4765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35640" y="2891027"/>
              <a:ext cx="213359" cy="2118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31652" y="3130295"/>
              <a:ext cx="79248" cy="31534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44355" y="3145663"/>
            <a:ext cx="2851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2E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72241" y="3053029"/>
            <a:ext cx="28702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2V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513320" y="2177795"/>
            <a:ext cx="2766060" cy="781685"/>
          </a:xfrm>
          <a:custGeom>
            <a:avLst/>
            <a:gdLst/>
            <a:ahLst/>
            <a:cxnLst/>
            <a:rect l="l" t="t" r="r" b="b"/>
            <a:pathLst>
              <a:path w="2766059" h="781685">
                <a:moveTo>
                  <a:pt x="107442" y="517017"/>
                </a:moveTo>
                <a:lnTo>
                  <a:pt x="95250" y="493395"/>
                </a:lnTo>
                <a:lnTo>
                  <a:pt x="0" y="539877"/>
                </a:lnTo>
                <a:lnTo>
                  <a:pt x="11430" y="564261"/>
                </a:lnTo>
                <a:lnTo>
                  <a:pt x="107442" y="517017"/>
                </a:lnTo>
                <a:close/>
              </a:path>
              <a:path w="2766059" h="781685">
                <a:moveTo>
                  <a:pt x="275082" y="434848"/>
                </a:moveTo>
                <a:lnTo>
                  <a:pt x="262890" y="411226"/>
                </a:lnTo>
                <a:lnTo>
                  <a:pt x="167640" y="457708"/>
                </a:lnTo>
                <a:lnTo>
                  <a:pt x="179070" y="482092"/>
                </a:lnTo>
                <a:lnTo>
                  <a:pt x="275082" y="434848"/>
                </a:lnTo>
                <a:close/>
              </a:path>
              <a:path w="2766059" h="781685">
                <a:moveTo>
                  <a:pt x="442722" y="352552"/>
                </a:moveTo>
                <a:lnTo>
                  <a:pt x="430530" y="328930"/>
                </a:lnTo>
                <a:lnTo>
                  <a:pt x="335280" y="375412"/>
                </a:lnTo>
                <a:lnTo>
                  <a:pt x="346710" y="399796"/>
                </a:lnTo>
                <a:lnTo>
                  <a:pt x="442722" y="352552"/>
                </a:lnTo>
                <a:close/>
              </a:path>
              <a:path w="2766059" h="781685">
                <a:moveTo>
                  <a:pt x="610362" y="270383"/>
                </a:moveTo>
                <a:lnTo>
                  <a:pt x="598170" y="246761"/>
                </a:lnTo>
                <a:lnTo>
                  <a:pt x="502920" y="293116"/>
                </a:lnTo>
                <a:lnTo>
                  <a:pt x="514350" y="317500"/>
                </a:lnTo>
                <a:lnTo>
                  <a:pt x="610362" y="270383"/>
                </a:lnTo>
                <a:close/>
              </a:path>
              <a:path w="2766059" h="781685">
                <a:moveTo>
                  <a:pt x="778002" y="188087"/>
                </a:moveTo>
                <a:lnTo>
                  <a:pt x="765810" y="164465"/>
                </a:lnTo>
                <a:lnTo>
                  <a:pt x="669798" y="211709"/>
                </a:lnTo>
                <a:lnTo>
                  <a:pt x="681990" y="235331"/>
                </a:lnTo>
                <a:lnTo>
                  <a:pt x="778002" y="188087"/>
                </a:lnTo>
                <a:close/>
              </a:path>
              <a:path w="2766059" h="781685">
                <a:moveTo>
                  <a:pt x="945642" y="105791"/>
                </a:moveTo>
                <a:lnTo>
                  <a:pt x="933450" y="82296"/>
                </a:lnTo>
                <a:lnTo>
                  <a:pt x="837438" y="129413"/>
                </a:lnTo>
                <a:lnTo>
                  <a:pt x="849630" y="153035"/>
                </a:lnTo>
                <a:lnTo>
                  <a:pt x="945642" y="105791"/>
                </a:lnTo>
                <a:close/>
              </a:path>
              <a:path w="2766059" h="781685">
                <a:moveTo>
                  <a:pt x="1112520" y="23622"/>
                </a:moveTo>
                <a:lnTo>
                  <a:pt x="1101090" y="0"/>
                </a:lnTo>
                <a:lnTo>
                  <a:pt x="1005078" y="47244"/>
                </a:lnTo>
                <a:lnTo>
                  <a:pt x="1017270" y="70866"/>
                </a:lnTo>
                <a:lnTo>
                  <a:pt x="1112520" y="23622"/>
                </a:lnTo>
                <a:close/>
              </a:path>
              <a:path w="2766059" h="781685">
                <a:moveTo>
                  <a:pt x="1716786" y="60198"/>
                </a:moveTo>
                <a:lnTo>
                  <a:pt x="1627632" y="762"/>
                </a:lnTo>
                <a:lnTo>
                  <a:pt x="1613154" y="22860"/>
                </a:lnTo>
                <a:lnTo>
                  <a:pt x="1701546" y="82296"/>
                </a:lnTo>
                <a:lnTo>
                  <a:pt x="1716786" y="60198"/>
                </a:lnTo>
                <a:close/>
              </a:path>
              <a:path w="2766059" h="781685">
                <a:moveTo>
                  <a:pt x="1872234" y="163703"/>
                </a:moveTo>
                <a:lnTo>
                  <a:pt x="1783080" y="104267"/>
                </a:lnTo>
                <a:lnTo>
                  <a:pt x="1768602" y="126365"/>
                </a:lnTo>
                <a:lnTo>
                  <a:pt x="1856994" y="185801"/>
                </a:lnTo>
                <a:lnTo>
                  <a:pt x="1872234" y="163703"/>
                </a:lnTo>
                <a:close/>
              </a:path>
              <a:path w="2766059" h="781685">
                <a:moveTo>
                  <a:pt x="2027682" y="266573"/>
                </a:moveTo>
                <a:lnTo>
                  <a:pt x="1938528" y="207899"/>
                </a:lnTo>
                <a:lnTo>
                  <a:pt x="1924050" y="229997"/>
                </a:lnTo>
                <a:lnTo>
                  <a:pt x="2012442" y="289433"/>
                </a:lnTo>
                <a:lnTo>
                  <a:pt x="2027682" y="266573"/>
                </a:lnTo>
                <a:close/>
              </a:path>
              <a:path w="2766059" h="781685">
                <a:moveTo>
                  <a:pt x="2182368" y="370078"/>
                </a:moveTo>
                <a:lnTo>
                  <a:pt x="2093976" y="311404"/>
                </a:lnTo>
                <a:lnTo>
                  <a:pt x="2079498" y="333502"/>
                </a:lnTo>
                <a:lnTo>
                  <a:pt x="2167890" y="392176"/>
                </a:lnTo>
                <a:lnTo>
                  <a:pt x="2182368" y="370078"/>
                </a:lnTo>
                <a:close/>
              </a:path>
              <a:path w="2766059" h="781685">
                <a:moveTo>
                  <a:pt x="2337816" y="473710"/>
                </a:moveTo>
                <a:lnTo>
                  <a:pt x="2249424" y="414274"/>
                </a:lnTo>
                <a:lnTo>
                  <a:pt x="2234184" y="437134"/>
                </a:lnTo>
                <a:lnTo>
                  <a:pt x="2323338" y="495681"/>
                </a:lnTo>
                <a:lnTo>
                  <a:pt x="2337816" y="473710"/>
                </a:lnTo>
                <a:close/>
              </a:path>
              <a:path w="2766059" h="781685">
                <a:moveTo>
                  <a:pt x="2493264" y="577215"/>
                </a:moveTo>
                <a:lnTo>
                  <a:pt x="2404872" y="517779"/>
                </a:lnTo>
                <a:lnTo>
                  <a:pt x="2389632" y="539877"/>
                </a:lnTo>
                <a:lnTo>
                  <a:pt x="2478786" y="599313"/>
                </a:lnTo>
                <a:lnTo>
                  <a:pt x="2493264" y="577215"/>
                </a:lnTo>
                <a:close/>
              </a:path>
              <a:path w="2766059" h="781685">
                <a:moveTo>
                  <a:pt x="2648712" y="680847"/>
                </a:moveTo>
                <a:lnTo>
                  <a:pt x="2560320" y="621411"/>
                </a:lnTo>
                <a:lnTo>
                  <a:pt x="2545080" y="643509"/>
                </a:lnTo>
                <a:lnTo>
                  <a:pt x="2634234" y="702818"/>
                </a:lnTo>
                <a:lnTo>
                  <a:pt x="2648712" y="680847"/>
                </a:lnTo>
                <a:close/>
              </a:path>
              <a:path w="2766059" h="781685">
                <a:moveTo>
                  <a:pt x="2766060" y="758444"/>
                </a:moveTo>
                <a:lnTo>
                  <a:pt x="2715768" y="724916"/>
                </a:lnTo>
                <a:lnTo>
                  <a:pt x="2700528" y="747014"/>
                </a:lnTo>
                <a:lnTo>
                  <a:pt x="2751582" y="781304"/>
                </a:lnTo>
                <a:lnTo>
                  <a:pt x="2766060" y="758444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870572" y="1870075"/>
            <a:ext cx="35083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20" dirty="0">
                <a:solidFill>
                  <a:srgbClr val="C00000"/>
                </a:solidFill>
                <a:latin typeface="Arial"/>
                <a:cs typeface="Arial"/>
              </a:rPr>
              <a:t>Voltios</a:t>
            </a:r>
            <a:r>
              <a:rPr sz="1850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por</a:t>
            </a:r>
            <a:r>
              <a:rPr sz="1850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espira</a:t>
            </a:r>
            <a:r>
              <a:rPr sz="185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3V/3E</a:t>
            </a: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20" dirty="0">
                <a:solidFill>
                  <a:srgbClr val="C00000"/>
                </a:solidFill>
                <a:latin typeface="Arial"/>
                <a:cs typeface="Arial"/>
              </a:rPr>
              <a:t>1V/E</a:t>
            </a:r>
            <a:endParaRPr sz="18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25433" y="2319909"/>
            <a:ext cx="1860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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870192" y="2421635"/>
            <a:ext cx="2144395" cy="1229995"/>
          </a:xfrm>
          <a:custGeom>
            <a:avLst/>
            <a:gdLst/>
            <a:ahLst/>
            <a:cxnLst/>
            <a:rect l="l" t="t" r="r" b="b"/>
            <a:pathLst>
              <a:path w="2144395" h="1229995">
                <a:moveTo>
                  <a:pt x="80010" y="909701"/>
                </a:moveTo>
                <a:lnTo>
                  <a:pt x="41910" y="710057"/>
                </a:lnTo>
                <a:lnTo>
                  <a:pt x="0" y="909701"/>
                </a:lnTo>
                <a:lnTo>
                  <a:pt x="20320" y="870204"/>
                </a:lnTo>
                <a:lnTo>
                  <a:pt x="18288" y="1229741"/>
                </a:lnTo>
                <a:lnTo>
                  <a:pt x="57912" y="1229741"/>
                </a:lnTo>
                <a:lnTo>
                  <a:pt x="60706" y="869950"/>
                </a:lnTo>
                <a:lnTo>
                  <a:pt x="80010" y="909701"/>
                </a:lnTo>
                <a:close/>
              </a:path>
              <a:path w="2144395" h="1229995">
                <a:moveTo>
                  <a:pt x="2144014" y="53340"/>
                </a:moveTo>
                <a:lnTo>
                  <a:pt x="2037334" y="0"/>
                </a:lnTo>
                <a:lnTo>
                  <a:pt x="2060829" y="35052"/>
                </a:lnTo>
                <a:lnTo>
                  <a:pt x="1832229" y="35052"/>
                </a:lnTo>
                <a:lnTo>
                  <a:pt x="1832229" y="70866"/>
                </a:lnTo>
                <a:lnTo>
                  <a:pt x="2061337" y="70866"/>
                </a:lnTo>
                <a:lnTo>
                  <a:pt x="2037334" y="106680"/>
                </a:lnTo>
                <a:lnTo>
                  <a:pt x="2144014" y="53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631051" y="2968878"/>
            <a:ext cx="2870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3V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15914" y="2993263"/>
            <a:ext cx="2870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3V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129528" y="3081527"/>
            <a:ext cx="212090" cy="843280"/>
            <a:chOff x="6129528" y="3081527"/>
            <a:chExt cx="212090" cy="843280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95060" y="3081527"/>
              <a:ext cx="80772" cy="20066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214999" y="3202050"/>
              <a:ext cx="41275" cy="400685"/>
            </a:xfrm>
            <a:custGeom>
              <a:avLst/>
              <a:gdLst/>
              <a:ahLst/>
              <a:cxnLst/>
              <a:rect l="l" t="t" r="r" b="b"/>
              <a:pathLst>
                <a:path w="41275" h="400685">
                  <a:moveTo>
                    <a:pt x="40894" y="0"/>
                  </a:moveTo>
                  <a:lnTo>
                    <a:pt x="20066" y="0"/>
                  </a:lnTo>
                  <a:lnTo>
                    <a:pt x="0" y="40005"/>
                  </a:lnTo>
                  <a:lnTo>
                    <a:pt x="0" y="400443"/>
                  </a:lnTo>
                  <a:lnTo>
                    <a:pt x="40894" y="400443"/>
                  </a:lnTo>
                  <a:lnTo>
                    <a:pt x="40894" y="40767"/>
                  </a:lnTo>
                  <a:lnTo>
                    <a:pt x="408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29528" y="3713987"/>
              <a:ext cx="211836" cy="210312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684147" y="931164"/>
            <a:ext cx="3000375" cy="11296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Si </a:t>
            </a:r>
            <a:r>
              <a:rPr sz="2100" b="0" spc="-10" dirty="0">
                <a:solidFill>
                  <a:srgbClr val="000000"/>
                </a:solidFill>
                <a:latin typeface="Arial"/>
                <a:cs typeface="Arial"/>
              </a:rPr>
              <a:t>designamos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ts val="2900"/>
              </a:lnSpc>
              <a:spcBef>
                <a:spcPts val="95"/>
              </a:spcBef>
            </a:pP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RV=</a:t>
            </a:r>
            <a:r>
              <a:rPr sz="2100"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Relación</a:t>
            </a:r>
            <a:r>
              <a:rPr sz="2100"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spc="-10" dirty="0">
                <a:solidFill>
                  <a:srgbClr val="000000"/>
                </a:solidFill>
                <a:latin typeface="Arial"/>
                <a:cs typeface="Arial"/>
              </a:rPr>
              <a:t>voltajes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RE=Relación</a:t>
            </a:r>
            <a:r>
              <a:rPr sz="21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spc="-10" dirty="0">
                <a:solidFill>
                  <a:srgbClr val="000000"/>
                </a:solidFill>
                <a:latin typeface="Arial"/>
                <a:cs typeface="Arial"/>
              </a:rPr>
              <a:t>espiras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4203" y="760371"/>
            <a:ext cx="9759950" cy="181800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METODOLOGÍA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030"/>
              </a:lnSpc>
              <a:spcBef>
                <a:spcPts val="1045"/>
              </a:spcBef>
              <a:tabLst>
                <a:tab pos="5050790" algn="l"/>
              </a:tabLst>
            </a:pPr>
            <a:r>
              <a:rPr sz="2800" spc="-20" dirty="0">
                <a:latin typeface="Calibri"/>
                <a:cs typeface="Calibri"/>
              </a:rPr>
              <a:t>Para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mediciones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considera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relación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tensiones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en </a:t>
            </a:r>
            <a:r>
              <a:rPr sz="2800" dirty="0">
                <a:latin typeface="Calibri"/>
                <a:cs typeface="Calibri"/>
              </a:rPr>
              <a:t>vacío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aproximadamente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igual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la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relación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entre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numero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spc="-10" dirty="0">
                <a:latin typeface="Calibri"/>
                <a:cs typeface="Calibri"/>
              </a:rPr>
              <a:t>espiras.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88079" y="2383535"/>
            <a:ext cx="4876800" cy="3118485"/>
            <a:chOff x="3688079" y="2383535"/>
            <a:chExt cx="4876800" cy="31184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8079" y="2383535"/>
              <a:ext cx="3858768" cy="6202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8535" y="3197351"/>
              <a:ext cx="2500884" cy="11490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4863" y="4509515"/>
              <a:ext cx="3110484" cy="992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11211" y="4562855"/>
              <a:ext cx="1153668" cy="295656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65910" y="5081778"/>
            <a:ext cx="9068435" cy="984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2100" dirty="0">
                <a:latin typeface="Arial"/>
                <a:cs typeface="Arial"/>
              </a:rPr>
              <a:t>En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transformadores</a:t>
            </a:r>
            <a:r>
              <a:rPr sz="2100" spc="220" dirty="0"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reales</a:t>
            </a:r>
            <a:r>
              <a:rPr sz="2100" spc="2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relación</a:t>
            </a:r>
            <a:r>
              <a:rPr sz="2100" spc="2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transformación</a:t>
            </a:r>
            <a:r>
              <a:rPr sz="2100" spc="2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real</a:t>
            </a:r>
            <a:r>
              <a:rPr sz="2100" spc="225" dirty="0">
                <a:latin typeface="Arial"/>
                <a:cs typeface="Arial"/>
              </a:rPr>
              <a:t> </a:t>
            </a:r>
            <a:r>
              <a:rPr sz="2100" dirty="0">
                <a:latin typeface="Symbol"/>
                <a:cs typeface="Symbol"/>
              </a:rPr>
              <a:t></a:t>
            </a:r>
            <a:r>
              <a:rPr sz="2100" spc="28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Arial"/>
                <a:cs typeface="Arial"/>
              </a:rPr>
              <a:t>relación</a:t>
            </a:r>
            <a:r>
              <a:rPr sz="2100" spc="21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de </a:t>
            </a:r>
            <a:r>
              <a:rPr sz="2100" dirty="0">
                <a:latin typeface="Arial"/>
                <a:cs typeface="Arial"/>
              </a:rPr>
              <a:t>voltaje</a:t>
            </a:r>
            <a:r>
              <a:rPr sz="2100" spc="4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debido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434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precisión</a:t>
            </a:r>
            <a:r>
              <a:rPr sz="2100" spc="42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434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medición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y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caída</a:t>
            </a:r>
            <a:r>
              <a:rPr sz="2100" spc="4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4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tensión</a:t>
            </a:r>
            <a:r>
              <a:rPr sz="2100" spc="4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en</a:t>
            </a:r>
            <a:r>
              <a:rPr sz="2100" spc="42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el </a:t>
            </a:r>
            <a:r>
              <a:rPr sz="2100" dirty="0">
                <a:latin typeface="Arial"/>
                <a:cs typeface="Arial"/>
              </a:rPr>
              <a:t>devanado</a:t>
            </a:r>
            <a:r>
              <a:rPr sz="2100" spc="-8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alta</a:t>
            </a:r>
            <a:r>
              <a:rPr sz="2100" spc="-55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tensión.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84147" y="931164"/>
            <a:ext cx="3000375" cy="11296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Si </a:t>
            </a:r>
            <a:r>
              <a:rPr sz="2100" b="0" spc="-10" dirty="0">
                <a:solidFill>
                  <a:srgbClr val="000000"/>
                </a:solidFill>
                <a:latin typeface="Arial"/>
                <a:cs typeface="Arial"/>
              </a:rPr>
              <a:t>designamos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ts val="2900"/>
              </a:lnSpc>
              <a:spcBef>
                <a:spcPts val="95"/>
              </a:spcBef>
            </a:pP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RV=</a:t>
            </a:r>
            <a:r>
              <a:rPr sz="2100"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Relación</a:t>
            </a:r>
            <a:r>
              <a:rPr sz="2100"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spc="-10" dirty="0">
                <a:solidFill>
                  <a:srgbClr val="000000"/>
                </a:solidFill>
                <a:latin typeface="Arial"/>
                <a:cs typeface="Arial"/>
              </a:rPr>
              <a:t>voltajes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RE=Relación</a:t>
            </a:r>
            <a:r>
              <a:rPr sz="21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100"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0" spc="-10" dirty="0">
                <a:solidFill>
                  <a:srgbClr val="000000"/>
                </a:solidFill>
                <a:latin typeface="Arial"/>
                <a:cs typeface="Arial"/>
              </a:rPr>
              <a:t>espiras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2750" y="4232528"/>
            <a:ext cx="3443604" cy="3638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>
              <a:lnSpc>
                <a:spcPct val="77100"/>
              </a:lnSpc>
              <a:spcBef>
                <a:spcPts val="254"/>
              </a:spcBef>
              <a:tabLst>
                <a:tab pos="2336165" algn="l"/>
              </a:tabLst>
            </a:pPr>
            <a:r>
              <a:rPr sz="1400" spc="-10" dirty="0">
                <a:solidFill>
                  <a:srgbClr val="7D7D7D"/>
                </a:solidFill>
                <a:latin typeface="Arial"/>
                <a:cs typeface="Arial"/>
              </a:rPr>
              <a:t>©2017</a:t>
            </a:r>
            <a:r>
              <a:rPr sz="1400" spc="-6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Doble</a:t>
            </a:r>
            <a:r>
              <a:rPr sz="1400" spc="-70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7D7D7D"/>
                </a:solidFill>
                <a:latin typeface="Arial"/>
                <a:cs typeface="Arial"/>
              </a:rPr>
              <a:t>Engineering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	</a:t>
            </a:r>
            <a:r>
              <a:rPr sz="1400" spc="-35" dirty="0">
                <a:solidFill>
                  <a:srgbClr val="7D7D7D"/>
                </a:solidFill>
                <a:latin typeface="Arial"/>
                <a:cs typeface="Arial"/>
              </a:rPr>
              <a:t>any.</a:t>
            </a:r>
            <a:r>
              <a:rPr sz="1400" spc="-110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D7D7D"/>
                </a:solidFill>
                <a:latin typeface="Arial"/>
                <a:cs typeface="Arial"/>
              </a:rPr>
              <a:t>All</a:t>
            </a:r>
            <a:r>
              <a:rPr sz="1400" spc="-20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7D7D7D"/>
                </a:solidFill>
                <a:latin typeface="Arial"/>
                <a:cs typeface="Arial"/>
              </a:rPr>
              <a:t>Rights </a:t>
            </a:r>
            <a:r>
              <a:rPr sz="1400" spc="65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1400" spc="70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400" spc="75" dirty="0">
                <a:solidFill>
                  <a:srgbClr val="7D7D7D"/>
                </a:solidFill>
                <a:latin typeface="Arial"/>
                <a:cs typeface="Arial"/>
              </a:rPr>
              <a:t>s</a:t>
            </a:r>
            <a:r>
              <a:rPr sz="1400" spc="70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400" spc="-380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1400" spc="-505" dirty="0">
                <a:solidFill>
                  <a:srgbClr val="7D7D7D"/>
                </a:solidFill>
                <a:latin typeface="Arial"/>
                <a:cs typeface="Arial"/>
              </a:rPr>
              <a:t>C</a:t>
            </a:r>
            <a:r>
              <a:rPr sz="1400" spc="-60" dirty="0">
                <a:solidFill>
                  <a:srgbClr val="7D7D7D"/>
                </a:solidFill>
                <a:latin typeface="Arial"/>
                <a:cs typeface="Arial"/>
              </a:rPr>
              <a:t>v</a:t>
            </a:r>
            <a:r>
              <a:rPr sz="1400" spc="70" dirty="0">
                <a:solidFill>
                  <a:srgbClr val="7D7D7D"/>
                </a:solidFill>
                <a:latin typeface="Arial"/>
                <a:cs typeface="Arial"/>
              </a:rPr>
              <a:t>o</a:t>
            </a:r>
            <a:r>
              <a:rPr sz="1400" spc="-1764" dirty="0">
                <a:solidFill>
                  <a:srgbClr val="7D7D7D"/>
                </a:solidFill>
                <a:latin typeface="Arial"/>
                <a:cs typeface="Arial"/>
              </a:rPr>
              <a:t>m</a:t>
            </a:r>
            <a:r>
              <a:rPr sz="1400" spc="70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400" spc="60" dirty="0">
                <a:solidFill>
                  <a:srgbClr val="7D7D7D"/>
                </a:solidFill>
                <a:latin typeface="Arial"/>
                <a:cs typeface="Arial"/>
              </a:rPr>
              <a:t>d</a:t>
            </a:r>
            <a:r>
              <a:rPr sz="1400" spc="-35" dirty="0">
                <a:solidFill>
                  <a:srgbClr val="7D7D7D"/>
                </a:solidFill>
                <a:latin typeface="Arial"/>
                <a:cs typeface="Arial"/>
              </a:rPr>
              <a:t>.</a:t>
            </a:r>
            <a:r>
              <a:rPr sz="1400" spc="75" dirty="0">
                <a:solidFill>
                  <a:srgbClr val="7D7D7D"/>
                </a:solidFill>
                <a:latin typeface="Arial"/>
                <a:cs typeface="Arial"/>
              </a:rPr>
              <a:t>p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45408" y="2420111"/>
            <a:ext cx="6443980" cy="2350135"/>
            <a:chOff x="3645408" y="2420111"/>
            <a:chExt cx="6443980" cy="2350135"/>
          </a:xfrm>
        </p:grpSpPr>
        <p:sp>
          <p:nvSpPr>
            <p:cNvPr id="7" name="object 7"/>
            <p:cNvSpPr/>
            <p:nvPr/>
          </p:nvSpPr>
          <p:spPr>
            <a:xfrm>
              <a:off x="3645408" y="3959859"/>
              <a:ext cx="6443980" cy="810260"/>
            </a:xfrm>
            <a:custGeom>
              <a:avLst/>
              <a:gdLst/>
              <a:ahLst/>
              <a:cxnLst/>
              <a:rect l="l" t="t" r="r" b="b"/>
              <a:pathLst>
                <a:path w="6443980" h="810260">
                  <a:moveTo>
                    <a:pt x="6443472" y="0"/>
                  </a:moveTo>
                  <a:lnTo>
                    <a:pt x="0" y="0"/>
                  </a:lnTo>
                  <a:lnTo>
                    <a:pt x="0" y="85471"/>
                  </a:lnTo>
                  <a:lnTo>
                    <a:pt x="0" y="777240"/>
                  </a:lnTo>
                  <a:lnTo>
                    <a:pt x="1021969" y="777240"/>
                  </a:lnTo>
                  <a:lnTo>
                    <a:pt x="1021969" y="810260"/>
                  </a:lnTo>
                  <a:lnTo>
                    <a:pt x="2894457" y="810260"/>
                  </a:lnTo>
                  <a:lnTo>
                    <a:pt x="2894457" y="777240"/>
                  </a:lnTo>
                  <a:lnTo>
                    <a:pt x="6443472" y="777240"/>
                  </a:lnTo>
                  <a:lnTo>
                    <a:pt x="6443472" y="85471"/>
                  </a:lnTo>
                  <a:lnTo>
                    <a:pt x="6443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5476" y="2439923"/>
              <a:ext cx="3185160" cy="20924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55664" y="2420111"/>
              <a:ext cx="3228975" cy="2133600"/>
            </a:xfrm>
            <a:custGeom>
              <a:avLst/>
              <a:gdLst/>
              <a:ahLst/>
              <a:cxnLst/>
              <a:rect l="l" t="t" r="r" b="b"/>
              <a:pathLst>
                <a:path w="3228975" h="2133600">
                  <a:moveTo>
                    <a:pt x="3228975" y="0"/>
                  </a:moveTo>
                  <a:lnTo>
                    <a:pt x="3175635" y="0"/>
                  </a:lnTo>
                  <a:lnTo>
                    <a:pt x="3175635" y="53340"/>
                  </a:lnTo>
                  <a:lnTo>
                    <a:pt x="3175635" y="2080006"/>
                  </a:lnTo>
                  <a:lnTo>
                    <a:pt x="53340" y="2080006"/>
                  </a:lnTo>
                  <a:lnTo>
                    <a:pt x="53340" y="53340"/>
                  </a:lnTo>
                  <a:lnTo>
                    <a:pt x="3175635" y="53340"/>
                  </a:lnTo>
                  <a:lnTo>
                    <a:pt x="3175635" y="0"/>
                  </a:lnTo>
                  <a:lnTo>
                    <a:pt x="0" y="0"/>
                  </a:lnTo>
                  <a:lnTo>
                    <a:pt x="0" y="2133346"/>
                  </a:lnTo>
                  <a:lnTo>
                    <a:pt x="26670" y="2133346"/>
                  </a:lnTo>
                  <a:lnTo>
                    <a:pt x="53340" y="2133346"/>
                  </a:lnTo>
                  <a:lnTo>
                    <a:pt x="3175635" y="2133346"/>
                  </a:lnTo>
                  <a:lnTo>
                    <a:pt x="3202305" y="2133346"/>
                  </a:lnTo>
                  <a:lnTo>
                    <a:pt x="3228975" y="2133346"/>
                  </a:lnTo>
                  <a:lnTo>
                    <a:pt x="3228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2828543"/>
              <a:ext cx="2238375" cy="1289050"/>
            </a:xfrm>
            <a:custGeom>
              <a:avLst/>
              <a:gdLst/>
              <a:ahLst/>
              <a:cxnLst/>
              <a:rect l="l" t="t" r="r" b="b"/>
              <a:pathLst>
                <a:path w="2238375" h="1289050">
                  <a:moveTo>
                    <a:pt x="0" y="1288795"/>
                  </a:moveTo>
                  <a:lnTo>
                    <a:pt x="2238375" y="1288795"/>
                  </a:lnTo>
                  <a:lnTo>
                    <a:pt x="2238375" y="0"/>
                  </a:lnTo>
                  <a:lnTo>
                    <a:pt x="0" y="0"/>
                  </a:lnTo>
                  <a:lnTo>
                    <a:pt x="0" y="12887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22008" y="2802635"/>
              <a:ext cx="2291715" cy="1368425"/>
            </a:xfrm>
            <a:custGeom>
              <a:avLst/>
              <a:gdLst/>
              <a:ahLst/>
              <a:cxnLst/>
              <a:rect l="l" t="t" r="r" b="b"/>
              <a:pathLst>
                <a:path w="2291715" h="1368425">
                  <a:moveTo>
                    <a:pt x="2291715" y="0"/>
                  </a:moveTo>
                  <a:lnTo>
                    <a:pt x="2238375" y="0"/>
                  </a:lnTo>
                  <a:lnTo>
                    <a:pt x="2238375" y="53340"/>
                  </a:lnTo>
                  <a:lnTo>
                    <a:pt x="2238375" y="1314704"/>
                  </a:lnTo>
                  <a:lnTo>
                    <a:pt x="53340" y="1314704"/>
                  </a:lnTo>
                  <a:lnTo>
                    <a:pt x="53340" y="53340"/>
                  </a:lnTo>
                  <a:lnTo>
                    <a:pt x="2238375" y="53340"/>
                  </a:lnTo>
                  <a:lnTo>
                    <a:pt x="2238375" y="0"/>
                  </a:lnTo>
                  <a:lnTo>
                    <a:pt x="0" y="0"/>
                  </a:lnTo>
                  <a:lnTo>
                    <a:pt x="0" y="1368044"/>
                  </a:lnTo>
                  <a:lnTo>
                    <a:pt x="26670" y="1368044"/>
                  </a:lnTo>
                  <a:lnTo>
                    <a:pt x="53340" y="1368044"/>
                  </a:lnTo>
                  <a:lnTo>
                    <a:pt x="2238375" y="1368044"/>
                  </a:lnTo>
                  <a:lnTo>
                    <a:pt x="2265045" y="1368044"/>
                  </a:lnTo>
                  <a:lnTo>
                    <a:pt x="2291715" y="1368044"/>
                  </a:lnTo>
                  <a:lnTo>
                    <a:pt x="2291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2080" y="2855975"/>
              <a:ext cx="213360" cy="2118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98008" y="2918459"/>
              <a:ext cx="1752600" cy="1138555"/>
            </a:xfrm>
            <a:custGeom>
              <a:avLst/>
              <a:gdLst/>
              <a:ahLst/>
              <a:cxnLst/>
              <a:rect l="l" t="t" r="r" b="b"/>
              <a:pathLst>
                <a:path w="1752600" h="1138554">
                  <a:moveTo>
                    <a:pt x="1079385" y="1020203"/>
                  </a:moveTo>
                  <a:lnTo>
                    <a:pt x="0" y="1020203"/>
                  </a:lnTo>
                  <a:lnTo>
                    <a:pt x="0" y="1126871"/>
                  </a:lnTo>
                  <a:lnTo>
                    <a:pt x="1079385" y="1126871"/>
                  </a:lnTo>
                  <a:lnTo>
                    <a:pt x="1079385" y="1020203"/>
                  </a:lnTo>
                  <a:close/>
                </a:path>
                <a:path w="1752600" h="1138554">
                  <a:moveTo>
                    <a:pt x="1745742" y="186944"/>
                  </a:moveTo>
                  <a:lnTo>
                    <a:pt x="1734058" y="124206"/>
                  </a:lnTo>
                  <a:lnTo>
                    <a:pt x="1696085" y="69342"/>
                  </a:lnTo>
                  <a:lnTo>
                    <a:pt x="1633982" y="30226"/>
                  </a:lnTo>
                  <a:lnTo>
                    <a:pt x="1594485" y="19177"/>
                  </a:lnTo>
                  <a:lnTo>
                    <a:pt x="1549654" y="15240"/>
                  </a:lnTo>
                  <a:lnTo>
                    <a:pt x="1547368" y="15240"/>
                  </a:lnTo>
                  <a:lnTo>
                    <a:pt x="1537462" y="17526"/>
                  </a:lnTo>
                  <a:lnTo>
                    <a:pt x="1537462" y="8382"/>
                  </a:lnTo>
                  <a:lnTo>
                    <a:pt x="96774" y="0"/>
                  </a:lnTo>
                  <a:lnTo>
                    <a:pt x="96774" y="106680"/>
                  </a:lnTo>
                  <a:lnTo>
                    <a:pt x="1524635" y="114935"/>
                  </a:lnTo>
                  <a:lnTo>
                    <a:pt x="1529842" y="118364"/>
                  </a:lnTo>
                  <a:lnTo>
                    <a:pt x="1550416" y="121920"/>
                  </a:lnTo>
                  <a:lnTo>
                    <a:pt x="1552702" y="121920"/>
                  </a:lnTo>
                  <a:lnTo>
                    <a:pt x="1593977" y="129413"/>
                  </a:lnTo>
                  <a:lnTo>
                    <a:pt x="1623060" y="147320"/>
                  </a:lnTo>
                  <a:lnTo>
                    <a:pt x="1637792" y="171323"/>
                  </a:lnTo>
                  <a:lnTo>
                    <a:pt x="1636141" y="197231"/>
                  </a:lnTo>
                  <a:lnTo>
                    <a:pt x="1616075" y="220726"/>
                  </a:lnTo>
                  <a:lnTo>
                    <a:pt x="1575562" y="237744"/>
                  </a:lnTo>
                  <a:lnTo>
                    <a:pt x="1567180" y="239268"/>
                  </a:lnTo>
                  <a:lnTo>
                    <a:pt x="1547622" y="247142"/>
                  </a:lnTo>
                  <a:lnTo>
                    <a:pt x="1533017" y="261620"/>
                  </a:lnTo>
                  <a:lnTo>
                    <a:pt x="1524889" y="280543"/>
                  </a:lnTo>
                  <a:lnTo>
                    <a:pt x="1524508" y="301752"/>
                  </a:lnTo>
                  <a:lnTo>
                    <a:pt x="1532509" y="321310"/>
                  </a:lnTo>
                  <a:lnTo>
                    <a:pt x="1546987" y="335915"/>
                  </a:lnTo>
                  <a:lnTo>
                    <a:pt x="1565783" y="344043"/>
                  </a:lnTo>
                  <a:lnTo>
                    <a:pt x="1587119" y="344424"/>
                  </a:lnTo>
                  <a:lnTo>
                    <a:pt x="1603121" y="341376"/>
                  </a:lnTo>
                  <a:lnTo>
                    <a:pt x="1646936" y="325120"/>
                  </a:lnTo>
                  <a:lnTo>
                    <a:pt x="1682369" y="303657"/>
                  </a:lnTo>
                  <a:lnTo>
                    <a:pt x="1729232" y="249555"/>
                  </a:lnTo>
                  <a:lnTo>
                    <a:pt x="1741170" y="218821"/>
                  </a:lnTo>
                  <a:lnTo>
                    <a:pt x="1745742" y="186944"/>
                  </a:lnTo>
                  <a:close/>
                </a:path>
                <a:path w="1752600" h="1138554">
                  <a:moveTo>
                    <a:pt x="1748917" y="568579"/>
                  </a:moveTo>
                  <a:lnTo>
                    <a:pt x="1734273" y="510667"/>
                  </a:lnTo>
                  <a:lnTo>
                    <a:pt x="1733931" y="509270"/>
                  </a:lnTo>
                  <a:lnTo>
                    <a:pt x="1695450" y="457835"/>
                  </a:lnTo>
                  <a:lnTo>
                    <a:pt x="1634490" y="421386"/>
                  </a:lnTo>
                  <a:lnTo>
                    <a:pt x="1596136" y="410972"/>
                  </a:lnTo>
                  <a:lnTo>
                    <a:pt x="1585264" y="409956"/>
                  </a:lnTo>
                  <a:lnTo>
                    <a:pt x="1552702" y="406908"/>
                  </a:lnTo>
                  <a:lnTo>
                    <a:pt x="1551178" y="406908"/>
                  </a:lnTo>
                  <a:lnTo>
                    <a:pt x="1537462" y="409956"/>
                  </a:lnTo>
                  <a:lnTo>
                    <a:pt x="1067435" y="409956"/>
                  </a:lnTo>
                  <a:lnTo>
                    <a:pt x="1056513" y="406908"/>
                  </a:lnTo>
                  <a:lnTo>
                    <a:pt x="1042797" y="406146"/>
                  </a:lnTo>
                  <a:lnTo>
                    <a:pt x="988568" y="390017"/>
                  </a:lnTo>
                  <a:lnTo>
                    <a:pt x="975220" y="377952"/>
                  </a:lnTo>
                  <a:lnTo>
                    <a:pt x="974979" y="377952"/>
                  </a:lnTo>
                  <a:lnTo>
                    <a:pt x="974217" y="377952"/>
                  </a:lnTo>
                  <a:lnTo>
                    <a:pt x="974217" y="377050"/>
                  </a:lnTo>
                  <a:lnTo>
                    <a:pt x="973531" y="376428"/>
                  </a:lnTo>
                  <a:lnTo>
                    <a:pt x="972693" y="375666"/>
                  </a:lnTo>
                  <a:lnTo>
                    <a:pt x="972693" y="374904"/>
                  </a:lnTo>
                  <a:lnTo>
                    <a:pt x="973455" y="375666"/>
                  </a:lnTo>
                  <a:lnTo>
                    <a:pt x="973531" y="376428"/>
                  </a:lnTo>
                  <a:lnTo>
                    <a:pt x="974217" y="376428"/>
                  </a:lnTo>
                  <a:lnTo>
                    <a:pt x="974217" y="377050"/>
                  </a:lnTo>
                  <a:lnTo>
                    <a:pt x="975106" y="377863"/>
                  </a:lnTo>
                  <a:lnTo>
                    <a:pt x="978966" y="374904"/>
                  </a:lnTo>
                  <a:lnTo>
                    <a:pt x="991108" y="365633"/>
                  </a:lnTo>
                  <a:lnTo>
                    <a:pt x="1011174" y="357505"/>
                  </a:lnTo>
                  <a:lnTo>
                    <a:pt x="1032510" y="352679"/>
                  </a:lnTo>
                  <a:lnTo>
                    <a:pt x="1052703" y="350520"/>
                  </a:lnTo>
                  <a:lnTo>
                    <a:pt x="1064133" y="349758"/>
                  </a:lnTo>
                  <a:lnTo>
                    <a:pt x="1084834" y="345059"/>
                  </a:lnTo>
                  <a:lnTo>
                    <a:pt x="1101471" y="333121"/>
                  </a:lnTo>
                  <a:lnTo>
                    <a:pt x="1112393" y="315849"/>
                  </a:lnTo>
                  <a:lnTo>
                    <a:pt x="1115936" y="294894"/>
                  </a:lnTo>
                  <a:lnTo>
                    <a:pt x="1110869" y="274193"/>
                  </a:lnTo>
                  <a:lnTo>
                    <a:pt x="1098677" y="257683"/>
                  </a:lnTo>
                  <a:lnTo>
                    <a:pt x="1081278" y="247015"/>
                  </a:lnTo>
                  <a:lnTo>
                    <a:pt x="1060323" y="243840"/>
                  </a:lnTo>
                  <a:lnTo>
                    <a:pt x="1042797" y="244602"/>
                  </a:lnTo>
                  <a:lnTo>
                    <a:pt x="997458" y="251079"/>
                  </a:lnTo>
                  <a:lnTo>
                    <a:pt x="958723" y="263017"/>
                  </a:lnTo>
                  <a:lnTo>
                    <a:pt x="901700" y="300228"/>
                  </a:lnTo>
                  <a:lnTo>
                    <a:pt x="871855" y="348742"/>
                  </a:lnTo>
                  <a:lnTo>
                    <a:pt x="867422" y="374904"/>
                  </a:lnTo>
                  <a:lnTo>
                    <a:pt x="867460" y="375666"/>
                  </a:lnTo>
                  <a:lnTo>
                    <a:pt x="896239" y="451104"/>
                  </a:lnTo>
                  <a:lnTo>
                    <a:pt x="951103" y="490347"/>
                  </a:lnTo>
                  <a:lnTo>
                    <a:pt x="989457" y="503809"/>
                  </a:lnTo>
                  <a:lnTo>
                    <a:pt x="1035177" y="512064"/>
                  </a:lnTo>
                  <a:lnTo>
                    <a:pt x="1048893" y="513588"/>
                  </a:lnTo>
                  <a:lnTo>
                    <a:pt x="1065657" y="511429"/>
                  </a:lnTo>
                  <a:lnTo>
                    <a:pt x="1065657" y="516636"/>
                  </a:lnTo>
                  <a:lnTo>
                    <a:pt x="1537462" y="516636"/>
                  </a:lnTo>
                  <a:lnTo>
                    <a:pt x="1537462" y="511429"/>
                  </a:lnTo>
                  <a:lnTo>
                    <a:pt x="1537462" y="510667"/>
                  </a:lnTo>
                  <a:lnTo>
                    <a:pt x="1554226" y="513588"/>
                  </a:lnTo>
                  <a:lnTo>
                    <a:pt x="1555750" y="513588"/>
                  </a:lnTo>
                  <a:lnTo>
                    <a:pt x="1599057" y="521970"/>
                  </a:lnTo>
                  <a:lnTo>
                    <a:pt x="1628140" y="541020"/>
                  </a:lnTo>
                  <a:lnTo>
                    <a:pt x="1641602" y="566293"/>
                  </a:lnTo>
                  <a:lnTo>
                    <a:pt x="1637919" y="593090"/>
                  </a:lnTo>
                  <a:lnTo>
                    <a:pt x="1615694" y="616839"/>
                  </a:lnTo>
                  <a:lnTo>
                    <a:pt x="1573276" y="633095"/>
                  </a:lnTo>
                  <a:lnTo>
                    <a:pt x="1564132" y="633857"/>
                  </a:lnTo>
                  <a:lnTo>
                    <a:pt x="1544320" y="640842"/>
                  </a:lnTo>
                  <a:lnTo>
                    <a:pt x="1529080" y="654558"/>
                  </a:lnTo>
                  <a:lnTo>
                    <a:pt x="1519936" y="672985"/>
                  </a:lnTo>
                  <a:lnTo>
                    <a:pt x="1518412" y="694055"/>
                  </a:lnTo>
                  <a:lnTo>
                    <a:pt x="1525651" y="713994"/>
                  </a:lnTo>
                  <a:lnTo>
                    <a:pt x="1539367" y="729234"/>
                  </a:lnTo>
                  <a:lnTo>
                    <a:pt x="1557655" y="738378"/>
                  </a:lnTo>
                  <a:lnTo>
                    <a:pt x="1578737" y="739775"/>
                  </a:lnTo>
                  <a:lnTo>
                    <a:pt x="1596263" y="736727"/>
                  </a:lnTo>
                  <a:lnTo>
                    <a:pt x="1638935" y="723519"/>
                  </a:lnTo>
                  <a:lnTo>
                    <a:pt x="1674368" y="705231"/>
                  </a:lnTo>
                  <a:lnTo>
                    <a:pt x="1724279" y="656971"/>
                  </a:lnTo>
                  <a:lnTo>
                    <a:pt x="1747139" y="599059"/>
                  </a:lnTo>
                  <a:lnTo>
                    <a:pt x="1748917" y="568579"/>
                  </a:lnTo>
                  <a:close/>
                </a:path>
                <a:path w="1752600" h="1138554">
                  <a:moveTo>
                    <a:pt x="1752219" y="971169"/>
                  </a:moveTo>
                  <a:lnTo>
                    <a:pt x="1738757" y="910590"/>
                  </a:lnTo>
                  <a:lnTo>
                    <a:pt x="1700784" y="857758"/>
                  </a:lnTo>
                  <a:lnTo>
                    <a:pt x="1639443" y="820166"/>
                  </a:lnTo>
                  <a:lnTo>
                    <a:pt x="1600327" y="809498"/>
                  </a:lnTo>
                  <a:lnTo>
                    <a:pt x="1555750" y="805307"/>
                  </a:lnTo>
                  <a:lnTo>
                    <a:pt x="1554226" y="805307"/>
                  </a:lnTo>
                  <a:lnTo>
                    <a:pt x="1533525" y="810006"/>
                  </a:lnTo>
                  <a:lnTo>
                    <a:pt x="1526286" y="815213"/>
                  </a:lnTo>
                  <a:lnTo>
                    <a:pt x="1090295" y="815213"/>
                  </a:lnTo>
                  <a:lnTo>
                    <a:pt x="1078611" y="812165"/>
                  </a:lnTo>
                  <a:lnTo>
                    <a:pt x="1064133" y="811403"/>
                  </a:lnTo>
                  <a:lnTo>
                    <a:pt x="1053465" y="809879"/>
                  </a:lnTo>
                  <a:lnTo>
                    <a:pt x="1013587" y="797306"/>
                  </a:lnTo>
                  <a:lnTo>
                    <a:pt x="990219" y="777113"/>
                  </a:lnTo>
                  <a:lnTo>
                    <a:pt x="990219" y="774827"/>
                  </a:lnTo>
                  <a:lnTo>
                    <a:pt x="991743" y="773303"/>
                  </a:lnTo>
                  <a:lnTo>
                    <a:pt x="991743" y="772541"/>
                  </a:lnTo>
                  <a:lnTo>
                    <a:pt x="994029" y="770255"/>
                  </a:lnTo>
                  <a:lnTo>
                    <a:pt x="995553" y="767969"/>
                  </a:lnTo>
                  <a:lnTo>
                    <a:pt x="997839" y="765683"/>
                  </a:lnTo>
                  <a:lnTo>
                    <a:pt x="1001649" y="763397"/>
                  </a:lnTo>
                  <a:lnTo>
                    <a:pt x="1006221" y="759587"/>
                  </a:lnTo>
                  <a:lnTo>
                    <a:pt x="1010793" y="756539"/>
                  </a:lnTo>
                  <a:lnTo>
                    <a:pt x="1017651" y="753491"/>
                  </a:lnTo>
                  <a:lnTo>
                    <a:pt x="1024509" y="751205"/>
                  </a:lnTo>
                  <a:lnTo>
                    <a:pt x="1032129" y="748157"/>
                  </a:lnTo>
                  <a:lnTo>
                    <a:pt x="1049655" y="743585"/>
                  </a:lnTo>
                  <a:lnTo>
                    <a:pt x="1059561" y="742061"/>
                  </a:lnTo>
                  <a:lnTo>
                    <a:pt x="1069467" y="741299"/>
                  </a:lnTo>
                  <a:lnTo>
                    <a:pt x="1089914" y="735076"/>
                  </a:lnTo>
                  <a:lnTo>
                    <a:pt x="1105789" y="722122"/>
                  </a:lnTo>
                  <a:lnTo>
                    <a:pt x="1115441" y="704215"/>
                  </a:lnTo>
                  <a:lnTo>
                    <a:pt x="1117473" y="683387"/>
                  </a:lnTo>
                  <a:lnTo>
                    <a:pt x="1111237" y="662940"/>
                  </a:lnTo>
                  <a:lnTo>
                    <a:pt x="1098169" y="647192"/>
                  </a:lnTo>
                  <a:lnTo>
                    <a:pt x="1080135" y="637540"/>
                  </a:lnTo>
                  <a:lnTo>
                    <a:pt x="1058799" y="635381"/>
                  </a:lnTo>
                  <a:lnTo>
                    <a:pt x="1042035" y="636905"/>
                  </a:lnTo>
                  <a:lnTo>
                    <a:pt x="994537" y="648589"/>
                  </a:lnTo>
                  <a:lnTo>
                    <a:pt x="955675" y="665988"/>
                  </a:lnTo>
                  <a:lnTo>
                    <a:pt x="903478" y="713232"/>
                  </a:lnTo>
                  <a:lnTo>
                    <a:pt x="884174" y="770128"/>
                  </a:lnTo>
                  <a:lnTo>
                    <a:pt x="886587" y="799338"/>
                  </a:lnTo>
                  <a:lnTo>
                    <a:pt x="914527" y="853948"/>
                  </a:lnTo>
                  <a:lnTo>
                    <a:pt x="972312" y="896239"/>
                  </a:lnTo>
                  <a:lnTo>
                    <a:pt x="1012063" y="909955"/>
                  </a:lnTo>
                  <a:lnTo>
                    <a:pt x="1058799" y="917321"/>
                  </a:lnTo>
                  <a:lnTo>
                    <a:pt x="1072515" y="918083"/>
                  </a:lnTo>
                  <a:lnTo>
                    <a:pt x="1085469" y="916305"/>
                  </a:lnTo>
                  <a:lnTo>
                    <a:pt x="1085469" y="921893"/>
                  </a:lnTo>
                  <a:lnTo>
                    <a:pt x="1557274" y="921893"/>
                  </a:lnTo>
                  <a:lnTo>
                    <a:pt x="1557274" y="911987"/>
                  </a:lnTo>
                  <a:lnTo>
                    <a:pt x="1558798" y="911987"/>
                  </a:lnTo>
                  <a:lnTo>
                    <a:pt x="1603502" y="920623"/>
                  </a:lnTo>
                  <a:lnTo>
                    <a:pt x="1632585" y="940308"/>
                  </a:lnTo>
                  <a:lnTo>
                    <a:pt x="1645285" y="966216"/>
                  </a:lnTo>
                  <a:lnTo>
                    <a:pt x="1640205" y="993140"/>
                  </a:lnTo>
                  <a:lnTo>
                    <a:pt x="1616329" y="1016381"/>
                  </a:lnTo>
                  <a:lnTo>
                    <a:pt x="1572514" y="1030859"/>
                  </a:lnTo>
                  <a:lnTo>
                    <a:pt x="1562608" y="1032383"/>
                  </a:lnTo>
                  <a:lnTo>
                    <a:pt x="1542161" y="1038352"/>
                  </a:lnTo>
                  <a:lnTo>
                    <a:pt x="1526413" y="1051306"/>
                  </a:lnTo>
                  <a:lnTo>
                    <a:pt x="1516634" y="1069340"/>
                  </a:lnTo>
                  <a:lnTo>
                    <a:pt x="1514602" y="1090295"/>
                  </a:lnTo>
                  <a:lnTo>
                    <a:pt x="1520952" y="1110488"/>
                  </a:lnTo>
                  <a:lnTo>
                    <a:pt x="1533906" y="1126363"/>
                  </a:lnTo>
                  <a:lnTo>
                    <a:pt x="1551686" y="1136142"/>
                  </a:lnTo>
                  <a:lnTo>
                    <a:pt x="1572514" y="1138301"/>
                  </a:lnTo>
                  <a:lnTo>
                    <a:pt x="1590167" y="1136015"/>
                  </a:lnTo>
                  <a:lnTo>
                    <a:pt x="1634236" y="1124458"/>
                  </a:lnTo>
                  <a:lnTo>
                    <a:pt x="1671193" y="1107313"/>
                  </a:lnTo>
                  <a:lnTo>
                    <a:pt x="1723898" y="1060196"/>
                  </a:lnTo>
                  <a:lnTo>
                    <a:pt x="1749425" y="1002030"/>
                  </a:lnTo>
                  <a:lnTo>
                    <a:pt x="1752219" y="9711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6652" y="3889247"/>
              <a:ext cx="213360" cy="21183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238365" y="3282822"/>
            <a:ext cx="2724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3E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398008" y="2801111"/>
            <a:ext cx="4950460" cy="1066800"/>
            <a:chOff x="5398008" y="2801111"/>
            <a:chExt cx="4950460" cy="1066800"/>
          </a:xfrm>
        </p:grpSpPr>
        <p:sp>
          <p:nvSpPr>
            <p:cNvPr id="17" name="object 17"/>
            <p:cNvSpPr/>
            <p:nvPr/>
          </p:nvSpPr>
          <p:spPr>
            <a:xfrm>
              <a:off x="9011412" y="3107435"/>
              <a:ext cx="1141730" cy="719455"/>
            </a:xfrm>
            <a:custGeom>
              <a:avLst/>
              <a:gdLst/>
              <a:ahLst/>
              <a:cxnLst/>
              <a:rect l="l" t="t" r="r" b="b"/>
              <a:pathLst>
                <a:path w="1141729" h="719454">
                  <a:moveTo>
                    <a:pt x="664464" y="2286"/>
                  </a:moveTo>
                  <a:lnTo>
                    <a:pt x="206248" y="2286"/>
                  </a:lnTo>
                  <a:lnTo>
                    <a:pt x="193548" y="0"/>
                  </a:lnTo>
                  <a:lnTo>
                    <a:pt x="183642" y="762"/>
                  </a:lnTo>
                  <a:lnTo>
                    <a:pt x="138811" y="7493"/>
                  </a:lnTo>
                  <a:lnTo>
                    <a:pt x="99568" y="21209"/>
                  </a:lnTo>
                  <a:lnTo>
                    <a:pt x="66421" y="40894"/>
                  </a:lnTo>
                  <a:lnTo>
                    <a:pt x="19431" y="93472"/>
                  </a:lnTo>
                  <a:lnTo>
                    <a:pt x="0" y="156718"/>
                  </a:lnTo>
                  <a:lnTo>
                    <a:pt x="1397" y="189611"/>
                  </a:lnTo>
                  <a:lnTo>
                    <a:pt x="27686" y="252222"/>
                  </a:lnTo>
                  <a:lnTo>
                    <a:pt x="87249" y="303784"/>
                  </a:lnTo>
                  <a:lnTo>
                    <a:pt x="130302" y="322580"/>
                  </a:lnTo>
                  <a:lnTo>
                    <a:pt x="162433" y="326898"/>
                  </a:lnTo>
                  <a:lnTo>
                    <a:pt x="181737" y="320294"/>
                  </a:lnTo>
                  <a:lnTo>
                    <a:pt x="197104" y="306705"/>
                  </a:lnTo>
                  <a:lnTo>
                    <a:pt x="206502" y="287528"/>
                  </a:lnTo>
                  <a:lnTo>
                    <a:pt x="207899" y="266446"/>
                  </a:lnTo>
                  <a:lnTo>
                    <a:pt x="201295" y="247269"/>
                  </a:lnTo>
                  <a:lnTo>
                    <a:pt x="187960" y="231775"/>
                  </a:lnTo>
                  <a:lnTo>
                    <a:pt x="169164" y="221869"/>
                  </a:lnTo>
                  <a:lnTo>
                    <a:pt x="157734" y="219583"/>
                  </a:lnTo>
                  <a:lnTo>
                    <a:pt x="117856" y="194564"/>
                  </a:lnTo>
                  <a:lnTo>
                    <a:pt x="106172" y="165735"/>
                  </a:lnTo>
                  <a:lnTo>
                    <a:pt x="117729" y="138176"/>
                  </a:lnTo>
                  <a:lnTo>
                    <a:pt x="147828" y="116840"/>
                  </a:lnTo>
                  <a:lnTo>
                    <a:pt x="191262" y="106807"/>
                  </a:lnTo>
                  <a:lnTo>
                    <a:pt x="191262" y="109093"/>
                  </a:lnTo>
                  <a:lnTo>
                    <a:pt x="664464" y="109093"/>
                  </a:lnTo>
                  <a:lnTo>
                    <a:pt x="664464" y="2286"/>
                  </a:lnTo>
                  <a:close/>
                </a:path>
                <a:path w="1141729" h="719454">
                  <a:moveTo>
                    <a:pt x="852805" y="351536"/>
                  </a:moveTo>
                  <a:lnTo>
                    <a:pt x="838835" y="299339"/>
                  </a:lnTo>
                  <a:lnTo>
                    <a:pt x="797560" y="253873"/>
                  </a:lnTo>
                  <a:lnTo>
                    <a:pt x="727837" y="221742"/>
                  </a:lnTo>
                  <a:lnTo>
                    <a:pt x="681863" y="212725"/>
                  </a:lnTo>
                  <a:lnTo>
                    <a:pt x="668274" y="211963"/>
                  </a:lnTo>
                  <a:lnTo>
                    <a:pt x="647065" y="215011"/>
                  </a:lnTo>
                  <a:lnTo>
                    <a:pt x="629412" y="225425"/>
                  </a:lnTo>
                  <a:lnTo>
                    <a:pt x="616839" y="241681"/>
                  </a:lnTo>
                  <a:lnTo>
                    <a:pt x="611124" y="262255"/>
                  </a:lnTo>
                  <a:lnTo>
                    <a:pt x="614172" y="283083"/>
                  </a:lnTo>
                  <a:lnTo>
                    <a:pt x="624459" y="300863"/>
                  </a:lnTo>
                  <a:lnTo>
                    <a:pt x="640715" y="313309"/>
                  </a:lnTo>
                  <a:lnTo>
                    <a:pt x="661416" y="318770"/>
                  </a:lnTo>
                  <a:lnTo>
                    <a:pt x="675132" y="319532"/>
                  </a:lnTo>
                  <a:lnTo>
                    <a:pt x="693674" y="322834"/>
                  </a:lnTo>
                  <a:lnTo>
                    <a:pt x="713105" y="328676"/>
                  </a:lnTo>
                  <a:lnTo>
                    <a:pt x="731012" y="337566"/>
                  </a:lnTo>
                  <a:lnTo>
                    <a:pt x="745109" y="350012"/>
                  </a:lnTo>
                  <a:lnTo>
                    <a:pt x="746633" y="352298"/>
                  </a:lnTo>
                  <a:lnTo>
                    <a:pt x="745871" y="352298"/>
                  </a:lnTo>
                  <a:lnTo>
                    <a:pt x="746633" y="353822"/>
                  </a:lnTo>
                  <a:lnTo>
                    <a:pt x="746633" y="356108"/>
                  </a:lnTo>
                  <a:lnTo>
                    <a:pt x="745871" y="356108"/>
                  </a:lnTo>
                  <a:lnTo>
                    <a:pt x="745871" y="356870"/>
                  </a:lnTo>
                  <a:lnTo>
                    <a:pt x="745109" y="356870"/>
                  </a:lnTo>
                  <a:lnTo>
                    <a:pt x="743585" y="359918"/>
                  </a:lnTo>
                  <a:lnTo>
                    <a:pt x="738632" y="364490"/>
                  </a:lnTo>
                  <a:lnTo>
                    <a:pt x="734187" y="369316"/>
                  </a:lnTo>
                  <a:lnTo>
                    <a:pt x="727583" y="372110"/>
                  </a:lnTo>
                  <a:lnTo>
                    <a:pt x="713867" y="378968"/>
                  </a:lnTo>
                  <a:lnTo>
                    <a:pt x="702183" y="382524"/>
                  </a:lnTo>
                  <a:lnTo>
                    <a:pt x="690245" y="385572"/>
                  </a:lnTo>
                  <a:lnTo>
                    <a:pt x="678180" y="387731"/>
                  </a:lnTo>
                  <a:lnTo>
                    <a:pt x="665988" y="388874"/>
                  </a:lnTo>
                  <a:lnTo>
                    <a:pt x="651510" y="388874"/>
                  </a:lnTo>
                  <a:lnTo>
                    <a:pt x="649986" y="389255"/>
                  </a:lnTo>
                  <a:lnTo>
                    <a:pt x="649986" y="385826"/>
                  </a:lnTo>
                  <a:lnTo>
                    <a:pt x="203200" y="385826"/>
                  </a:lnTo>
                  <a:lnTo>
                    <a:pt x="191262" y="384302"/>
                  </a:lnTo>
                  <a:lnTo>
                    <a:pt x="127381" y="394589"/>
                  </a:lnTo>
                  <a:lnTo>
                    <a:pt x="88265" y="411353"/>
                  </a:lnTo>
                  <a:lnTo>
                    <a:pt x="56134" y="434213"/>
                  </a:lnTo>
                  <a:lnTo>
                    <a:pt x="13335" y="492772"/>
                  </a:lnTo>
                  <a:lnTo>
                    <a:pt x="1778" y="560324"/>
                  </a:lnTo>
                  <a:lnTo>
                    <a:pt x="8255" y="594487"/>
                  </a:lnTo>
                  <a:lnTo>
                    <a:pt x="47752" y="656971"/>
                  </a:lnTo>
                  <a:lnTo>
                    <a:pt x="81153" y="683006"/>
                  </a:lnTo>
                  <a:lnTo>
                    <a:pt x="124206" y="703834"/>
                  </a:lnTo>
                  <a:lnTo>
                    <a:pt x="155956" y="708914"/>
                  </a:lnTo>
                  <a:lnTo>
                    <a:pt x="175514" y="703072"/>
                  </a:lnTo>
                  <a:lnTo>
                    <a:pt x="191262" y="690372"/>
                  </a:lnTo>
                  <a:lnTo>
                    <a:pt x="201168" y="671830"/>
                  </a:lnTo>
                  <a:lnTo>
                    <a:pt x="203581" y="650748"/>
                  </a:lnTo>
                  <a:lnTo>
                    <a:pt x="197739" y="631063"/>
                  </a:lnTo>
                  <a:lnTo>
                    <a:pt x="184785" y="615061"/>
                  </a:lnTo>
                  <a:lnTo>
                    <a:pt x="166116" y="604647"/>
                  </a:lnTo>
                  <a:lnTo>
                    <a:pt x="155448" y="601599"/>
                  </a:lnTo>
                  <a:lnTo>
                    <a:pt x="118618" y="576834"/>
                  </a:lnTo>
                  <a:lnTo>
                    <a:pt x="107950" y="548767"/>
                  </a:lnTo>
                  <a:lnTo>
                    <a:pt x="118999" y="522097"/>
                  </a:lnTo>
                  <a:lnTo>
                    <a:pt x="147066" y="501396"/>
                  </a:lnTo>
                  <a:lnTo>
                    <a:pt x="181483" y="492645"/>
                  </a:lnTo>
                  <a:lnTo>
                    <a:pt x="635762" y="492645"/>
                  </a:lnTo>
                  <a:lnTo>
                    <a:pt x="650748" y="495681"/>
                  </a:lnTo>
                  <a:lnTo>
                    <a:pt x="658368" y="495681"/>
                  </a:lnTo>
                  <a:lnTo>
                    <a:pt x="702945" y="492010"/>
                  </a:lnTo>
                  <a:lnTo>
                    <a:pt x="742188" y="482485"/>
                  </a:lnTo>
                  <a:lnTo>
                    <a:pt x="803275" y="449707"/>
                  </a:lnTo>
                  <a:lnTo>
                    <a:pt x="840613" y="403860"/>
                  </a:lnTo>
                  <a:lnTo>
                    <a:pt x="849884" y="378079"/>
                  </a:lnTo>
                  <a:lnTo>
                    <a:pt x="852805" y="351536"/>
                  </a:lnTo>
                  <a:close/>
                </a:path>
                <a:path w="1141729" h="719454">
                  <a:moveTo>
                    <a:pt x="1141374" y="612330"/>
                  </a:moveTo>
                  <a:lnTo>
                    <a:pt x="664464" y="612330"/>
                  </a:lnTo>
                  <a:lnTo>
                    <a:pt x="664464" y="719074"/>
                  </a:lnTo>
                  <a:lnTo>
                    <a:pt x="1141374" y="719074"/>
                  </a:lnTo>
                  <a:lnTo>
                    <a:pt x="1141374" y="612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34600" y="3656075"/>
              <a:ext cx="213359" cy="2118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662160" y="3105911"/>
              <a:ext cx="477520" cy="106680"/>
            </a:xfrm>
            <a:custGeom>
              <a:avLst/>
              <a:gdLst/>
              <a:ahLst/>
              <a:cxnLst/>
              <a:rect l="l" t="t" r="r" b="b"/>
              <a:pathLst>
                <a:path w="477520" h="106680">
                  <a:moveTo>
                    <a:pt x="477011" y="0"/>
                  </a:moveTo>
                  <a:lnTo>
                    <a:pt x="0" y="0"/>
                  </a:lnTo>
                  <a:lnTo>
                    <a:pt x="0" y="106679"/>
                  </a:lnTo>
                  <a:lnTo>
                    <a:pt x="477011" y="106679"/>
                  </a:lnTo>
                  <a:lnTo>
                    <a:pt x="4770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0884" y="3043427"/>
              <a:ext cx="213359" cy="2103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478780" y="2828543"/>
              <a:ext cx="928369" cy="358140"/>
            </a:xfrm>
            <a:custGeom>
              <a:avLst/>
              <a:gdLst/>
              <a:ahLst/>
              <a:cxnLst/>
              <a:rect l="l" t="t" r="r" b="b"/>
              <a:pathLst>
                <a:path w="928370" h="358139">
                  <a:moveTo>
                    <a:pt x="927989" y="0"/>
                  </a:moveTo>
                  <a:lnTo>
                    <a:pt x="0" y="0"/>
                  </a:lnTo>
                  <a:lnTo>
                    <a:pt x="0" y="358139"/>
                  </a:lnTo>
                  <a:lnTo>
                    <a:pt x="927989" y="358139"/>
                  </a:lnTo>
                  <a:lnTo>
                    <a:pt x="927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15356" y="2801111"/>
              <a:ext cx="890269" cy="327660"/>
            </a:xfrm>
            <a:custGeom>
              <a:avLst/>
              <a:gdLst/>
              <a:ahLst/>
              <a:cxnLst/>
              <a:rect l="l" t="t" r="r" b="b"/>
              <a:pathLst>
                <a:path w="890270" h="327660">
                  <a:moveTo>
                    <a:pt x="302387" y="0"/>
                  </a:moveTo>
                  <a:lnTo>
                    <a:pt x="287020" y="12953"/>
                  </a:lnTo>
                  <a:lnTo>
                    <a:pt x="271907" y="762"/>
                  </a:lnTo>
                  <a:lnTo>
                    <a:pt x="132080" y="175133"/>
                  </a:lnTo>
                  <a:lnTo>
                    <a:pt x="80010" y="116332"/>
                  </a:lnTo>
                  <a:lnTo>
                    <a:pt x="0" y="186689"/>
                  </a:lnTo>
                  <a:lnTo>
                    <a:pt x="64262" y="259714"/>
                  </a:lnTo>
                  <a:lnTo>
                    <a:pt x="64008" y="260096"/>
                  </a:lnTo>
                  <a:lnTo>
                    <a:pt x="66040" y="261747"/>
                  </a:lnTo>
                  <a:lnTo>
                    <a:pt x="115062" y="317500"/>
                  </a:lnTo>
                  <a:lnTo>
                    <a:pt x="124460" y="309117"/>
                  </a:lnTo>
                  <a:lnTo>
                    <a:pt x="147066" y="327405"/>
                  </a:lnTo>
                  <a:lnTo>
                    <a:pt x="288925" y="150367"/>
                  </a:lnTo>
                  <a:lnTo>
                    <a:pt x="434213" y="324358"/>
                  </a:lnTo>
                  <a:lnTo>
                    <a:pt x="449834" y="311276"/>
                  </a:lnTo>
                  <a:lnTo>
                    <a:pt x="467741" y="326643"/>
                  </a:lnTo>
                  <a:lnTo>
                    <a:pt x="613410" y="154304"/>
                  </a:lnTo>
                  <a:lnTo>
                    <a:pt x="736600" y="312927"/>
                  </a:lnTo>
                  <a:lnTo>
                    <a:pt x="768731" y="287654"/>
                  </a:lnTo>
                  <a:lnTo>
                    <a:pt x="788416" y="310514"/>
                  </a:lnTo>
                  <a:lnTo>
                    <a:pt x="889762" y="221868"/>
                  </a:lnTo>
                  <a:lnTo>
                    <a:pt x="820420" y="140715"/>
                  </a:lnTo>
                  <a:lnTo>
                    <a:pt x="771144" y="183641"/>
                  </a:lnTo>
                  <a:lnTo>
                    <a:pt x="650494" y="28321"/>
                  </a:lnTo>
                  <a:lnTo>
                    <a:pt x="633603" y="41655"/>
                  </a:lnTo>
                  <a:lnTo>
                    <a:pt x="596519" y="9905"/>
                  </a:lnTo>
                  <a:lnTo>
                    <a:pt x="451993" y="179704"/>
                  </a:lnTo>
                  <a:lnTo>
                    <a:pt x="30238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98008" y="2909341"/>
              <a:ext cx="4864735" cy="696595"/>
            </a:xfrm>
            <a:custGeom>
              <a:avLst/>
              <a:gdLst/>
              <a:ahLst/>
              <a:cxnLst/>
              <a:rect l="l" t="t" r="r" b="b"/>
              <a:pathLst>
                <a:path w="4864734" h="696595">
                  <a:moveTo>
                    <a:pt x="175272" y="0"/>
                  </a:moveTo>
                  <a:lnTo>
                    <a:pt x="0" y="0"/>
                  </a:lnTo>
                  <a:lnTo>
                    <a:pt x="0" y="106654"/>
                  </a:lnTo>
                  <a:lnTo>
                    <a:pt x="175272" y="106654"/>
                  </a:lnTo>
                  <a:lnTo>
                    <a:pt x="175272" y="0"/>
                  </a:lnTo>
                  <a:close/>
                </a:path>
                <a:path w="4864734" h="696595">
                  <a:moveTo>
                    <a:pt x="1101979" y="13716"/>
                  </a:moveTo>
                  <a:lnTo>
                    <a:pt x="926719" y="13716"/>
                  </a:lnTo>
                  <a:lnTo>
                    <a:pt x="926719" y="120370"/>
                  </a:lnTo>
                  <a:lnTo>
                    <a:pt x="1101979" y="120370"/>
                  </a:lnTo>
                  <a:lnTo>
                    <a:pt x="1101979" y="13716"/>
                  </a:lnTo>
                  <a:close/>
                </a:path>
                <a:path w="4864734" h="696595">
                  <a:moveTo>
                    <a:pt x="4864354" y="576681"/>
                  </a:moveTo>
                  <a:lnTo>
                    <a:pt x="4824730" y="376275"/>
                  </a:lnTo>
                  <a:lnTo>
                    <a:pt x="4784344" y="576681"/>
                  </a:lnTo>
                  <a:lnTo>
                    <a:pt x="4804918" y="535914"/>
                  </a:lnTo>
                  <a:lnTo>
                    <a:pt x="4804918" y="696328"/>
                  </a:lnTo>
                  <a:lnTo>
                    <a:pt x="4844542" y="696328"/>
                  </a:lnTo>
                  <a:lnTo>
                    <a:pt x="4844542" y="536676"/>
                  </a:lnTo>
                  <a:lnTo>
                    <a:pt x="4864354" y="576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751696" y="3317875"/>
            <a:ext cx="2743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2E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331322" y="3250819"/>
            <a:ext cx="5822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1.99V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61532" y="2336292"/>
            <a:ext cx="3375660" cy="1384935"/>
            <a:chOff x="6161532" y="2336292"/>
            <a:chExt cx="3375660" cy="1384935"/>
          </a:xfrm>
        </p:grpSpPr>
        <p:sp>
          <p:nvSpPr>
            <p:cNvPr id="27" name="object 27"/>
            <p:cNvSpPr/>
            <p:nvPr/>
          </p:nvSpPr>
          <p:spPr>
            <a:xfrm>
              <a:off x="6769608" y="2336291"/>
              <a:ext cx="2767330" cy="780415"/>
            </a:xfrm>
            <a:custGeom>
              <a:avLst/>
              <a:gdLst/>
              <a:ahLst/>
              <a:cxnLst/>
              <a:rect l="l" t="t" r="r" b="b"/>
              <a:pathLst>
                <a:path w="2767329" h="780414">
                  <a:moveTo>
                    <a:pt x="107442" y="517271"/>
                  </a:moveTo>
                  <a:lnTo>
                    <a:pt x="96012" y="493649"/>
                  </a:lnTo>
                  <a:lnTo>
                    <a:pt x="0" y="540131"/>
                  </a:lnTo>
                  <a:lnTo>
                    <a:pt x="11430" y="564515"/>
                  </a:lnTo>
                  <a:lnTo>
                    <a:pt x="107442" y="517271"/>
                  </a:lnTo>
                  <a:close/>
                </a:path>
                <a:path w="2767329" h="780414">
                  <a:moveTo>
                    <a:pt x="275082" y="434975"/>
                  </a:moveTo>
                  <a:lnTo>
                    <a:pt x="263652" y="411353"/>
                  </a:lnTo>
                  <a:lnTo>
                    <a:pt x="167640" y="458597"/>
                  </a:lnTo>
                  <a:lnTo>
                    <a:pt x="179070" y="482219"/>
                  </a:lnTo>
                  <a:lnTo>
                    <a:pt x="275082" y="434975"/>
                  </a:lnTo>
                  <a:close/>
                </a:path>
                <a:path w="2767329" h="780414">
                  <a:moveTo>
                    <a:pt x="442722" y="352806"/>
                  </a:moveTo>
                  <a:lnTo>
                    <a:pt x="430530" y="329184"/>
                  </a:lnTo>
                  <a:lnTo>
                    <a:pt x="335280" y="376428"/>
                  </a:lnTo>
                  <a:lnTo>
                    <a:pt x="346710" y="399923"/>
                  </a:lnTo>
                  <a:lnTo>
                    <a:pt x="442722" y="352806"/>
                  </a:lnTo>
                  <a:close/>
                </a:path>
                <a:path w="2767329" h="780414">
                  <a:moveTo>
                    <a:pt x="610362" y="270510"/>
                  </a:moveTo>
                  <a:lnTo>
                    <a:pt x="598170" y="246888"/>
                  </a:lnTo>
                  <a:lnTo>
                    <a:pt x="502920" y="294132"/>
                  </a:lnTo>
                  <a:lnTo>
                    <a:pt x="514350" y="317754"/>
                  </a:lnTo>
                  <a:lnTo>
                    <a:pt x="610362" y="270510"/>
                  </a:lnTo>
                  <a:close/>
                </a:path>
                <a:path w="2767329" h="780414">
                  <a:moveTo>
                    <a:pt x="778129" y="188976"/>
                  </a:moveTo>
                  <a:lnTo>
                    <a:pt x="765937" y="164592"/>
                  </a:lnTo>
                  <a:lnTo>
                    <a:pt x="670560" y="211836"/>
                  </a:lnTo>
                  <a:lnTo>
                    <a:pt x="681990" y="235458"/>
                  </a:lnTo>
                  <a:lnTo>
                    <a:pt x="778129" y="188976"/>
                  </a:lnTo>
                  <a:close/>
                </a:path>
                <a:path w="2767329" h="780414">
                  <a:moveTo>
                    <a:pt x="945769" y="106680"/>
                  </a:moveTo>
                  <a:lnTo>
                    <a:pt x="933577" y="82296"/>
                  </a:lnTo>
                  <a:lnTo>
                    <a:pt x="838327" y="129540"/>
                  </a:lnTo>
                  <a:lnTo>
                    <a:pt x="849757" y="153162"/>
                  </a:lnTo>
                  <a:lnTo>
                    <a:pt x="945769" y="106680"/>
                  </a:lnTo>
                  <a:close/>
                </a:path>
                <a:path w="2767329" h="780414">
                  <a:moveTo>
                    <a:pt x="1113409" y="24384"/>
                  </a:moveTo>
                  <a:lnTo>
                    <a:pt x="1101217" y="0"/>
                  </a:lnTo>
                  <a:lnTo>
                    <a:pt x="1005967" y="47244"/>
                  </a:lnTo>
                  <a:lnTo>
                    <a:pt x="1017397" y="70866"/>
                  </a:lnTo>
                  <a:lnTo>
                    <a:pt x="1113409" y="24384"/>
                  </a:lnTo>
                  <a:close/>
                </a:path>
                <a:path w="2767329" h="780414">
                  <a:moveTo>
                    <a:pt x="1716913" y="60198"/>
                  </a:moveTo>
                  <a:lnTo>
                    <a:pt x="1627759" y="762"/>
                  </a:lnTo>
                  <a:lnTo>
                    <a:pt x="1613281" y="23622"/>
                  </a:lnTo>
                  <a:lnTo>
                    <a:pt x="1702435" y="82296"/>
                  </a:lnTo>
                  <a:lnTo>
                    <a:pt x="1716913" y="60198"/>
                  </a:lnTo>
                  <a:close/>
                </a:path>
                <a:path w="2767329" h="780414">
                  <a:moveTo>
                    <a:pt x="1872361" y="163830"/>
                  </a:moveTo>
                  <a:lnTo>
                    <a:pt x="1783207" y="104394"/>
                  </a:lnTo>
                  <a:lnTo>
                    <a:pt x="1768729" y="126492"/>
                  </a:lnTo>
                  <a:lnTo>
                    <a:pt x="1857883" y="185928"/>
                  </a:lnTo>
                  <a:lnTo>
                    <a:pt x="1872361" y="163830"/>
                  </a:lnTo>
                  <a:close/>
                </a:path>
                <a:path w="2767329" h="780414">
                  <a:moveTo>
                    <a:pt x="2027809" y="266700"/>
                  </a:moveTo>
                  <a:lnTo>
                    <a:pt x="1939417" y="208026"/>
                  </a:lnTo>
                  <a:lnTo>
                    <a:pt x="1924177" y="230124"/>
                  </a:lnTo>
                  <a:lnTo>
                    <a:pt x="2013331" y="288798"/>
                  </a:lnTo>
                  <a:lnTo>
                    <a:pt x="2027809" y="266700"/>
                  </a:lnTo>
                  <a:close/>
                </a:path>
                <a:path w="2767329" h="780414">
                  <a:moveTo>
                    <a:pt x="2183384" y="370332"/>
                  </a:moveTo>
                  <a:lnTo>
                    <a:pt x="2094992" y="310896"/>
                  </a:lnTo>
                  <a:lnTo>
                    <a:pt x="2079752" y="332994"/>
                  </a:lnTo>
                  <a:lnTo>
                    <a:pt x="2168906" y="392303"/>
                  </a:lnTo>
                  <a:lnTo>
                    <a:pt x="2183384" y="370332"/>
                  </a:lnTo>
                  <a:close/>
                </a:path>
                <a:path w="2767329" h="780414">
                  <a:moveTo>
                    <a:pt x="2338832" y="473075"/>
                  </a:moveTo>
                  <a:lnTo>
                    <a:pt x="2250440" y="414401"/>
                  </a:lnTo>
                  <a:lnTo>
                    <a:pt x="2235200" y="436499"/>
                  </a:lnTo>
                  <a:lnTo>
                    <a:pt x="2324354" y="495935"/>
                  </a:lnTo>
                  <a:lnTo>
                    <a:pt x="2338832" y="473075"/>
                  </a:lnTo>
                  <a:close/>
                </a:path>
                <a:path w="2767329" h="780414">
                  <a:moveTo>
                    <a:pt x="2494280" y="576707"/>
                  </a:moveTo>
                  <a:lnTo>
                    <a:pt x="2405888" y="518033"/>
                  </a:lnTo>
                  <a:lnTo>
                    <a:pt x="2390648" y="540131"/>
                  </a:lnTo>
                  <a:lnTo>
                    <a:pt x="2479802" y="598805"/>
                  </a:lnTo>
                  <a:lnTo>
                    <a:pt x="2494280" y="576707"/>
                  </a:lnTo>
                  <a:close/>
                </a:path>
                <a:path w="2767329" h="780414">
                  <a:moveTo>
                    <a:pt x="2649728" y="680339"/>
                  </a:moveTo>
                  <a:lnTo>
                    <a:pt x="2561336" y="620903"/>
                  </a:lnTo>
                  <a:lnTo>
                    <a:pt x="2546096" y="643001"/>
                  </a:lnTo>
                  <a:lnTo>
                    <a:pt x="2635250" y="702437"/>
                  </a:lnTo>
                  <a:lnTo>
                    <a:pt x="2649728" y="680339"/>
                  </a:lnTo>
                  <a:close/>
                </a:path>
                <a:path w="2767329" h="780414">
                  <a:moveTo>
                    <a:pt x="2767076" y="758063"/>
                  </a:moveTo>
                  <a:lnTo>
                    <a:pt x="2716784" y="724535"/>
                  </a:lnTo>
                  <a:lnTo>
                    <a:pt x="2701544" y="746633"/>
                  </a:lnTo>
                  <a:lnTo>
                    <a:pt x="2751836" y="780161"/>
                  </a:lnTo>
                  <a:lnTo>
                    <a:pt x="2767076" y="75806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1532" y="3200400"/>
              <a:ext cx="79247" cy="20078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180455" y="3320287"/>
              <a:ext cx="40640" cy="401320"/>
            </a:xfrm>
            <a:custGeom>
              <a:avLst/>
              <a:gdLst/>
              <a:ahLst/>
              <a:cxnLst/>
              <a:rect l="l" t="t" r="r" b="b"/>
              <a:pathLst>
                <a:path w="40639" h="401320">
                  <a:moveTo>
                    <a:pt x="40640" y="0"/>
                  </a:moveTo>
                  <a:lnTo>
                    <a:pt x="21082" y="0"/>
                  </a:lnTo>
                  <a:lnTo>
                    <a:pt x="1397" y="0"/>
                  </a:lnTo>
                  <a:lnTo>
                    <a:pt x="1270" y="39624"/>
                  </a:lnTo>
                  <a:lnTo>
                    <a:pt x="0" y="400939"/>
                  </a:lnTo>
                  <a:lnTo>
                    <a:pt x="40005" y="400939"/>
                  </a:lnTo>
                  <a:lnTo>
                    <a:pt x="40640" y="40386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591047" y="3279775"/>
            <a:ext cx="58039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2.98V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36716" y="2018538"/>
            <a:ext cx="41573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20" dirty="0">
                <a:solidFill>
                  <a:srgbClr val="C00000"/>
                </a:solidFill>
                <a:latin typeface="Arial"/>
                <a:cs typeface="Arial"/>
              </a:rPr>
              <a:t>Voltios</a:t>
            </a:r>
            <a:r>
              <a:rPr sz="1850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por</a:t>
            </a:r>
            <a:r>
              <a:rPr sz="185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vuelta</a:t>
            </a:r>
            <a:r>
              <a:rPr sz="185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2.98V/3E</a:t>
            </a:r>
            <a:r>
              <a:rPr sz="185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50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50" spc="-10" dirty="0">
                <a:solidFill>
                  <a:srgbClr val="C00000"/>
                </a:solidFill>
                <a:latin typeface="Arial"/>
                <a:cs typeface="Arial"/>
              </a:rPr>
              <a:t>0.99V/E</a:t>
            </a:r>
            <a:endParaRPr sz="18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93557" y="2468372"/>
            <a:ext cx="1860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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38503" y="2766440"/>
            <a:ext cx="26047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Arial"/>
                <a:cs typeface="Arial"/>
              </a:rPr>
              <a:t>VR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3V/1.99V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1.51</a:t>
            </a:r>
            <a:endParaRPr sz="2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73200" y="3246501"/>
            <a:ext cx="208533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Arial"/>
                <a:cs typeface="Arial"/>
              </a:rPr>
              <a:t>RE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3E/2E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14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1.5</a:t>
            </a:r>
            <a:endParaRPr sz="2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3851" y="3790569"/>
            <a:ext cx="399859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Symbol"/>
                <a:cs typeface="Symbol"/>
              </a:rPr>
              <a:t></a:t>
            </a:r>
            <a:r>
              <a:rPr sz="2100" spc="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100</a:t>
            </a:r>
            <a:r>
              <a:rPr sz="2100" dirty="0">
                <a:latin typeface="Symbol"/>
                <a:cs typeface="Symbol"/>
              </a:rPr>
              <a:t></a:t>
            </a:r>
            <a:r>
              <a:rPr sz="2100" dirty="0">
                <a:latin typeface="Arial"/>
                <a:cs typeface="Arial"/>
              </a:rPr>
              <a:t>(1.5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–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1.53)/1.5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=</a:t>
            </a:r>
            <a:r>
              <a:rPr sz="2100" spc="-229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–</a:t>
            </a:r>
            <a:r>
              <a:rPr sz="2100" spc="-195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0.6%</a:t>
            </a:r>
            <a:endParaRPr sz="2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36716" y="2434590"/>
            <a:ext cx="5822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0.02V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53228" y="2689859"/>
            <a:ext cx="935355" cy="1054735"/>
          </a:xfrm>
          <a:custGeom>
            <a:avLst/>
            <a:gdLst/>
            <a:ahLst/>
            <a:cxnLst/>
            <a:rect l="l" t="t" r="r" b="b"/>
            <a:pathLst>
              <a:path w="935354" h="1054735">
                <a:moveTo>
                  <a:pt x="80010" y="729615"/>
                </a:moveTo>
                <a:lnTo>
                  <a:pt x="72186" y="688467"/>
                </a:lnTo>
                <a:lnTo>
                  <a:pt x="64731" y="649224"/>
                </a:lnTo>
                <a:lnTo>
                  <a:pt x="41910" y="529082"/>
                </a:lnTo>
                <a:lnTo>
                  <a:pt x="40640" y="535559"/>
                </a:lnTo>
                <a:lnTo>
                  <a:pt x="40640" y="649224"/>
                </a:lnTo>
                <a:lnTo>
                  <a:pt x="40259" y="649097"/>
                </a:lnTo>
                <a:lnTo>
                  <a:pt x="40386" y="648716"/>
                </a:lnTo>
                <a:lnTo>
                  <a:pt x="40640" y="649224"/>
                </a:lnTo>
                <a:lnTo>
                  <a:pt x="40640" y="535559"/>
                </a:lnTo>
                <a:lnTo>
                  <a:pt x="0" y="728853"/>
                </a:lnTo>
                <a:lnTo>
                  <a:pt x="20193" y="688848"/>
                </a:lnTo>
                <a:lnTo>
                  <a:pt x="16764" y="1054354"/>
                </a:lnTo>
                <a:lnTo>
                  <a:pt x="56388" y="1054354"/>
                </a:lnTo>
                <a:lnTo>
                  <a:pt x="59804" y="688848"/>
                </a:lnTo>
                <a:lnTo>
                  <a:pt x="59817" y="688467"/>
                </a:lnTo>
                <a:lnTo>
                  <a:pt x="80010" y="729615"/>
                </a:lnTo>
                <a:close/>
              </a:path>
              <a:path w="935354" h="1054735">
                <a:moveTo>
                  <a:pt x="935355" y="53340"/>
                </a:moveTo>
                <a:lnTo>
                  <a:pt x="828675" y="0"/>
                </a:lnTo>
                <a:lnTo>
                  <a:pt x="852678" y="35814"/>
                </a:lnTo>
                <a:lnTo>
                  <a:pt x="536702" y="35814"/>
                </a:lnTo>
                <a:lnTo>
                  <a:pt x="536702" y="71628"/>
                </a:lnTo>
                <a:lnTo>
                  <a:pt x="852170" y="71628"/>
                </a:lnTo>
                <a:lnTo>
                  <a:pt x="828675" y="106680"/>
                </a:lnTo>
                <a:lnTo>
                  <a:pt x="935355" y="53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948173" y="3113023"/>
            <a:ext cx="2876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3V</a:t>
            </a:r>
            <a:endParaRPr sz="165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67116" y="2563367"/>
            <a:ext cx="312292" cy="120015"/>
          </a:xfrm>
          <a:prstGeom prst="rect">
            <a:avLst/>
          </a:prstGeom>
        </p:spPr>
      </p:pic>
      <p:sp>
        <p:nvSpPr>
          <p:cNvPr id="40" name="Rectángulo 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776096"/>
            <a:ext cx="62712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GRUPOS</a:t>
            </a:r>
            <a:r>
              <a:rPr sz="4400" b="1"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4400" b="1" spc="-2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spc="-10" dirty="0">
                <a:solidFill>
                  <a:schemeClr val="tx1"/>
                </a:solidFill>
                <a:latin typeface="Century Gothic"/>
                <a:cs typeface="Century Gothic"/>
              </a:rPr>
              <a:t>CONEXIÓN</a:t>
            </a:r>
            <a:endParaRPr sz="4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980" y="2153401"/>
            <a:ext cx="5041677" cy="22260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842" y="2143207"/>
            <a:ext cx="1914525" cy="150594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808732" y="4704588"/>
            <a:ext cx="981710" cy="901065"/>
          </a:xfrm>
          <a:custGeom>
            <a:avLst/>
            <a:gdLst/>
            <a:ahLst/>
            <a:cxnLst/>
            <a:rect l="l" t="t" r="r" b="b"/>
            <a:pathLst>
              <a:path w="981710" h="901064">
                <a:moveTo>
                  <a:pt x="0" y="900684"/>
                </a:moveTo>
                <a:lnTo>
                  <a:pt x="490728" y="0"/>
                </a:lnTo>
                <a:lnTo>
                  <a:pt x="981456" y="900684"/>
                </a:lnTo>
                <a:lnTo>
                  <a:pt x="0" y="900684"/>
                </a:lnTo>
                <a:close/>
              </a:path>
            </a:pathLst>
          </a:custGeom>
          <a:ln w="579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0703" y="4756403"/>
            <a:ext cx="908050" cy="843915"/>
          </a:xfrm>
          <a:custGeom>
            <a:avLst/>
            <a:gdLst/>
            <a:ahLst/>
            <a:cxnLst/>
            <a:rect l="l" t="t" r="r" b="b"/>
            <a:pathLst>
              <a:path w="908050" h="843914">
                <a:moveTo>
                  <a:pt x="397764" y="0"/>
                </a:moveTo>
                <a:lnTo>
                  <a:pt x="397764" y="530098"/>
                </a:lnTo>
              </a:path>
              <a:path w="908050" h="843914">
                <a:moveTo>
                  <a:pt x="397509" y="536448"/>
                </a:moveTo>
                <a:lnTo>
                  <a:pt x="0" y="843330"/>
                </a:lnTo>
              </a:path>
              <a:path w="908050" h="843914">
                <a:moveTo>
                  <a:pt x="397764" y="530352"/>
                </a:moveTo>
                <a:lnTo>
                  <a:pt x="907922" y="842924"/>
                </a:lnTo>
              </a:path>
            </a:pathLst>
          </a:custGeom>
          <a:ln w="762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613528" y="4632959"/>
            <a:ext cx="942340" cy="1082040"/>
            <a:chOff x="4613528" y="4632959"/>
            <a:chExt cx="942340" cy="1082040"/>
          </a:xfrm>
        </p:grpSpPr>
        <p:sp>
          <p:nvSpPr>
            <p:cNvPr id="9" name="object 9"/>
            <p:cNvSpPr/>
            <p:nvPr/>
          </p:nvSpPr>
          <p:spPr>
            <a:xfrm>
              <a:off x="4651628" y="5009006"/>
              <a:ext cx="567055" cy="419734"/>
            </a:xfrm>
            <a:custGeom>
              <a:avLst/>
              <a:gdLst/>
              <a:ahLst/>
              <a:cxnLst/>
              <a:rect l="l" t="t" r="r" b="b"/>
              <a:pathLst>
                <a:path w="567054" h="419735">
                  <a:moveTo>
                    <a:pt x="0" y="0"/>
                  </a:moveTo>
                  <a:lnTo>
                    <a:pt x="280670" y="159131"/>
                  </a:lnTo>
                </a:path>
                <a:path w="567054" h="419735">
                  <a:moveTo>
                    <a:pt x="283718" y="160782"/>
                  </a:moveTo>
                  <a:lnTo>
                    <a:pt x="351917" y="419227"/>
                  </a:lnTo>
                </a:path>
                <a:path w="567054" h="419735">
                  <a:moveTo>
                    <a:pt x="280670" y="159131"/>
                  </a:moveTo>
                  <a:lnTo>
                    <a:pt x="567055" y="39497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9535" y="4632959"/>
              <a:ext cx="848360" cy="1043940"/>
            </a:xfrm>
            <a:custGeom>
              <a:avLst/>
              <a:gdLst/>
              <a:ahLst/>
              <a:cxnLst/>
              <a:rect l="l" t="t" r="r" b="b"/>
              <a:pathLst>
                <a:path w="848360" h="1043939">
                  <a:moveTo>
                    <a:pt x="0" y="0"/>
                  </a:moveTo>
                  <a:lnTo>
                    <a:pt x="0" y="380872"/>
                  </a:lnTo>
                </a:path>
                <a:path w="848360" h="1043939">
                  <a:moveTo>
                    <a:pt x="341375" y="754379"/>
                  </a:moveTo>
                  <a:lnTo>
                    <a:pt x="70103" y="1043571"/>
                  </a:lnTo>
                </a:path>
                <a:path w="848360" h="1043939">
                  <a:moveTo>
                    <a:pt x="848105" y="628649"/>
                  </a:moveTo>
                  <a:lnTo>
                    <a:pt x="515112" y="408431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318005" y="5899200"/>
            <a:ext cx="3600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Calibri"/>
                <a:cs typeface="Calibri"/>
              </a:rPr>
              <a:t>Y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3692" y="5925108"/>
            <a:ext cx="4476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Calibri"/>
                <a:cs typeface="Calibri"/>
              </a:rPr>
              <a:t>D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18709" y="5899200"/>
            <a:ext cx="3467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Calibri"/>
                <a:cs typeface="Calibri"/>
              </a:rPr>
              <a:t>Z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6835" y="3745990"/>
            <a:ext cx="6204204" cy="3031236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5764" y="1451457"/>
            <a:ext cx="5243195" cy="16510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2000" dirty="0">
                <a:latin typeface="Calibri"/>
                <a:cs typeface="Calibri"/>
              </a:rPr>
              <a:t>YNd1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Elevador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Generación: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035"/>
              </a:spcBef>
            </a:pPr>
            <a:r>
              <a:rPr sz="2000" dirty="0">
                <a:latin typeface="Calibri"/>
                <a:cs typeface="Calibri"/>
              </a:rPr>
              <a:t>Este</a:t>
            </a:r>
            <a:r>
              <a:rPr sz="2000" spc="5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grupo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vectorial</a:t>
            </a:r>
            <a:r>
              <a:rPr sz="2000" spc="5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5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utiliza</a:t>
            </a:r>
            <a:r>
              <a:rPr sz="2000" spc="5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comúnmente</a:t>
            </a:r>
            <a:r>
              <a:rPr sz="2000" spc="5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en </a:t>
            </a:r>
            <a:r>
              <a:rPr sz="2000" dirty="0">
                <a:latin typeface="Calibri"/>
                <a:cs typeface="Calibri"/>
              </a:rPr>
              <a:t>estaciones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generadoras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elevar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media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salida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generadores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hasta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utilizado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64" y="3045409"/>
            <a:ext cx="52419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4825" algn="l"/>
                <a:tab pos="1948180" algn="l"/>
                <a:tab pos="2640330" algn="l"/>
                <a:tab pos="4045585" algn="l"/>
                <a:tab pos="4455160" algn="l"/>
              </a:tabLst>
            </a:pP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transmisión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para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transportar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energía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5764" y="3320288"/>
            <a:ext cx="10579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generada.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59328" y="631063"/>
            <a:ext cx="4346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VERIFICACIÓN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DEL</a:t>
            </a:r>
            <a:r>
              <a:rPr sz="2000" spc="-2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GRUPO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CONEXIÓN</a:t>
            </a:r>
            <a:endParaRPr sz="2000"/>
          </a:p>
        </p:txBody>
      </p:sp>
      <p:sp>
        <p:nvSpPr>
          <p:cNvPr id="7" name="object 7"/>
          <p:cNvSpPr/>
          <p:nvPr/>
        </p:nvSpPr>
        <p:spPr>
          <a:xfrm>
            <a:off x="7053833" y="1905761"/>
            <a:ext cx="3572510" cy="3505200"/>
          </a:xfrm>
          <a:custGeom>
            <a:avLst/>
            <a:gdLst/>
            <a:ahLst/>
            <a:cxnLst/>
            <a:rect l="l" t="t" r="r" b="b"/>
            <a:pathLst>
              <a:path w="3572509" h="3505200">
                <a:moveTo>
                  <a:pt x="0" y="1752600"/>
                </a:moveTo>
                <a:lnTo>
                  <a:pt x="642" y="1705144"/>
                </a:lnTo>
                <a:lnTo>
                  <a:pt x="2557" y="1658000"/>
                </a:lnTo>
                <a:lnTo>
                  <a:pt x="5729" y="1611183"/>
                </a:lnTo>
                <a:lnTo>
                  <a:pt x="10143" y="1564710"/>
                </a:lnTo>
                <a:lnTo>
                  <a:pt x="15781" y="1518596"/>
                </a:lnTo>
                <a:lnTo>
                  <a:pt x="22628" y="1472857"/>
                </a:lnTo>
                <a:lnTo>
                  <a:pt x="30666" y="1427509"/>
                </a:lnTo>
                <a:lnTo>
                  <a:pt x="39881" y="1382568"/>
                </a:lnTo>
                <a:lnTo>
                  <a:pt x="50256" y="1338050"/>
                </a:lnTo>
                <a:lnTo>
                  <a:pt x="61775" y="1293971"/>
                </a:lnTo>
                <a:lnTo>
                  <a:pt x="74421" y="1250346"/>
                </a:lnTo>
                <a:lnTo>
                  <a:pt x="88178" y="1207192"/>
                </a:lnTo>
                <a:lnTo>
                  <a:pt x="103031" y="1164525"/>
                </a:lnTo>
                <a:lnTo>
                  <a:pt x="118962" y="1122359"/>
                </a:lnTo>
                <a:lnTo>
                  <a:pt x="135956" y="1080712"/>
                </a:lnTo>
                <a:lnTo>
                  <a:pt x="153996" y="1039599"/>
                </a:lnTo>
                <a:lnTo>
                  <a:pt x="173067" y="999036"/>
                </a:lnTo>
                <a:lnTo>
                  <a:pt x="193151" y="959039"/>
                </a:lnTo>
                <a:lnTo>
                  <a:pt x="214234" y="919624"/>
                </a:lnTo>
                <a:lnTo>
                  <a:pt x="236298" y="880806"/>
                </a:lnTo>
                <a:lnTo>
                  <a:pt x="259327" y="842602"/>
                </a:lnTo>
                <a:lnTo>
                  <a:pt x="283306" y="805027"/>
                </a:lnTo>
                <a:lnTo>
                  <a:pt x="308218" y="768098"/>
                </a:lnTo>
                <a:lnTo>
                  <a:pt x="334046" y="731829"/>
                </a:lnTo>
                <a:lnTo>
                  <a:pt x="360775" y="696238"/>
                </a:lnTo>
                <a:lnTo>
                  <a:pt x="388389" y="661340"/>
                </a:lnTo>
                <a:lnTo>
                  <a:pt x="416871" y="627151"/>
                </a:lnTo>
                <a:lnTo>
                  <a:pt x="446205" y="593687"/>
                </a:lnTo>
                <a:lnTo>
                  <a:pt x="476374" y="560964"/>
                </a:lnTo>
                <a:lnTo>
                  <a:pt x="507363" y="528997"/>
                </a:lnTo>
                <a:lnTo>
                  <a:pt x="539156" y="497802"/>
                </a:lnTo>
                <a:lnTo>
                  <a:pt x="571735" y="467396"/>
                </a:lnTo>
                <a:lnTo>
                  <a:pt x="605086" y="437794"/>
                </a:lnTo>
                <a:lnTo>
                  <a:pt x="639192" y="409012"/>
                </a:lnTo>
                <a:lnTo>
                  <a:pt x="674036" y="381067"/>
                </a:lnTo>
                <a:lnTo>
                  <a:pt x="709602" y="353973"/>
                </a:lnTo>
                <a:lnTo>
                  <a:pt x="745874" y="327747"/>
                </a:lnTo>
                <a:lnTo>
                  <a:pt x="782837" y="302405"/>
                </a:lnTo>
                <a:lnTo>
                  <a:pt x="820473" y="277963"/>
                </a:lnTo>
                <a:lnTo>
                  <a:pt x="858767" y="254436"/>
                </a:lnTo>
                <a:lnTo>
                  <a:pt x="897702" y="231840"/>
                </a:lnTo>
                <a:lnTo>
                  <a:pt x="937262" y="210192"/>
                </a:lnTo>
                <a:lnTo>
                  <a:pt x="977431" y="189507"/>
                </a:lnTo>
                <a:lnTo>
                  <a:pt x="1018193" y="169801"/>
                </a:lnTo>
                <a:lnTo>
                  <a:pt x="1059531" y="151090"/>
                </a:lnTo>
                <a:lnTo>
                  <a:pt x="1101430" y="133390"/>
                </a:lnTo>
                <a:lnTo>
                  <a:pt x="1143873" y="116716"/>
                </a:lnTo>
                <a:lnTo>
                  <a:pt x="1186843" y="101086"/>
                </a:lnTo>
                <a:lnTo>
                  <a:pt x="1230326" y="86513"/>
                </a:lnTo>
                <a:lnTo>
                  <a:pt x="1274304" y="73016"/>
                </a:lnTo>
                <a:lnTo>
                  <a:pt x="1318761" y="60608"/>
                </a:lnTo>
                <a:lnTo>
                  <a:pt x="1363681" y="49307"/>
                </a:lnTo>
                <a:lnTo>
                  <a:pt x="1409048" y="39128"/>
                </a:lnTo>
                <a:lnTo>
                  <a:pt x="1454846" y="30087"/>
                </a:lnTo>
                <a:lnTo>
                  <a:pt x="1501058" y="22200"/>
                </a:lnTo>
                <a:lnTo>
                  <a:pt x="1547668" y="15483"/>
                </a:lnTo>
                <a:lnTo>
                  <a:pt x="1594661" y="9951"/>
                </a:lnTo>
                <a:lnTo>
                  <a:pt x="1642019" y="5621"/>
                </a:lnTo>
                <a:lnTo>
                  <a:pt x="1689727" y="2509"/>
                </a:lnTo>
                <a:lnTo>
                  <a:pt x="1737769" y="629"/>
                </a:lnTo>
                <a:lnTo>
                  <a:pt x="1786127" y="0"/>
                </a:lnTo>
                <a:lnTo>
                  <a:pt x="1834486" y="629"/>
                </a:lnTo>
                <a:lnTo>
                  <a:pt x="1882528" y="2509"/>
                </a:lnTo>
                <a:lnTo>
                  <a:pt x="1930236" y="5621"/>
                </a:lnTo>
                <a:lnTo>
                  <a:pt x="1977594" y="9951"/>
                </a:lnTo>
                <a:lnTo>
                  <a:pt x="2024587" y="15483"/>
                </a:lnTo>
                <a:lnTo>
                  <a:pt x="2071197" y="22200"/>
                </a:lnTo>
                <a:lnTo>
                  <a:pt x="2117409" y="30087"/>
                </a:lnTo>
                <a:lnTo>
                  <a:pt x="2163207" y="39128"/>
                </a:lnTo>
                <a:lnTo>
                  <a:pt x="2208574" y="49307"/>
                </a:lnTo>
                <a:lnTo>
                  <a:pt x="2253494" y="60608"/>
                </a:lnTo>
                <a:lnTo>
                  <a:pt x="2297951" y="73016"/>
                </a:lnTo>
                <a:lnTo>
                  <a:pt x="2341929" y="86513"/>
                </a:lnTo>
                <a:lnTo>
                  <a:pt x="2385412" y="101086"/>
                </a:lnTo>
                <a:lnTo>
                  <a:pt x="2428382" y="116716"/>
                </a:lnTo>
                <a:lnTo>
                  <a:pt x="2470825" y="133390"/>
                </a:lnTo>
                <a:lnTo>
                  <a:pt x="2512724" y="151090"/>
                </a:lnTo>
                <a:lnTo>
                  <a:pt x="2554062" y="169801"/>
                </a:lnTo>
                <a:lnTo>
                  <a:pt x="2594824" y="189507"/>
                </a:lnTo>
                <a:lnTo>
                  <a:pt x="2634993" y="210192"/>
                </a:lnTo>
                <a:lnTo>
                  <a:pt x="2674553" y="231840"/>
                </a:lnTo>
                <a:lnTo>
                  <a:pt x="2713488" y="254436"/>
                </a:lnTo>
                <a:lnTo>
                  <a:pt x="2751782" y="277963"/>
                </a:lnTo>
                <a:lnTo>
                  <a:pt x="2789418" y="302405"/>
                </a:lnTo>
                <a:lnTo>
                  <a:pt x="2826381" y="327747"/>
                </a:lnTo>
                <a:lnTo>
                  <a:pt x="2862653" y="353973"/>
                </a:lnTo>
                <a:lnTo>
                  <a:pt x="2898219" y="381067"/>
                </a:lnTo>
                <a:lnTo>
                  <a:pt x="2933063" y="409012"/>
                </a:lnTo>
                <a:lnTo>
                  <a:pt x="2967169" y="437794"/>
                </a:lnTo>
                <a:lnTo>
                  <a:pt x="3000520" y="467396"/>
                </a:lnTo>
                <a:lnTo>
                  <a:pt x="3033099" y="497802"/>
                </a:lnTo>
                <a:lnTo>
                  <a:pt x="3064892" y="528997"/>
                </a:lnTo>
                <a:lnTo>
                  <a:pt x="3095881" y="560964"/>
                </a:lnTo>
                <a:lnTo>
                  <a:pt x="3126050" y="593687"/>
                </a:lnTo>
                <a:lnTo>
                  <a:pt x="3155384" y="627151"/>
                </a:lnTo>
                <a:lnTo>
                  <a:pt x="3183866" y="661340"/>
                </a:lnTo>
                <a:lnTo>
                  <a:pt x="3211480" y="696238"/>
                </a:lnTo>
                <a:lnTo>
                  <a:pt x="3238209" y="731829"/>
                </a:lnTo>
                <a:lnTo>
                  <a:pt x="3264037" y="768098"/>
                </a:lnTo>
                <a:lnTo>
                  <a:pt x="3288949" y="805027"/>
                </a:lnTo>
                <a:lnTo>
                  <a:pt x="3312928" y="842602"/>
                </a:lnTo>
                <a:lnTo>
                  <a:pt x="3335957" y="880806"/>
                </a:lnTo>
                <a:lnTo>
                  <a:pt x="3358021" y="919624"/>
                </a:lnTo>
                <a:lnTo>
                  <a:pt x="3379104" y="959039"/>
                </a:lnTo>
                <a:lnTo>
                  <a:pt x="3399188" y="999036"/>
                </a:lnTo>
                <a:lnTo>
                  <a:pt x="3418259" y="1039599"/>
                </a:lnTo>
                <a:lnTo>
                  <a:pt x="3436299" y="1080712"/>
                </a:lnTo>
                <a:lnTo>
                  <a:pt x="3453293" y="1122359"/>
                </a:lnTo>
                <a:lnTo>
                  <a:pt x="3469224" y="1164525"/>
                </a:lnTo>
                <a:lnTo>
                  <a:pt x="3484077" y="1207192"/>
                </a:lnTo>
                <a:lnTo>
                  <a:pt x="3497834" y="1250346"/>
                </a:lnTo>
                <a:lnTo>
                  <a:pt x="3510480" y="1293971"/>
                </a:lnTo>
                <a:lnTo>
                  <a:pt x="3521999" y="1338050"/>
                </a:lnTo>
                <a:lnTo>
                  <a:pt x="3532374" y="1382568"/>
                </a:lnTo>
                <a:lnTo>
                  <a:pt x="3541589" y="1427509"/>
                </a:lnTo>
                <a:lnTo>
                  <a:pt x="3549627" y="1472857"/>
                </a:lnTo>
                <a:lnTo>
                  <a:pt x="3556474" y="1518596"/>
                </a:lnTo>
                <a:lnTo>
                  <a:pt x="3562112" y="1564710"/>
                </a:lnTo>
                <a:lnTo>
                  <a:pt x="3566526" y="1611183"/>
                </a:lnTo>
                <a:lnTo>
                  <a:pt x="3569698" y="1658000"/>
                </a:lnTo>
                <a:lnTo>
                  <a:pt x="3571613" y="1705144"/>
                </a:lnTo>
                <a:lnTo>
                  <a:pt x="3572256" y="1752600"/>
                </a:lnTo>
                <a:lnTo>
                  <a:pt x="3571613" y="1800055"/>
                </a:lnTo>
                <a:lnTo>
                  <a:pt x="3569698" y="1847199"/>
                </a:lnTo>
                <a:lnTo>
                  <a:pt x="3566526" y="1894016"/>
                </a:lnTo>
                <a:lnTo>
                  <a:pt x="3562112" y="1940489"/>
                </a:lnTo>
                <a:lnTo>
                  <a:pt x="3556474" y="1986603"/>
                </a:lnTo>
                <a:lnTo>
                  <a:pt x="3549627" y="2032342"/>
                </a:lnTo>
                <a:lnTo>
                  <a:pt x="3541589" y="2077690"/>
                </a:lnTo>
                <a:lnTo>
                  <a:pt x="3532374" y="2122631"/>
                </a:lnTo>
                <a:lnTo>
                  <a:pt x="3521999" y="2167149"/>
                </a:lnTo>
                <a:lnTo>
                  <a:pt x="3510480" y="2211228"/>
                </a:lnTo>
                <a:lnTo>
                  <a:pt x="3497834" y="2254853"/>
                </a:lnTo>
                <a:lnTo>
                  <a:pt x="3484077" y="2298007"/>
                </a:lnTo>
                <a:lnTo>
                  <a:pt x="3469224" y="2340674"/>
                </a:lnTo>
                <a:lnTo>
                  <a:pt x="3453293" y="2382840"/>
                </a:lnTo>
                <a:lnTo>
                  <a:pt x="3436299" y="2424487"/>
                </a:lnTo>
                <a:lnTo>
                  <a:pt x="3418259" y="2465600"/>
                </a:lnTo>
                <a:lnTo>
                  <a:pt x="3399188" y="2506163"/>
                </a:lnTo>
                <a:lnTo>
                  <a:pt x="3379104" y="2546160"/>
                </a:lnTo>
                <a:lnTo>
                  <a:pt x="3358021" y="2585575"/>
                </a:lnTo>
                <a:lnTo>
                  <a:pt x="3335957" y="2624393"/>
                </a:lnTo>
                <a:lnTo>
                  <a:pt x="3312928" y="2662597"/>
                </a:lnTo>
                <a:lnTo>
                  <a:pt x="3288949" y="2700172"/>
                </a:lnTo>
                <a:lnTo>
                  <a:pt x="3264037" y="2737101"/>
                </a:lnTo>
                <a:lnTo>
                  <a:pt x="3238209" y="2773370"/>
                </a:lnTo>
                <a:lnTo>
                  <a:pt x="3211480" y="2808961"/>
                </a:lnTo>
                <a:lnTo>
                  <a:pt x="3183866" y="2843859"/>
                </a:lnTo>
                <a:lnTo>
                  <a:pt x="3155384" y="2878048"/>
                </a:lnTo>
                <a:lnTo>
                  <a:pt x="3126050" y="2911512"/>
                </a:lnTo>
                <a:lnTo>
                  <a:pt x="3095881" y="2944235"/>
                </a:lnTo>
                <a:lnTo>
                  <a:pt x="3064892" y="2976202"/>
                </a:lnTo>
                <a:lnTo>
                  <a:pt x="3033099" y="3007397"/>
                </a:lnTo>
                <a:lnTo>
                  <a:pt x="3000520" y="3037803"/>
                </a:lnTo>
                <a:lnTo>
                  <a:pt x="2967169" y="3067405"/>
                </a:lnTo>
                <a:lnTo>
                  <a:pt x="2933063" y="3096187"/>
                </a:lnTo>
                <a:lnTo>
                  <a:pt x="2898219" y="3124132"/>
                </a:lnTo>
                <a:lnTo>
                  <a:pt x="2862653" y="3151226"/>
                </a:lnTo>
                <a:lnTo>
                  <a:pt x="2826381" y="3177452"/>
                </a:lnTo>
                <a:lnTo>
                  <a:pt x="2789418" y="3202794"/>
                </a:lnTo>
                <a:lnTo>
                  <a:pt x="2751782" y="3227236"/>
                </a:lnTo>
                <a:lnTo>
                  <a:pt x="2713488" y="3250763"/>
                </a:lnTo>
                <a:lnTo>
                  <a:pt x="2674553" y="3273359"/>
                </a:lnTo>
                <a:lnTo>
                  <a:pt x="2634993" y="3295007"/>
                </a:lnTo>
                <a:lnTo>
                  <a:pt x="2594824" y="3315692"/>
                </a:lnTo>
                <a:lnTo>
                  <a:pt x="2554062" y="3335398"/>
                </a:lnTo>
                <a:lnTo>
                  <a:pt x="2512724" y="3354109"/>
                </a:lnTo>
                <a:lnTo>
                  <a:pt x="2470825" y="3371809"/>
                </a:lnTo>
                <a:lnTo>
                  <a:pt x="2428382" y="3388483"/>
                </a:lnTo>
                <a:lnTo>
                  <a:pt x="2385412" y="3404113"/>
                </a:lnTo>
                <a:lnTo>
                  <a:pt x="2341929" y="3418686"/>
                </a:lnTo>
                <a:lnTo>
                  <a:pt x="2297951" y="3432183"/>
                </a:lnTo>
                <a:lnTo>
                  <a:pt x="2253494" y="3444591"/>
                </a:lnTo>
                <a:lnTo>
                  <a:pt x="2208574" y="3455892"/>
                </a:lnTo>
                <a:lnTo>
                  <a:pt x="2163207" y="3466071"/>
                </a:lnTo>
                <a:lnTo>
                  <a:pt x="2117409" y="3475112"/>
                </a:lnTo>
                <a:lnTo>
                  <a:pt x="2071197" y="3482999"/>
                </a:lnTo>
                <a:lnTo>
                  <a:pt x="2024587" y="3489716"/>
                </a:lnTo>
                <a:lnTo>
                  <a:pt x="1977594" y="3495248"/>
                </a:lnTo>
                <a:lnTo>
                  <a:pt x="1930236" y="3499578"/>
                </a:lnTo>
                <a:lnTo>
                  <a:pt x="1882528" y="3502690"/>
                </a:lnTo>
                <a:lnTo>
                  <a:pt x="1834486" y="3504570"/>
                </a:lnTo>
                <a:lnTo>
                  <a:pt x="1786127" y="3505200"/>
                </a:lnTo>
                <a:lnTo>
                  <a:pt x="1737769" y="3504570"/>
                </a:lnTo>
                <a:lnTo>
                  <a:pt x="1689727" y="3502690"/>
                </a:lnTo>
                <a:lnTo>
                  <a:pt x="1642019" y="3499578"/>
                </a:lnTo>
                <a:lnTo>
                  <a:pt x="1594661" y="3495248"/>
                </a:lnTo>
                <a:lnTo>
                  <a:pt x="1547668" y="3489716"/>
                </a:lnTo>
                <a:lnTo>
                  <a:pt x="1501058" y="3482999"/>
                </a:lnTo>
                <a:lnTo>
                  <a:pt x="1454846" y="3475112"/>
                </a:lnTo>
                <a:lnTo>
                  <a:pt x="1409048" y="3466071"/>
                </a:lnTo>
                <a:lnTo>
                  <a:pt x="1363681" y="3455892"/>
                </a:lnTo>
                <a:lnTo>
                  <a:pt x="1318761" y="3444591"/>
                </a:lnTo>
                <a:lnTo>
                  <a:pt x="1274304" y="3432183"/>
                </a:lnTo>
                <a:lnTo>
                  <a:pt x="1230326" y="3418686"/>
                </a:lnTo>
                <a:lnTo>
                  <a:pt x="1186843" y="3404113"/>
                </a:lnTo>
                <a:lnTo>
                  <a:pt x="1143873" y="3388483"/>
                </a:lnTo>
                <a:lnTo>
                  <a:pt x="1101430" y="3371809"/>
                </a:lnTo>
                <a:lnTo>
                  <a:pt x="1059531" y="3354109"/>
                </a:lnTo>
                <a:lnTo>
                  <a:pt x="1018193" y="3335398"/>
                </a:lnTo>
                <a:lnTo>
                  <a:pt x="977431" y="3315692"/>
                </a:lnTo>
                <a:lnTo>
                  <a:pt x="937262" y="3295007"/>
                </a:lnTo>
                <a:lnTo>
                  <a:pt x="897702" y="3273359"/>
                </a:lnTo>
                <a:lnTo>
                  <a:pt x="858767" y="3250763"/>
                </a:lnTo>
                <a:lnTo>
                  <a:pt x="820473" y="3227236"/>
                </a:lnTo>
                <a:lnTo>
                  <a:pt x="782837" y="3202794"/>
                </a:lnTo>
                <a:lnTo>
                  <a:pt x="745874" y="3177452"/>
                </a:lnTo>
                <a:lnTo>
                  <a:pt x="709602" y="3151226"/>
                </a:lnTo>
                <a:lnTo>
                  <a:pt x="674036" y="3124132"/>
                </a:lnTo>
                <a:lnTo>
                  <a:pt x="639192" y="3096187"/>
                </a:lnTo>
                <a:lnTo>
                  <a:pt x="605086" y="3067405"/>
                </a:lnTo>
                <a:lnTo>
                  <a:pt x="571735" y="3037803"/>
                </a:lnTo>
                <a:lnTo>
                  <a:pt x="539156" y="3007397"/>
                </a:lnTo>
                <a:lnTo>
                  <a:pt x="507363" y="2976202"/>
                </a:lnTo>
                <a:lnTo>
                  <a:pt x="476374" y="2944235"/>
                </a:lnTo>
                <a:lnTo>
                  <a:pt x="446205" y="2911512"/>
                </a:lnTo>
                <a:lnTo>
                  <a:pt x="416871" y="2878048"/>
                </a:lnTo>
                <a:lnTo>
                  <a:pt x="388389" y="2843859"/>
                </a:lnTo>
                <a:lnTo>
                  <a:pt x="360775" y="2808961"/>
                </a:lnTo>
                <a:lnTo>
                  <a:pt x="334046" y="2773370"/>
                </a:lnTo>
                <a:lnTo>
                  <a:pt x="308218" y="2737101"/>
                </a:lnTo>
                <a:lnTo>
                  <a:pt x="283306" y="2700172"/>
                </a:lnTo>
                <a:lnTo>
                  <a:pt x="259327" y="2662597"/>
                </a:lnTo>
                <a:lnTo>
                  <a:pt x="236298" y="2624393"/>
                </a:lnTo>
                <a:lnTo>
                  <a:pt x="214234" y="2585575"/>
                </a:lnTo>
                <a:lnTo>
                  <a:pt x="193151" y="2546160"/>
                </a:lnTo>
                <a:lnTo>
                  <a:pt x="173067" y="2506163"/>
                </a:lnTo>
                <a:lnTo>
                  <a:pt x="153996" y="2465600"/>
                </a:lnTo>
                <a:lnTo>
                  <a:pt x="135956" y="2424487"/>
                </a:lnTo>
                <a:lnTo>
                  <a:pt x="118962" y="2382840"/>
                </a:lnTo>
                <a:lnTo>
                  <a:pt x="103031" y="2340674"/>
                </a:lnTo>
                <a:lnTo>
                  <a:pt x="88178" y="2298007"/>
                </a:lnTo>
                <a:lnTo>
                  <a:pt x="74421" y="2254853"/>
                </a:lnTo>
                <a:lnTo>
                  <a:pt x="61775" y="2211228"/>
                </a:lnTo>
                <a:lnTo>
                  <a:pt x="50256" y="2167149"/>
                </a:lnTo>
                <a:lnTo>
                  <a:pt x="39881" y="2122631"/>
                </a:lnTo>
                <a:lnTo>
                  <a:pt x="30666" y="2077690"/>
                </a:lnTo>
                <a:lnTo>
                  <a:pt x="22628" y="2032342"/>
                </a:lnTo>
                <a:lnTo>
                  <a:pt x="15781" y="1986603"/>
                </a:lnTo>
                <a:lnTo>
                  <a:pt x="10143" y="1940489"/>
                </a:lnTo>
                <a:lnTo>
                  <a:pt x="5729" y="1894016"/>
                </a:lnTo>
                <a:lnTo>
                  <a:pt x="2557" y="1847199"/>
                </a:lnTo>
                <a:lnTo>
                  <a:pt x="642" y="1800055"/>
                </a:lnTo>
                <a:lnTo>
                  <a:pt x="0" y="1752600"/>
                </a:lnTo>
                <a:close/>
              </a:path>
            </a:pathLst>
          </a:custGeom>
          <a:ln w="28956">
            <a:solidFill>
              <a:srgbClr val="2D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715882" y="1688973"/>
            <a:ext cx="5080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12</a:t>
            </a:r>
            <a:r>
              <a:rPr sz="1400" b="1" spc="-1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(0°)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52456" y="1952370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 (30°)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91013" y="2575941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 (60°)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51997" y="3504641"/>
            <a:ext cx="5067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3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 (90°)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443464" y="4388865"/>
            <a:ext cx="5969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4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(120°)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23195" y="5099050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(150°)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9268" y="5397195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(180°)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20736" y="5154295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7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(210°)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98106" y="4469638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(240°)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9306" y="2557652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10</a:t>
            </a:r>
            <a:r>
              <a:rPr sz="1400" b="1" spc="-1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(300°)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85481" y="1935861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11</a:t>
            </a:r>
            <a:r>
              <a:rPr sz="1400" b="1" spc="-1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(330°)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790431" y="1905761"/>
            <a:ext cx="144780" cy="1752600"/>
          </a:xfrm>
          <a:custGeom>
            <a:avLst/>
            <a:gdLst/>
            <a:ahLst/>
            <a:cxnLst/>
            <a:rect l="l" t="t" r="r" b="b"/>
            <a:pathLst>
              <a:path w="144779" h="1752600">
                <a:moveTo>
                  <a:pt x="86868" y="130301"/>
                </a:moveTo>
                <a:lnTo>
                  <a:pt x="57912" y="130301"/>
                </a:lnTo>
                <a:lnTo>
                  <a:pt x="57912" y="1752600"/>
                </a:lnTo>
                <a:lnTo>
                  <a:pt x="86868" y="1752600"/>
                </a:lnTo>
                <a:lnTo>
                  <a:pt x="86868" y="130301"/>
                </a:lnTo>
                <a:close/>
              </a:path>
              <a:path w="144779" h="1752600">
                <a:moveTo>
                  <a:pt x="72390" y="0"/>
                </a:moveTo>
                <a:lnTo>
                  <a:pt x="0" y="144779"/>
                </a:lnTo>
                <a:lnTo>
                  <a:pt x="57912" y="144779"/>
                </a:lnTo>
                <a:lnTo>
                  <a:pt x="57912" y="130301"/>
                </a:lnTo>
                <a:lnTo>
                  <a:pt x="137541" y="130301"/>
                </a:lnTo>
                <a:lnTo>
                  <a:pt x="72390" y="0"/>
                </a:lnTo>
                <a:close/>
              </a:path>
              <a:path w="144779" h="1752600">
                <a:moveTo>
                  <a:pt x="137541" y="130301"/>
                </a:moveTo>
                <a:lnTo>
                  <a:pt x="86868" y="130301"/>
                </a:lnTo>
                <a:lnTo>
                  <a:pt x="86868" y="144779"/>
                </a:lnTo>
                <a:lnTo>
                  <a:pt x="144779" y="144779"/>
                </a:lnTo>
                <a:lnTo>
                  <a:pt x="137541" y="1303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923781" y="2016963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H1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856091" y="3645534"/>
            <a:ext cx="1551305" cy="828675"/>
          </a:xfrm>
          <a:custGeom>
            <a:avLst/>
            <a:gdLst/>
            <a:ahLst/>
            <a:cxnLst/>
            <a:rect l="l" t="t" r="r" b="b"/>
            <a:pathLst>
              <a:path w="1551304" h="828675">
                <a:moveTo>
                  <a:pt x="1416545" y="773761"/>
                </a:moveTo>
                <a:lnTo>
                  <a:pt x="1389506" y="824991"/>
                </a:lnTo>
                <a:lnTo>
                  <a:pt x="1551304" y="828547"/>
                </a:lnTo>
                <a:lnTo>
                  <a:pt x="1516922" y="780541"/>
                </a:lnTo>
                <a:lnTo>
                  <a:pt x="1429384" y="780541"/>
                </a:lnTo>
                <a:lnTo>
                  <a:pt x="1416545" y="773761"/>
                </a:lnTo>
                <a:close/>
              </a:path>
              <a:path w="1551304" h="828675">
                <a:moveTo>
                  <a:pt x="1430068" y="748139"/>
                </a:moveTo>
                <a:lnTo>
                  <a:pt x="1416545" y="773761"/>
                </a:lnTo>
                <a:lnTo>
                  <a:pt x="1429384" y="780541"/>
                </a:lnTo>
                <a:lnTo>
                  <a:pt x="1442847" y="754888"/>
                </a:lnTo>
                <a:lnTo>
                  <a:pt x="1430068" y="748139"/>
                </a:lnTo>
                <a:close/>
              </a:path>
              <a:path w="1551304" h="828675">
                <a:moveTo>
                  <a:pt x="1457070" y="696976"/>
                </a:moveTo>
                <a:lnTo>
                  <a:pt x="1430068" y="748139"/>
                </a:lnTo>
                <a:lnTo>
                  <a:pt x="1442847" y="754888"/>
                </a:lnTo>
                <a:lnTo>
                  <a:pt x="1429384" y="780541"/>
                </a:lnTo>
                <a:lnTo>
                  <a:pt x="1516922" y="780541"/>
                </a:lnTo>
                <a:lnTo>
                  <a:pt x="1457070" y="696976"/>
                </a:lnTo>
                <a:close/>
              </a:path>
              <a:path w="1551304" h="828675">
                <a:moveTo>
                  <a:pt x="13461" y="0"/>
                </a:moveTo>
                <a:lnTo>
                  <a:pt x="0" y="25653"/>
                </a:lnTo>
                <a:lnTo>
                  <a:pt x="1416545" y="773761"/>
                </a:lnTo>
                <a:lnTo>
                  <a:pt x="1430068" y="748139"/>
                </a:lnTo>
                <a:lnTo>
                  <a:pt x="1346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999344" y="4408119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H2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245857" y="3645661"/>
            <a:ext cx="1624330" cy="887094"/>
          </a:xfrm>
          <a:custGeom>
            <a:avLst/>
            <a:gdLst/>
            <a:ahLst/>
            <a:cxnLst/>
            <a:rect l="l" t="t" r="r" b="b"/>
            <a:pathLst>
              <a:path w="1624329" h="887095">
                <a:moveTo>
                  <a:pt x="92964" y="754126"/>
                </a:moveTo>
                <a:lnTo>
                  <a:pt x="0" y="886713"/>
                </a:lnTo>
                <a:lnTo>
                  <a:pt x="161798" y="881507"/>
                </a:lnTo>
                <a:lnTo>
                  <a:pt x="137984" y="837438"/>
                </a:lnTo>
                <a:lnTo>
                  <a:pt x="121539" y="837438"/>
                </a:lnTo>
                <a:lnTo>
                  <a:pt x="107696" y="812038"/>
                </a:lnTo>
                <a:lnTo>
                  <a:pt x="120515" y="805110"/>
                </a:lnTo>
                <a:lnTo>
                  <a:pt x="92964" y="754126"/>
                </a:lnTo>
                <a:close/>
              </a:path>
              <a:path w="1624329" h="887095">
                <a:moveTo>
                  <a:pt x="120515" y="805110"/>
                </a:moveTo>
                <a:lnTo>
                  <a:pt x="107696" y="812038"/>
                </a:lnTo>
                <a:lnTo>
                  <a:pt x="121539" y="837438"/>
                </a:lnTo>
                <a:lnTo>
                  <a:pt x="134267" y="830559"/>
                </a:lnTo>
                <a:lnTo>
                  <a:pt x="120515" y="805110"/>
                </a:lnTo>
                <a:close/>
              </a:path>
              <a:path w="1624329" h="887095">
                <a:moveTo>
                  <a:pt x="134267" y="830559"/>
                </a:moveTo>
                <a:lnTo>
                  <a:pt x="121539" y="837438"/>
                </a:lnTo>
                <a:lnTo>
                  <a:pt x="137984" y="837438"/>
                </a:lnTo>
                <a:lnTo>
                  <a:pt x="134267" y="830559"/>
                </a:lnTo>
                <a:close/>
              </a:path>
              <a:path w="1624329" h="887095">
                <a:moveTo>
                  <a:pt x="1610360" y="0"/>
                </a:moveTo>
                <a:lnTo>
                  <a:pt x="120515" y="805110"/>
                </a:lnTo>
                <a:lnTo>
                  <a:pt x="134267" y="830559"/>
                </a:lnTo>
                <a:lnTo>
                  <a:pt x="1624202" y="25400"/>
                </a:lnTo>
                <a:lnTo>
                  <a:pt x="161036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217156" y="4153357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H3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850376" y="2222754"/>
            <a:ext cx="854710" cy="1443990"/>
          </a:xfrm>
          <a:custGeom>
            <a:avLst/>
            <a:gdLst/>
            <a:ahLst/>
            <a:cxnLst/>
            <a:rect l="l" t="t" r="r" b="b"/>
            <a:pathLst>
              <a:path w="854709" h="1443989">
                <a:moveTo>
                  <a:pt x="14604" y="1404493"/>
                </a:moveTo>
                <a:lnTo>
                  <a:pt x="0" y="1429385"/>
                </a:lnTo>
                <a:lnTo>
                  <a:pt x="24892" y="1443990"/>
                </a:lnTo>
                <a:lnTo>
                  <a:pt x="39624" y="1419098"/>
                </a:lnTo>
                <a:lnTo>
                  <a:pt x="14604" y="1404493"/>
                </a:lnTo>
                <a:close/>
              </a:path>
              <a:path w="854709" h="1443989">
                <a:moveTo>
                  <a:pt x="43815" y="1354455"/>
                </a:moveTo>
                <a:lnTo>
                  <a:pt x="29209" y="1379474"/>
                </a:lnTo>
                <a:lnTo>
                  <a:pt x="54228" y="1394079"/>
                </a:lnTo>
                <a:lnTo>
                  <a:pt x="68833" y="1369060"/>
                </a:lnTo>
                <a:lnTo>
                  <a:pt x="43815" y="1354455"/>
                </a:lnTo>
                <a:close/>
              </a:path>
              <a:path w="854709" h="1443989">
                <a:moveTo>
                  <a:pt x="73151" y="1304544"/>
                </a:moveTo>
                <a:lnTo>
                  <a:pt x="58547" y="1329436"/>
                </a:lnTo>
                <a:lnTo>
                  <a:pt x="83439" y="1344168"/>
                </a:lnTo>
                <a:lnTo>
                  <a:pt x="98171" y="1319149"/>
                </a:lnTo>
                <a:lnTo>
                  <a:pt x="73151" y="1304544"/>
                </a:lnTo>
                <a:close/>
              </a:path>
              <a:path w="854709" h="1443989">
                <a:moveTo>
                  <a:pt x="102489" y="1254506"/>
                </a:moveTo>
                <a:lnTo>
                  <a:pt x="87756" y="1279525"/>
                </a:lnTo>
                <a:lnTo>
                  <a:pt x="112775" y="1294130"/>
                </a:lnTo>
                <a:lnTo>
                  <a:pt x="127380" y="1269238"/>
                </a:lnTo>
                <a:lnTo>
                  <a:pt x="102489" y="1254506"/>
                </a:lnTo>
                <a:close/>
              </a:path>
              <a:path w="854709" h="1443989">
                <a:moveTo>
                  <a:pt x="131699" y="1204595"/>
                </a:moveTo>
                <a:lnTo>
                  <a:pt x="117094" y="1229614"/>
                </a:lnTo>
                <a:lnTo>
                  <a:pt x="142113" y="1244219"/>
                </a:lnTo>
                <a:lnTo>
                  <a:pt x="156718" y="1219200"/>
                </a:lnTo>
                <a:lnTo>
                  <a:pt x="131699" y="1204595"/>
                </a:lnTo>
                <a:close/>
              </a:path>
              <a:path w="854709" h="1443989">
                <a:moveTo>
                  <a:pt x="161035" y="1154557"/>
                </a:moveTo>
                <a:lnTo>
                  <a:pt x="146303" y="1179576"/>
                </a:lnTo>
                <a:lnTo>
                  <a:pt x="171323" y="1194181"/>
                </a:lnTo>
                <a:lnTo>
                  <a:pt x="185927" y="1169289"/>
                </a:lnTo>
                <a:lnTo>
                  <a:pt x="161035" y="1154557"/>
                </a:lnTo>
                <a:close/>
              </a:path>
              <a:path w="854709" h="1443989">
                <a:moveTo>
                  <a:pt x="190246" y="1104646"/>
                </a:moveTo>
                <a:lnTo>
                  <a:pt x="175641" y="1129665"/>
                </a:lnTo>
                <a:lnTo>
                  <a:pt x="200659" y="1144270"/>
                </a:lnTo>
                <a:lnTo>
                  <a:pt x="215265" y="1119251"/>
                </a:lnTo>
                <a:lnTo>
                  <a:pt x="190246" y="1104646"/>
                </a:lnTo>
                <a:close/>
              </a:path>
              <a:path w="854709" h="1443989">
                <a:moveTo>
                  <a:pt x="219582" y="1054735"/>
                </a:moveTo>
                <a:lnTo>
                  <a:pt x="204977" y="1079627"/>
                </a:lnTo>
                <a:lnTo>
                  <a:pt x="229870" y="1094359"/>
                </a:lnTo>
                <a:lnTo>
                  <a:pt x="244601" y="1069340"/>
                </a:lnTo>
                <a:lnTo>
                  <a:pt x="219582" y="1054735"/>
                </a:lnTo>
                <a:close/>
              </a:path>
              <a:path w="854709" h="1443989">
                <a:moveTo>
                  <a:pt x="248793" y="1004697"/>
                </a:moveTo>
                <a:lnTo>
                  <a:pt x="234188" y="1029716"/>
                </a:lnTo>
                <a:lnTo>
                  <a:pt x="259206" y="1044321"/>
                </a:lnTo>
                <a:lnTo>
                  <a:pt x="273812" y="1019301"/>
                </a:lnTo>
                <a:lnTo>
                  <a:pt x="248793" y="1004697"/>
                </a:lnTo>
                <a:close/>
              </a:path>
              <a:path w="854709" h="1443989">
                <a:moveTo>
                  <a:pt x="278129" y="954786"/>
                </a:moveTo>
                <a:lnTo>
                  <a:pt x="263525" y="979678"/>
                </a:lnTo>
                <a:lnTo>
                  <a:pt x="288417" y="994410"/>
                </a:lnTo>
                <a:lnTo>
                  <a:pt x="303149" y="969391"/>
                </a:lnTo>
                <a:lnTo>
                  <a:pt x="278129" y="954786"/>
                </a:lnTo>
                <a:close/>
              </a:path>
              <a:path w="854709" h="1443989">
                <a:moveTo>
                  <a:pt x="307467" y="904748"/>
                </a:moveTo>
                <a:lnTo>
                  <a:pt x="292734" y="929767"/>
                </a:lnTo>
                <a:lnTo>
                  <a:pt x="317753" y="944372"/>
                </a:lnTo>
                <a:lnTo>
                  <a:pt x="332358" y="919480"/>
                </a:lnTo>
                <a:lnTo>
                  <a:pt x="307467" y="904748"/>
                </a:lnTo>
                <a:close/>
              </a:path>
              <a:path w="854709" h="1443989">
                <a:moveTo>
                  <a:pt x="336676" y="854837"/>
                </a:moveTo>
                <a:lnTo>
                  <a:pt x="322072" y="879856"/>
                </a:lnTo>
                <a:lnTo>
                  <a:pt x="347091" y="894461"/>
                </a:lnTo>
                <a:lnTo>
                  <a:pt x="361696" y="869442"/>
                </a:lnTo>
                <a:lnTo>
                  <a:pt x="336676" y="854837"/>
                </a:lnTo>
                <a:close/>
              </a:path>
              <a:path w="854709" h="1443989">
                <a:moveTo>
                  <a:pt x="366014" y="804926"/>
                </a:moveTo>
                <a:lnTo>
                  <a:pt x="351281" y="829818"/>
                </a:lnTo>
                <a:lnTo>
                  <a:pt x="376300" y="844550"/>
                </a:lnTo>
                <a:lnTo>
                  <a:pt x="390905" y="819531"/>
                </a:lnTo>
                <a:lnTo>
                  <a:pt x="366014" y="804926"/>
                </a:lnTo>
                <a:close/>
              </a:path>
              <a:path w="854709" h="1443989">
                <a:moveTo>
                  <a:pt x="395224" y="754888"/>
                </a:moveTo>
                <a:lnTo>
                  <a:pt x="380619" y="779907"/>
                </a:lnTo>
                <a:lnTo>
                  <a:pt x="405638" y="794512"/>
                </a:lnTo>
                <a:lnTo>
                  <a:pt x="420243" y="769493"/>
                </a:lnTo>
                <a:lnTo>
                  <a:pt x="395224" y="754888"/>
                </a:lnTo>
                <a:close/>
              </a:path>
              <a:path w="854709" h="1443989">
                <a:moveTo>
                  <a:pt x="424560" y="704976"/>
                </a:moveTo>
                <a:lnTo>
                  <a:pt x="409955" y="729869"/>
                </a:lnTo>
                <a:lnTo>
                  <a:pt x="434848" y="744601"/>
                </a:lnTo>
                <a:lnTo>
                  <a:pt x="449579" y="719582"/>
                </a:lnTo>
                <a:lnTo>
                  <a:pt x="424560" y="704976"/>
                </a:lnTo>
                <a:close/>
              </a:path>
              <a:path w="854709" h="1443989">
                <a:moveTo>
                  <a:pt x="453771" y="654938"/>
                </a:moveTo>
                <a:lnTo>
                  <a:pt x="439166" y="679958"/>
                </a:lnTo>
                <a:lnTo>
                  <a:pt x="464184" y="694563"/>
                </a:lnTo>
                <a:lnTo>
                  <a:pt x="478790" y="669671"/>
                </a:lnTo>
                <a:lnTo>
                  <a:pt x="453771" y="654938"/>
                </a:lnTo>
                <a:close/>
              </a:path>
              <a:path w="854709" h="1443989">
                <a:moveTo>
                  <a:pt x="483107" y="605028"/>
                </a:moveTo>
                <a:lnTo>
                  <a:pt x="468502" y="630047"/>
                </a:lnTo>
                <a:lnTo>
                  <a:pt x="493395" y="644651"/>
                </a:lnTo>
                <a:lnTo>
                  <a:pt x="508126" y="619633"/>
                </a:lnTo>
                <a:lnTo>
                  <a:pt x="483107" y="605028"/>
                </a:lnTo>
                <a:close/>
              </a:path>
              <a:path w="854709" h="1443989">
                <a:moveTo>
                  <a:pt x="512318" y="554990"/>
                </a:moveTo>
                <a:lnTo>
                  <a:pt x="497713" y="580009"/>
                </a:lnTo>
                <a:lnTo>
                  <a:pt x="522731" y="594613"/>
                </a:lnTo>
                <a:lnTo>
                  <a:pt x="537337" y="569722"/>
                </a:lnTo>
                <a:lnTo>
                  <a:pt x="512318" y="554990"/>
                </a:lnTo>
                <a:close/>
              </a:path>
              <a:path w="854709" h="1443989">
                <a:moveTo>
                  <a:pt x="541654" y="505079"/>
                </a:moveTo>
                <a:lnTo>
                  <a:pt x="527050" y="530098"/>
                </a:lnTo>
                <a:lnTo>
                  <a:pt x="551942" y="544703"/>
                </a:lnTo>
                <a:lnTo>
                  <a:pt x="566674" y="519684"/>
                </a:lnTo>
                <a:lnTo>
                  <a:pt x="541654" y="505079"/>
                </a:lnTo>
                <a:close/>
              </a:path>
              <a:path w="854709" h="1443989">
                <a:moveTo>
                  <a:pt x="570992" y="455168"/>
                </a:moveTo>
                <a:lnTo>
                  <a:pt x="556259" y="480060"/>
                </a:lnTo>
                <a:lnTo>
                  <a:pt x="581278" y="494792"/>
                </a:lnTo>
                <a:lnTo>
                  <a:pt x="595883" y="469773"/>
                </a:lnTo>
                <a:lnTo>
                  <a:pt x="570992" y="455168"/>
                </a:lnTo>
                <a:close/>
              </a:path>
              <a:path w="854709" h="1443989">
                <a:moveTo>
                  <a:pt x="600201" y="405130"/>
                </a:moveTo>
                <a:lnTo>
                  <a:pt x="585597" y="430149"/>
                </a:lnTo>
                <a:lnTo>
                  <a:pt x="610616" y="444754"/>
                </a:lnTo>
                <a:lnTo>
                  <a:pt x="625221" y="419735"/>
                </a:lnTo>
                <a:lnTo>
                  <a:pt x="600201" y="405130"/>
                </a:lnTo>
                <a:close/>
              </a:path>
              <a:path w="854709" h="1443989">
                <a:moveTo>
                  <a:pt x="629539" y="355219"/>
                </a:moveTo>
                <a:lnTo>
                  <a:pt x="614806" y="380111"/>
                </a:lnTo>
                <a:lnTo>
                  <a:pt x="639826" y="394843"/>
                </a:lnTo>
                <a:lnTo>
                  <a:pt x="654430" y="369824"/>
                </a:lnTo>
                <a:lnTo>
                  <a:pt x="629539" y="355219"/>
                </a:lnTo>
                <a:close/>
              </a:path>
              <a:path w="854709" h="1443989">
                <a:moveTo>
                  <a:pt x="658749" y="305181"/>
                </a:moveTo>
                <a:lnTo>
                  <a:pt x="644144" y="330200"/>
                </a:lnTo>
                <a:lnTo>
                  <a:pt x="669163" y="344805"/>
                </a:lnTo>
                <a:lnTo>
                  <a:pt x="683768" y="319913"/>
                </a:lnTo>
                <a:lnTo>
                  <a:pt x="658749" y="305181"/>
                </a:lnTo>
                <a:close/>
              </a:path>
              <a:path w="854709" h="1443989">
                <a:moveTo>
                  <a:pt x="688085" y="255270"/>
                </a:moveTo>
                <a:lnTo>
                  <a:pt x="673480" y="280288"/>
                </a:lnTo>
                <a:lnTo>
                  <a:pt x="698373" y="294894"/>
                </a:lnTo>
                <a:lnTo>
                  <a:pt x="713104" y="269875"/>
                </a:lnTo>
                <a:lnTo>
                  <a:pt x="688085" y="255270"/>
                </a:lnTo>
                <a:close/>
              </a:path>
              <a:path w="854709" h="1443989">
                <a:moveTo>
                  <a:pt x="717296" y="205359"/>
                </a:moveTo>
                <a:lnTo>
                  <a:pt x="702691" y="230250"/>
                </a:lnTo>
                <a:lnTo>
                  <a:pt x="727709" y="244983"/>
                </a:lnTo>
                <a:lnTo>
                  <a:pt x="742315" y="219963"/>
                </a:lnTo>
                <a:lnTo>
                  <a:pt x="717296" y="205359"/>
                </a:lnTo>
                <a:close/>
              </a:path>
              <a:path w="854709" h="1443989">
                <a:moveTo>
                  <a:pt x="746632" y="155321"/>
                </a:moveTo>
                <a:lnTo>
                  <a:pt x="732027" y="180340"/>
                </a:lnTo>
                <a:lnTo>
                  <a:pt x="756920" y="194945"/>
                </a:lnTo>
                <a:lnTo>
                  <a:pt x="771651" y="169925"/>
                </a:lnTo>
                <a:lnTo>
                  <a:pt x="746632" y="155321"/>
                </a:lnTo>
                <a:close/>
              </a:path>
              <a:path w="854709" h="1443989">
                <a:moveTo>
                  <a:pt x="775970" y="105410"/>
                </a:moveTo>
                <a:lnTo>
                  <a:pt x="761238" y="130301"/>
                </a:lnTo>
                <a:lnTo>
                  <a:pt x="786256" y="145034"/>
                </a:lnTo>
                <a:lnTo>
                  <a:pt x="800862" y="120015"/>
                </a:lnTo>
                <a:lnTo>
                  <a:pt x="775970" y="105410"/>
                </a:lnTo>
                <a:close/>
              </a:path>
              <a:path w="854709" h="1443989">
                <a:moveTo>
                  <a:pt x="839166" y="41794"/>
                </a:moveTo>
                <a:lnTo>
                  <a:pt x="825437" y="49515"/>
                </a:lnTo>
                <a:lnTo>
                  <a:pt x="825392" y="67273"/>
                </a:lnTo>
                <a:lnTo>
                  <a:pt x="830199" y="70104"/>
                </a:lnTo>
                <a:lnTo>
                  <a:pt x="825364" y="78343"/>
                </a:lnTo>
                <a:lnTo>
                  <a:pt x="825373" y="133350"/>
                </a:lnTo>
                <a:lnTo>
                  <a:pt x="831723" y="139700"/>
                </a:lnTo>
                <a:lnTo>
                  <a:pt x="839724" y="139826"/>
                </a:lnTo>
                <a:lnTo>
                  <a:pt x="847725" y="139826"/>
                </a:lnTo>
                <a:lnTo>
                  <a:pt x="854201" y="133350"/>
                </a:lnTo>
                <a:lnTo>
                  <a:pt x="854364" y="45085"/>
                </a:lnTo>
                <a:lnTo>
                  <a:pt x="844803" y="45085"/>
                </a:lnTo>
                <a:lnTo>
                  <a:pt x="839166" y="41794"/>
                </a:lnTo>
                <a:close/>
              </a:path>
              <a:path w="854709" h="1443989">
                <a:moveTo>
                  <a:pt x="809989" y="58203"/>
                </a:moveTo>
                <a:lnTo>
                  <a:pt x="800367" y="63615"/>
                </a:lnTo>
                <a:lnTo>
                  <a:pt x="790575" y="80391"/>
                </a:lnTo>
                <a:lnTo>
                  <a:pt x="815594" y="94996"/>
                </a:lnTo>
                <a:lnTo>
                  <a:pt x="825364" y="78343"/>
                </a:lnTo>
                <a:lnTo>
                  <a:pt x="825392" y="67273"/>
                </a:lnTo>
                <a:lnTo>
                  <a:pt x="809989" y="58203"/>
                </a:lnTo>
                <a:close/>
              </a:path>
              <a:path w="854709" h="1443989">
                <a:moveTo>
                  <a:pt x="854455" y="0"/>
                </a:moveTo>
                <a:lnTo>
                  <a:pt x="738251" y="65405"/>
                </a:lnTo>
                <a:lnTo>
                  <a:pt x="735838" y="74168"/>
                </a:lnTo>
                <a:lnTo>
                  <a:pt x="739648" y="81153"/>
                </a:lnTo>
                <a:lnTo>
                  <a:pt x="743584" y="88137"/>
                </a:lnTo>
                <a:lnTo>
                  <a:pt x="752475" y="90550"/>
                </a:lnTo>
                <a:lnTo>
                  <a:pt x="800367" y="63615"/>
                </a:lnTo>
                <a:lnTo>
                  <a:pt x="805179" y="55372"/>
                </a:lnTo>
                <a:lnTo>
                  <a:pt x="815024" y="55372"/>
                </a:lnTo>
                <a:lnTo>
                  <a:pt x="825437" y="49515"/>
                </a:lnTo>
                <a:lnTo>
                  <a:pt x="825477" y="33802"/>
                </a:lnTo>
                <a:lnTo>
                  <a:pt x="819784" y="30480"/>
                </a:lnTo>
                <a:lnTo>
                  <a:pt x="827531" y="17399"/>
                </a:lnTo>
                <a:lnTo>
                  <a:pt x="854420" y="17399"/>
                </a:lnTo>
                <a:lnTo>
                  <a:pt x="854455" y="0"/>
                </a:lnTo>
                <a:close/>
              </a:path>
              <a:path w="854709" h="1443989">
                <a:moveTo>
                  <a:pt x="825392" y="67273"/>
                </a:moveTo>
                <a:lnTo>
                  <a:pt x="825364" y="78343"/>
                </a:lnTo>
                <a:lnTo>
                  <a:pt x="830199" y="70104"/>
                </a:lnTo>
                <a:lnTo>
                  <a:pt x="825392" y="67273"/>
                </a:lnTo>
                <a:close/>
              </a:path>
              <a:path w="854709" h="1443989">
                <a:moveTo>
                  <a:pt x="805179" y="55372"/>
                </a:moveTo>
                <a:lnTo>
                  <a:pt x="800367" y="63615"/>
                </a:lnTo>
                <a:lnTo>
                  <a:pt x="809989" y="58203"/>
                </a:lnTo>
                <a:lnTo>
                  <a:pt x="805179" y="55372"/>
                </a:lnTo>
                <a:close/>
              </a:path>
              <a:path w="854709" h="1443989">
                <a:moveTo>
                  <a:pt x="815024" y="55372"/>
                </a:moveTo>
                <a:lnTo>
                  <a:pt x="805179" y="55372"/>
                </a:lnTo>
                <a:lnTo>
                  <a:pt x="809989" y="58203"/>
                </a:lnTo>
                <a:lnTo>
                  <a:pt x="815024" y="55372"/>
                </a:lnTo>
                <a:close/>
              </a:path>
              <a:path w="854709" h="1443989">
                <a:moveTo>
                  <a:pt x="825477" y="33802"/>
                </a:moveTo>
                <a:lnTo>
                  <a:pt x="825437" y="49515"/>
                </a:lnTo>
                <a:lnTo>
                  <a:pt x="839166" y="41794"/>
                </a:lnTo>
                <a:lnTo>
                  <a:pt x="825477" y="33802"/>
                </a:lnTo>
                <a:close/>
              </a:path>
              <a:path w="854709" h="1443989">
                <a:moveTo>
                  <a:pt x="840086" y="24765"/>
                </a:moveTo>
                <a:lnTo>
                  <a:pt x="825500" y="24765"/>
                </a:lnTo>
                <a:lnTo>
                  <a:pt x="847090" y="37337"/>
                </a:lnTo>
                <a:lnTo>
                  <a:pt x="839166" y="41794"/>
                </a:lnTo>
                <a:lnTo>
                  <a:pt x="844803" y="45085"/>
                </a:lnTo>
                <a:lnTo>
                  <a:pt x="852424" y="32004"/>
                </a:lnTo>
                <a:lnTo>
                  <a:pt x="840086" y="24765"/>
                </a:lnTo>
                <a:close/>
              </a:path>
              <a:path w="854709" h="1443989">
                <a:moveTo>
                  <a:pt x="854420" y="17399"/>
                </a:moveTo>
                <a:lnTo>
                  <a:pt x="827531" y="17399"/>
                </a:lnTo>
                <a:lnTo>
                  <a:pt x="852424" y="32004"/>
                </a:lnTo>
                <a:lnTo>
                  <a:pt x="844803" y="45085"/>
                </a:lnTo>
                <a:lnTo>
                  <a:pt x="854364" y="45085"/>
                </a:lnTo>
                <a:lnTo>
                  <a:pt x="854420" y="17399"/>
                </a:lnTo>
                <a:close/>
              </a:path>
              <a:path w="854709" h="1443989">
                <a:moveTo>
                  <a:pt x="825500" y="24765"/>
                </a:moveTo>
                <a:lnTo>
                  <a:pt x="825477" y="33802"/>
                </a:lnTo>
                <a:lnTo>
                  <a:pt x="839166" y="41794"/>
                </a:lnTo>
                <a:lnTo>
                  <a:pt x="847090" y="37337"/>
                </a:lnTo>
                <a:lnTo>
                  <a:pt x="825500" y="24765"/>
                </a:lnTo>
                <a:close/>
              </a:path>
              <a:path w="854709" h="1443989">
                <a:moveTo>
                  <a:pt x="827531" y="17399"/>
                </a:moveTo>
                <a:lnTo>
                  <a:pt x="819784" y="30480"/>
                </a:lnTo>
                <a:lnTo>
                  <a:pt x="825477" y="33802"/>
                </a:lnTo>
                <a:lnTo>
                  <a:pt x="825500" y="24765"/>
                </a:lnTo>
                <a:lnTo>
                  <a:pt x="840086" y="24765"/>
                </a:lnTo>
                <a:lnTo>
                  <a:pt x="827531" y="1739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18344" y="1816354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0AF50"/>
                </a:solidFill>
                <a:latin typeface="Calibri"/>
                <a:cs typeface="Calibri"/>
              </a:rPr>
              <a:t>X1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041642" y="2120645"/>
            <a:ext cx="2828290" cy="3044190"/>
          </a:xfrm>
          <a:custGeom>
            <a:avLst/>
            <a:gdLst/>
            <a:ahLst/>
            <a:cxnLst/>
            <a:rect l="l" t="t" r="r" b="b"/>
            <a:pathLst>
              <a:path w="2828290" h="3044190">
                <a:moveTo>
                  <a:pt x="2694178" y="0"/>
                </a:moveTo>
                <a:lnTo>
                  <a:pt x="2532380" y="7493"/>
                </a:lnTo>
                <a:lnTo>
                  <a:pt x="2560637" y="57988"/>
                </a:lnTo>
                <a:lnTo>
                  <a:pt x="15748" y="1480820"/>
                </a:lnTo>
                <a:lnTo>
                  <a:pt x="29972" y="1506093"/>
                </a:lnTo>
                <a:lnTo>
                  <a:pt x="2574810" y="83299"/>
                </a:lnTo>
                <a:lnTo>
                  <a:pt x="2603119" y="133858"/>
                </a:lnTo>
                <a:lnTo>
                  <a:pt x="2659532" y="50927"/>
                </a:lnTo>
                <a:lnTo>
                  <a:pt x="2694178" y="0"/>
                </a:lnTo>
                <a:close/>
              </a:path>
              <a:path w="2828290" h="3044190">
                <a:moveTo>
                  <a:pt x="2828290" y="2885186"/>
                </a:moveTo>
                <a:lnTo>
                  <a:pt x="2770403" y="2886100"/>
                </a:lnTo>
                <a:lnTo>
                  <a:pt x="2725674" y="43942"/>
                </a:lnTo>
                <a:lnTo>
                  <a:pt x="2696718" y="44450"/>
                </a:lnTo>
                <a:lnTo>
                  <a:pt x="2741447" y="2886557"/>
                </a:lnTo>
                <a:lnTo>
                  <a:pt x="2683510" y="2887472"/>
                </a:lnTo>
                <a:lnTo>
                  <a:pt x="2750172" y="3015729"/>
                </a:lnTo>
                <a:lnTo>
                  <a:pt x="134073" y="1594142"/>
                </a:lnTo>
                <a:lnTo>
                  <a:pt x="137820" y="1587246"/>
                </a:lnTo>
                <a:lnTo>
                  <a:pt x="161798" y="1543177"/>
                </a:lnTo>
                <a:lnTo>
                  <a:pt x="0" y="1537716"/>
                </a:lnTo>
                <a:lnTo>
                  <a:pt x="92583" y="1670431"/>
                </a:lnTo>
                <a:lnTo>
                  <a:pt x="120256" y="1619554"/>
                </a:lnTo>
                <a:lnTo>
                  <a:pt x="2741295" y="3043936"/>
                </a:lnTo>
                <a:lnTo>
                  <a:pt x="2753322" y="3021761"/>
                </a:lnTo>
                <a:lnTo>
                  <a:pt x="2758186" y="3031109"/>
                </a:lnTo>
                <a:lnTo>
                  <a:pt x="2820720" y="2900934"/>
                </a:lnTo>
                <a:lnTo>
                  <a:pt x="2828290" y="288518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494011" y="4733366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0AF50"/>
                </a:solidFill>
                <a:latin typeface="Calibri"/>
                <a:cs typeface="Calibri"/>
              </a:rPr>
              <a:t>X2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46265" y="3489705"/>
            <a:ext cx="10363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9625" algn="l"/>
              </a:tabLst>
            </a:pPr>
            <a:r>
              <a:rPr sz="2100" b="1" baseline="1984" dirty="0">
                <a:solidFill>
                  <a:srgbClr val="767070"/>
                </a:solidFill>
                <a:latin typeface="Calibri"/>
                <a:cs typeface="Calibri"/>
              </a:rPr>
              <a:t>9</a:t>
            </a:r>
            <a:r>
              <a:rPr sz="2100" b="1" spc="-30" baseline="1984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2100" b="1" spc="-15" baseline="1984" dirty="0">
                <a:solidFill>
                  <a:srgbClr val="767070"/>
                </a:solidFill>
                <a:latin typeface="Calibri"/>
                <a:cs typeface="Calibri"/>
              </a:rPr>
              <a:t>(270°)</a:t>
            </a:r>
            <a:r>
              <a:rPr sz="2100" b="1" baseline="1984" dirty="0">
                <a:solidFill>
                  <a:srgbClr val="767070"/>
                </a:solidFill>
                <a:latin typeface="Calibri"/>
                <a:cs typeface="Calibri"/>
              </a:rPr>
              <a:t>	</a:t>
            </a:r>
            <a:r>
              <a:rPr sz="1600" b="1" spc="-25" dirty="0">
                <a:solidFill>
                  <a:srgbClr val="00AF50"/>
                </a:solidFill>
                <a:latin typeface="Calibri"/>
                <a:cs typeface="Calibri"/>
              </a:rPr>
              <a:t>X3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23781" y="3487292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H0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0453" y="3923233"/>
            <a:ext cx="12814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Conexiónes: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0453" y="4533391"/>
            <a:ext cx="173101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H0</a:t>
            </a:r>
            <a:r>
              <a:rPr sz="2000" spc="-1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–</a:t>
            </a:r>
            <a:r>
              <a:rPr sz="2000" spc="-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H1:</a:t>
            </a:r>
            <a:r>
              <a:rPr sz="2000" spc="-1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X1</a:t>
            </a:r>
            <a:r>
              <a:rPr sz="2000" spc="-1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– </a:t>
            </a:r>
            <a:r>
              <a:rPr sz="2000" spc="-25" dirty="0">
                <a:solidFill>
                  <a:srgbClr val="2D75B6"/>
                </a:solidFill>
                <a:latin typeface="Calibri"/>
                <a:cs typeface="Calibri"/>
              </a:rPr>
              <a:t>X2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H0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–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H2: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X2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– </a:t>
            </a:r>
            <a:r>
              <a:rPr sz="2000" spc="-25" dirty="0">
                <a:solidFill>
                  <a:srgbClr val="6F2F9F"/>
                </a:solidFill>
                <a:latin typeface="Calibri"/>
                <a:cs typeface="Calibri"/>
              </a:rPr>
              <a:t>X3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H0</a:t>
            </a:r>
            <a:r>
              <a:rPr sz="20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–</a:t>
            </a:r>
            <a:r>
              <a:rPr sz="2000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H3:</a:t>
            </a:r>
            <a:r>
              <a:rPr sz="20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X3</a:t>
            </a:r>
            <a:r>
              <a:rPr sz="20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– </a:t>
            </a:r>
            <a:r>
              <a:rPr sz="2000" spc="-25" dirty="0">
                <a:solidFill>
                  <a:srgbClr val="C00000"/>
                </a:solidFill>
                <a:latin typeface="Calibri"/>
                <a:cs typeface="Calibri"/>
              </a:rPr>
              <a:t>X1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30321" y="4533391"/>
            <a:ext cx="125603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D75B6"/>
                </a:solidFill>
                <a:latin typeface="Calibri"/>
                <a:cs typeface="Calibri"/>
              </a:rPr>
              <a:t>RELACIÓN</a:t>
            </a:r>
            <a:r>
              <a:rPr sz="2000" spc="-7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2D75B6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RELACIÓN</a:t>
            </a:r>
            <a:r>
              <a:rPr sz="2000" spc="-7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6F2F9F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RELACIÓN</a:t>
            </a:r>
            <a:r>
              <a:rPr sz="2000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004047" y="2744723"/>
            <a:ext cx="2005964" cy="1843405"/>
            <a:chOff x="8004047" y="2744723"/>
            <a:chExt cx="2005964" cy="1843405"/>
          </a:xfrm>
        </p:grpSpPr>
        <p:sp>
          <p:nvSpPr>
            <p:cNvPr id="35" name="object 35"/>
            <p:cNvSpPr/>
            <p:nvPr/>
          </p:nvSpPr>
          <p:spPr>
            <a:xfrm>
              <a:off x="8798051" y="27812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115824" y="0"/>
                  </a:moveTo>
                  <a:lnTo>
                    <a:pt x="0" y="0"/>
                  </a:lnTo>
                  <a:lnTo>
                    <a:pt x="0" y="629412"/>
                  </a:lnTo>
                  <a:lnTo>
                    <a:pt x="115824" y="629412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798051" y="27812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0" y="629412"/>
                  </a:moveTo>
                  <a:lnTo>
                    <a:pt x="115824" y="629412"/>
                  </a:lnTo>
                  <a:lnTo>
                    <a:pt x="115824" y="0"/>
                  </a:lnTo>
                  <a:lnTo>
                    <a:pt x="0" y="0"/>
                  </a:lnTo>
                  <a:lnTo>
                    <a:pt x="0" y="629412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706355" y="29336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115824" y="0"/>
                  </a:moveTo>
                  <a:lnTo>
                    <a:pt x="0" y="0"/>
                  </a:lnTo>
                  <a:lnTo>
                    <a:pt x="0" y="629412"/>
                  </a:lnTo>
                  <a:lnTo>
                    <a:pt x="115824" y="629412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706355" y="2933699"/>
              <a:ext cx="116205" cy="629920"/>
            </a:xfrm>
            <a:custGeom>
              <a:avLst/>
              <a:gdLst/>
              <a:ahLst/>
              <a:cxnLst/>
              <a:rect l="l" t="t" r="r" b="b"/>
              <a:pathLst>
                <a:path w="116204" h="629920">
                  <a:moveTo>
                    <a:pt x="0" y="629412"/>
                  </a:moveTo>
                  <a:lnTo>
                    <a:pt x="115824" y="629412"/>
                  </a:lnTo>
                  <a:lnTo>
                    <a:pt x="115824" y="0"/>
                  </a:lnTo>
                  <a:lnTo>
                    <a:pt x="0" y="0"/>
                  </a:lnTo>
                  <a:lnTo>
                    <a:pt x="0" y="629412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033003" y="3869435"/>
              <a:ext cx="1948180" cy="689610"/>
            </a:xfrm>
            <a:custGeom>
              <a:avLst/>
              <a:gdLst/>
              <a:ahLst/>
              <a:cxnLst/>
              <a:rect l="l" t="t" r="r" b="b"/>
              <a:pathLst>
                <a:path w="1948179" h="689610">
                  <a:moveTo>
                    <a:pt x="1264920" y="0"/>
                  </a:moveTo>
                  <a:lnTo>
                    <a:pt x="1321586" y="3415"/>
                  </a:lnTo>
                  <a:lnTo>
                    <a:pt x="1376854" y="13136"/>
                  </a:lnTo>
                  <a:lnTo>
                    <a:pt x="1429319" y="28377"/>
                  </a:lnTo>
                  <a:lnTo>
                    <a:pt x="1477572" y="48349"/>
                  </a:lnTo>
                  <a:lnTo>
                    <a:pt x="1520206" y="72267"/>
                  </a:lnTo>
                  <a:lnTo>
                    <a:pt x="1555815" y="99342"/>
                  </a:lnTo>
                  <a:lnTo>
                    <a:pt x="1582992" y="128787"/>
                  </a:lnTo>
                  <a:lnTo>
                    <a:pt x="1606423" y="191643"/>
                  </a:lnTo>
                  <a:lnTo>
                    <a:pt x="1612510" y="223430"/>
                  </a:lnTo>
                  <a:lnTo>
                    <a:pt x="1657001" y="283854"/>
                  </a:lnTo>
                  <a:lnTo>
                    <a:pt x="1692597" y="310913"/>
                  </a:lnTo>
                  <a:lnTo>
                    <a:pt x="1735221" y="334820"/>
                  </a:lnTo>
                  <a:lnTo>
                    <a:pt x="1783470" y="354786"/>
                  </a:lnTo>
                  <a:lnTo>
                    <a:pt x="1835939" y="370023"/>
                  </a:lnTo>
                  <a:lnTo>
                    <a:pt x="1891226" y="379743"/>
                  </a:lnTo>
                  <a:lnTo>
                    <a:pt x="1947926" y="383158"/>
                  </a:lnTo>
                </a:path>
                <a:path w="1948179" h="689610">
                  <a:moveTo>
                    <a:pt x="0" y="306324"/>
                  </a:moveTo>
                  <a:lnTo>
                    <a:pt x="56666" y="309739"/>
                  </a:lnTo>
                  <a:lnTo>
                    <a:pt x="111934" y="319460"/>
                  </a:lnTo>
                  <a:lnTo>
                    <a:pt x="164399" y="334701"/>
                  </a:lnTo>
                  <a:lnTo>
                    <a:pt x="212652" y="354673"/>
                  </a:lnTo>
                  <a:lnTo>
                    <a:pt x="255286" y="378591"/>
                  </a:lnTo>
                  <a:lnTo>
                    <a:pt x="290895" y="405666"/>
                  </a:lnTo>
                  <a:lnTo>
                    <a:pt x="318072" y="435111"/>
                  </a:lnTo>
                  <a:lnTo>
                    <a:pt x="341502" y="497966"/>
                  </a:lnTo>
                  <a:lnTo>
                    <a:pt x="347590" y="529754"/>
                  </a:lnTo>
                  <a:lnTo>
                    <a:pt x="392081" y="590178"/>
                  </a:lnTo>
                  <a:lnTo>
                    <a:pt x="427677" y="617237"/>
                  </a:lnTo>
                  <a:lnTo>
                    <a:pt x="470301" y="641144"/>
                  </a:lnTo>
                  <a:lnTo>
                    <a:pt x="518550" y="661110"/>
                  </a:lnTo>
                  <a:lnTo>
                    <a:pt x="571019" y="676347"/>
                  </a:lnTo>
                  <a:lnTo>
                    <a:pt x="626306" y="686067"/>
                  </a:lnTo>
                  <a:lnTo>
                    <a:pt x="683005" y="689482"/>
                  </a:lnTo>
                </a:path>
              </a:pathLst>
            </a:custGeom>
            <a:ln w="57912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080247" y="3866387"/>
              <a:ext cx="254635" cy="224154"/>
            </a:xfrm>
            <a:custGeom>
              <a:avLst/>
              <a:gdLst/>
              <a:ahLst/>
              <a:cxnLst/>
              <a:rect l="l" t="t" r="r" b="b"/>
              <a:pathLst>
                <a:path w="254634" h="224154">
                  <a:moveTo>
                    <a:pt x="127253" y="0"/>
                  </a:moveTo>
                  <a:lnTo>
                    <a:pt x="77741" y="8804"/>
                  </a:lnTo>
                  <a:lnTo>
                    <a:pt x="37290" y="32813"/>
                  </a:lnTo>
                  <a:lnTo>
                    <a:pt x="10007" y="68419"/>
                  </a:lnTo>
                  <a:lnTo>
                    <a:pt x="0" y="112013"/>
                  </a:lnTo>
                  <a:lnTo>
                    <a:pt x="10007" y="155608"/>
                  </a:lnTo>
                  <a:lnTo>
                    <a:pt x="37290" y="191214"/>
                  </a:lnTo>
                  <a:lnTo>
                    <a:pt x="77741" y="215223"/>
                  </a:lnTo>
                  <a:lnTo>
                    <a:pt x="127253" y="224028"/>
                  </a:lnTo>
                  <a:lnTo>
                    <a:pt x="176766" y="215223"/>
                  </a:lnTo>
                  <a:lnTo>
                    <a:pt x="217217" y="191214"/>
                  </a:lnTo>
                  <a:lnTo>
                    <a:pt x="244500" y="155608"/>
                  </a:lnTo>
                  <a:lnTo>
                    <a:pt x="254507" y="112013"/>
                  </a:lnTo>
                  <a:lnTo>
                    <a:pt x="244500" y="68419"/>
                  </a:lnTo>
                  <a:lnTo>
                    <a:pt x="217217" y="32813"/>
                  </a:lnTo>
                  <a:lnTo>
                    <a:pt x="176766" y="8804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080247" y="3866387"/>
              <a:ext cx="254635" cy="224154"/>
            </a:xfrm>
            <a:custGeom>
              <a:avLst/>
              <a:gdLst/>
              <a:ahLst/>
              <a:cxnLst/>
              <a:rect l="l" t="t" r="r" b="b"/>
              <a:pathLst>
                <a:path w="254634" h="224154">
                  <a:moveTo>
                    <a:pt x="0" y="112013"/>
                  </a:moveTo>
                  <a:lnTo>
                    <a:pt x="10007" y="68419"/>
                  </a:lnTo>
                  <a:lnTo>
                    <a:pt x="37290" y="32813"/>
                  </a:lnTo>
                  <a:lnTo>
                    <a:pt x="77741" y="8804"/>
                  </a:lnTo>
                  <a:lnTo>
                    <a:pt x="127253" y="0"/>
                  </a:lnTo>
                  <a:lnTo>
                    <a:pt x="176766" y="8804"/>
                  </a:lnTo>
                  <a:lnTo>
                    <a:pt x="217217" y="32813"/>
                  </a:lnTo>
                  <a:lnTo>
                    <a:pt x="244500" y="68419"/>
                  </a:lnTo>
                  <a:lnTo>
                    <a:pt x="254507" y="112013"/>
                  </a:lnTo>
                  <a:lnTo>
                    <a:pt x="244500" y="155608"/>
                  </a:lnTo>
                  <a:lnTo>
                    <a:pt x="217217" y="191214"/>
                  </a:lnTo>
                  <a:lnTo>
                    <a:pt x="176766" y="215223"/>
                  </a:lnTo>
                  <a:lnTo>
                    <a:pt x="127253" y="224028"/>
                  </a:lnTo>
                  <a:lnTo>
                    <a:pt x="77741" y="215223"/>
                  </a:lnTo>
                  <a:lnTo>
                    <a:pt x="37290" y="191214"/>
                  </a:lnTo>
                  <a:lnTo>
                    <a:pt x="10007" y="155608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258555" y="2750819"/>
              <a:ext cx="256540" cy="224154"/>
            </a:xfrm>
            <a:custGeom>
              <a:avLst/>
              <a:gdLst/>
              <a:ahLst/>
              <a:cxnLst/>
              <a:rect l="l" t="t" r="r" b="b"/>
              <a:pathLst>
                <a:path w="256540" h="224155">
                  <a:moveTo>
                    <a:pt x="128016" y="0"/>
                  </a:moveTo>
                  <a:lnTo>
                    <a:pt x="78170" y="8804"/>
                  </a:lnTo>
                  <a:lnTo>
                    <a:pt x="37480" y="32813"/>
                  </a:lnTo>
                  <a:lnTo>
                    <a:pt x="10054" y="68419"/>
                  </a:lnTo>
                  <a:lnTo>
                    <a:pt x="0" y="112013"/>
                  </a:lnTo>
                  <a:lnTo>
                    <a:pt x="10054" y="155608"/>
                  </a:lnTo>
                  <a:lnTo>
                    <a:pt x="37480" y="191214"/>
                  </a:lnTo>
                  <a:lnTo>
                    <a:pt x="78170" y="215223"/>
                  </a:lnTo>
                  <a:lnTo>
                    <a:pt x="128016" y="224027"/>
                  </a:lnTo>
                  <a:lnTo>
                    <a:pt x="177861" y="215223"/>
                  </a:lnTo>
                  <a:lnTo>
                    <a:pt x="218551" y="191214"/>
                  </a:lnTo>
                  <a:lnTo>
                    <a:pt x="245977" y="155608"/>
                  </a:lnTo>
                  <a:lnTo>
                    <a:pt x="256032" y="112013"/>
                  </a:lnTo>
                  <a:lnTo>
                    <a:pt x="245977" y="68419"/>
                  </a:lnTo>
                  <a:lnTo>
                    <a:pt x="218551" y="32813"/>
                  </a:lnTo>
                  <a:lnTo>
                    <a:pt x="177861" y="8804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258555" y="2750819"/>
              <a:ext cx="256540" cy="224154"/>
            </a:xfrm>
            <a:custGeom>
              <a:avLst/>
              <a:gdLst/>
              <a:ahLst/>
              <a:cxnLst/>
              <a:rect l="l" t="t" r="r" b="b"/>
              <a:pathLst>
                <a:path w="256540" h="224155">
                  <a:moveTo>
                    <a:pt x="0" y="112013"/>
                  </a:moveTo>
                  <a:lnTo>
                    <a:pt x="10054" y="68419"/>
                  </a:lnTo>
                  <a:lnTo>
                    <a:pt x="37480" y="32813"/>
                  </a:lnTo>
                  <a:lnTo>
                    <a:pt x="78170" y="8804"/>
                  </a:lnTo>
                  <a:lnTo>
                    <a:pt x="128016" y="0"/>
                  </a:lnTo>
                  <a:lnTo>
                    <a:pt x="177861" y="8804"/>
                  </a:lnTo>
                  <a:lnTo>
                    <a:pt x="218551" y="32813"/>
                  </a:lnTo>
                  <a:lnTo>
                    <a:pt x="245977" y="68419"/>
                  </a:lnTo>
                  <a:lnTo>
                    <a:pt x="256032" y="112013"/>
                  </a:lnTo>
                  <a:lnTo>
                    <a:pt x="245977" y="155608"/>
                  </a:lnTo>
                  <a:lnTo>
                    <a:pt x="218551" y="191214"/>
                  </a:lnTo>
                  <a:lnTo>
                    <a:pt x="177861" y="215223"/>
                  </a:lnTo>
                  <a:lnTo>
                    <a:pt x="128016" y="224027"/>
                  </a:lnTo>
                  <a:lnTo>
                    <a:pt x="78170" y="215223"/>
                  </a:lnTo>
                  <a:lnTo>
                    <a:pt x="37480" y="191214"/>
                  </a:lnTo>
                  <a:lnTo>
                    <a:pt x="10054" y="155608"/>
                  </a:lnTo>
                  <a:lnTo>
                    <a:pt x="0" y="112013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Rectángulo 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1426" y="1586611"/>
            <a:ext cx="6273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Dyn5: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5508" y="1586611"/>
            <a:ext cx="4377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63064" algn="l"/>
                <a:tab pos="2686050" algn="l"/>
                <a:tab pos="3077845" algn="l"/>
              </a:tabLst>
            </a:pP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reductor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distribución,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426" y="1860626"/>
            <a:ext cx="52431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71039" algn="l"/>
              </a:tabLst>
            </a:pPr>
            <a:r>
              <a:rPr sz="2000" dirty="0">
                <a:latin typeface="Calibri"/>
                <a:cs typeface="Calibri"/>
              </a:rPr>
              <a:t>tiene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0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ventaja</a:t>
            </a:r>
            <a:r>
              <a:rPr sz="2000" dirty="0">
                <a:latin typeface="Calibri"/>
                <a:cs typeface="Calibri"/>
              </a:rPr>
              <a:t>	de</a:t>
            </a:r>
            <a:r>
              <a:rPr sz="2000" spc="4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aprovechar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neutro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para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59328" y="631063"/>
            <a:ext cx="4346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VERIFICACIÓN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DEL</a:t>
            </a:r>
            <a:r>
              <a:rPr sz="2000" spc="-2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GRUPO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CONEXIÓN</a:t>
            </a:r>
            <a:endParaRPr sz="2000"/>
          </a:p>
        </p:txBody>
      </p:sp>
      <p:sp>
        <p:nvSpPr>
          <p:cNvPr id="7" name="object 7"/>
          <p:cNvSpPr txBox="1"/>
          <p:nvPr/>
        </p:nvSpPr>
        <p:spPr>
          <a:xfrm>
            <a:off x="541426" y="2054072"/>
            <a:ext cx="4777740" cy="110426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2000" dirty="0">
                <a:latin typeface="Calibri"/>
                <a:cs typeface="Calibri"/>
              </a:rPr>
              <a:t>manejar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fase-</a:t>
            </a:r>
            <a:r>
              <a:rPr sz="2000" dirty="0">
                <a:latin typeface="Calibri"/>
                <a:cs typeface="Calibri"/>
              </a:rPr>
              <a:t>fase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fase-neutro.</a:t>
            </a:r>
            <a:endParaRPr sz="2000">
              <a:latin typeface="Calibri"/>
              <a:cs typeface="Calibri"/>
            </a:endParaRPr>
          </a:p>
          <a:p>
            <a:pPr marL="31750" marR="5080">
              <a:lnSpc>
                <a:spcPct val="100000"/>
              </a:lnSpc>
              <a:spcBef>
                <a:spcPts val="645"/>
              </a:spcBef>
            </a:pPr>
            <a:r>
              <a:rPr sz="2000" dirty="0">
                <a:latin typeface="Calibri"/>
                <a:cs typeface="Calibri"/>
              </a:rPr>
              <a:t>Por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ejemplo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nuestras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distribución fase-</a:t>
            </a:r>
            <a:r>
              <a:rPr sz="2000" dirty="0">
                <a:latin typeface="Calibri"/>
                <a:cs typeface="Calibri"/>
              </a:rPr>
              <a:t>fase: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380V,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neutro: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220V.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382" y="3671696"/>
            <a:ext cx="1280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Conexiónes: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382" y="4281677"/>
            <a:ext cx="17310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H1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H2: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25" dirty="0">
                <a:latin typeface="Calibri"/>
                <a:cs typeface="Calibri"/>
              </a:rPr>
              <a:t>X1 </a:t>
            </a:r>
            <a:r>
              <a:rPr sz="2000" dirty="0">
                <a:latin typeface="Calibri"/>
                <a:cs typeface="Calibri"/>
              </a:rPr>
              <a:t>H2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H3: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25" dirty="0">
                <a:latin typeface="Calibri"/>
                <a:cs typeface="Calibri"/>
              </a:rPr>
              <a:t>X2 </a:t>
            </a:r>
            <a:r>
              <a:rPr sz="2000" dirty="0">
                <a:latin typeface="Calibri"/>
                <a:cs typeface="Calibri"/>
              </a:rPr>
              <a:t>H3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H1: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25" dirty="0">
                <a:latin typeface="Calibri"/>
                <a:cs typeface="Calibri"/>
              </a:rPr>
              <a:t>X3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70326" y="4281677"/>
            <a:ext cx="12553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509509" y="1788414"/>
            <a:ext cx="3572510" cy="3505200"/>
          </a:xfrm>
          <a:custGeom>
            <a:avLst/>
            <a:gdLst/>
            <a:ahLst/>
            <a:cxnLst/>
            <a:rect l="l" t="t" r="r" b="b"/>
            <a:pathLst>
              <a:path w="3572509" h="3505200">
                <a:moveTo>
                  <a:pt x="0" y="1752600"/>
                </a:moveTo>
                <a:lnTo>
                  <a:pt x="642" y="1705144"/>
                </a:lnTo>
                <a:lnTo>
                  <a:pt x="2557" y="1658000"/>
                </a:lnTo>
                <a:lnTo>
                  <a:pt x="5729" y="1611183"/>
                </a:lnTo>
                <a:lnTo>
                  <a:pt x="10143" y="1564710"/>
                </a:lnTo>
                <a:lnTo>
                  <a:pt x="15781" y="1518596"/>
                </a:lnTo>
                <a:lnTo>
                  <a:pt x="22628" y="1472857"/>
                </a:lnTo>
                <a:lnTo>
                  <a:pt x="30666" y="1427509"/>
                </a:lnTo>
                <a:lnTo>
                  <a:pt x="39881" y="1382568"/>
                </a:lnTo>
                <a:lnTo>
                  <a:pt x="50256" y="1338050"/>
                </a:lnTo>
                <a:lnTo>
                  <a:pt x="61775" y="1293971"/>
                </a:lnTo>
                <a:lnTo>
                  <a:pt x="74421" y="1250346"/>
                </a:lnTo>
                <a:lnTo>
                  <a:pt x="88178" y="1207192"/>
                </a:lnTo>
                <a:lnTo>
                  <a:pt x="103031" y="1164525"/>
                </a:lnTo>
                <a:lnTo>
                  <a:pt x="118962" y="1122359"/>
                </a:lnTo>
                <a:lnTo>
                  <a:pt x="135956" y="1080712"/>
                </a:lnTo>
                <a:lnTo>
                  <a:pt x="153996" y="1039599"/>
                </a:lnTo>
                <a:lnTo>
                  <a:pt x="173067" y="999036"/>
                </a:lnTo>
                <a:lnTo>
                  <a:pt x="193151" y="959039"/>
                </a:lnTo>
                <a:lnTo>
                  <a:pt x="214234" y="919624"/>
                </a:lnTo>
                <a:lnTo>
                  <a:pt x="236298" y="880806"/>
                </a:lnTo>
                <a:lnTo>
                  <a:pt x="259327" y="842602"/>
                </a:lnTo>
                <a:lnTo>
                  <a:pt x="283306" y="805027"/>
                </a:lnTo>
                <a:lnTo>
                  <a:pt x="308218" y="768098"/>
                </a:lnTo>
                <a:lnTo>
                  <a:pt x="334046" y="731829"/>
                </a:lnTo>
                <a:lnTo>
                  <a:pt x="360775" y="696238"/>
                </a:lnTo>
                <a:lnTo>
                  <a:pt x="388389" y="661340"/>
                </a:lnTo>
                <a:lnTo>
                  <a:pt x="416871" y="627151"/>
                </a:lnTo>
                <a:lnTo>
                  <a:pt x="446205" y="593687"/>
                </a:lnTo>
                <a:lnTo>
                  <a:pt x="476374" y="560964"/>
                </a:lnTo>
                <a:lnTo>
                  <a:pt x="507363" y="528997"/>
                </a:lnTo>
                <a:lnTo>
                  <a:pt x="539156" y="497802"/>
                </a:lnTo>
                <a:lnTo>
                  <a:pt x="571735" y="467396"/>
                </a:lnTo>
                <a:lnTo>
                  <a:pt x="605086" y="437794"/>
                </a:lnTo>
                <a:lnTo>
                  <a:pt x="639192" y="409012"/>
                </a:lnTo>
                <a:lnTo>
                  <a:pt x="674036" y="381067"/>
                </a:lnTo>
                <a:lnTo>
                  <a:pt x="709602" y="353973"/>
                </a:lnTo>
                <a:lnTo>
                  <a:pt x="745874" y="327747"/>
                </a:lnTo>
                <a:lnTo>
                  <a:pt x="782837" y="302405"/>
                </a:lnTo>
                <a:lnTo>
                  <a:pt x="820473" y="277963"/>
                </a:lnTo>
                <a:lnTo>
                  <a:pt x="858767" y="254436"/>
                </a:lnTo>
                <a:lnTo>
                  <a:pt x="897702" y="231840"/>
                </a:lnTo>
                <a:lnTo>
                  <a:pt x="937262" y="210192"/>
                </a:lnTo>
                <a:lnTo>
                  <a:pt x="977431" y="189507"/>
                </a:lnTo>
                <a:lnTo>
                  <a:pt x="1018193" y="169801"/>
                </a:lnTo>
                <a:lnTo>
                  <a:pt x="1059531" y="151090"/>
                </a:lnTo>
                <a:lnTo>
                  <a:pt x="1101430" y="133390"/>
                </a:lnTo>
                <a:lnTo>
                  <a:pt x="1143873" y="116716"/>
                </a:lnTo>
                <a:lnTo>
                  <a:pt x="1186843" y="101086"/>
                </a:lnTo>
                <a:lnTo>
                  <a:pt x="1230326" y="86513"/>
                </a:lnTo>
                <a:lnTo>
                  <a:pt x="1274304" y="73016"/>
                </a:lnTo>
                <a:lnTo>
                  <a:pt x="1318761" y="60608"/>
                </a:lnTo>
                <a:lnTo>
                  <a:pt x="1363681" y="49307"/>
                </a:lnTo>
                <a:lnTo>
                  <a:pt x="1409048" y="39128"/>
                </a:lnTo>
                <a:lnTo>
                  <a:pt x="1454846" y="30087"/>
                </a:lnTo>
                <a:lnTo>
                  <a:pt x="1501058" y="22200"/>
                </a:lnTo>
                <a:lnTo>
                  <a:pt x="1547668" y="15483"/>
                </a:lnTo>
                <a:lnTo>
                  <a:pt x="1594661" y="9951"/>
                </a:lnTo>
                <a:lnTo>
                  <a:pt x="1642019" y="5621"/>
                </a:lnTo>
                <a:lnTo>
                  <a:pt x="1689727" y="2509"/>
                </a:lnTo>
                <a:lnTo>
                  <a:pt x="1737769" y="629"/>
                </a:lnTo>
                <a:lnTo>
                  <a:pt x="1786128" y="0"/>
                </a:lnTo>
                <a:lnTo>
                  <a:pt x="1834486" y="629"/>
                </a:lnTo>
                <a:lnTo>
                  <a:pt x="1882528" y="2509"/>
                </a:lnTo>
                <a:lnTo>
                  <a:pt x="1930236" y="5621"/>
                </a:lnTo>
                <a:lnTo>
                  <a:pt x="1977594" y="9951"/>
                </a:lnTo>
                <a:lnTo>
                  <a:pt x="2024587" y="15483"/>
                </a:lnTo>
                <a:lnTo>
                  <a:pt x="2071197" y="22200"/>
                </a:lnTo>
                <a:lnTo>
                  <a:pt x="2117409" y="30087"/>
                </a:lnTo>
                <a:lnTo>
                  <a:pt x="2163207" y="39128"/>
                </a:lnTo>
                <a:lnTo>
                  <a:pt x="2208574" y="49307"/>
                </a:lnTo>
                <a:lnTo>
                  <a:pt x="2253494" y="60608"/>
                </a:lnTo>
                <a:lnTo>
                  <a:pt x="2297951" y="73016"/>
                </a:lnTo>
                <a:lnTo>
                  <a:pt x="2341929" y="86513"/>
                </a:lnTo>
                <a:lnTo>
                  <a:pt x="2385412" y="101086"/>
                </a:lnTo>
                <a:lnTo>
                  <a:pt x="2428382" y="116716"/>
                </a:lnTo>
                <a:lnTo>
                  <a:pt x="2470825" y="133390"/>
                </a:lnTo>
                <a:lnTo>
                  <a:pt x="2512724" y="151090"/>
                </a:lnTo>
                <a:lnTo>
                  <a:pt x="2554062" y="169801"/>
                </a:lnTo>
                <a:lnTo>
                  <a:pt x="2594824" y="189507"/>
                </a:lnTo>
                <a:lnTo>
                  <a:pt x="2634993" y="210192"/>
                </a:lnTo>
                <a:lnTo>
                  <a:pt x="2674553" y="231840"/>
                </a:lnTo>
                <a:lnTo>
                  <a:pt x="2713488" y="254436"/>
                </a:lnTo>
                <a:lnTo>
                  <a:pt x="2751782" y="277963"/>
                </a:lnTo>
                <a:lnTo>
                  <a:pt x="2789418" y="302405"/>
                </a:lnTo>
                <a:lnTo>
                  <a:pt x="2826381" y="327747"/>
                </a:lnTo>
                <a:lnTo>
                  <a:pt x="2862653" y="353973"/>
                </a:lnTo>
                <a:lnTo>
                  <a:pt x="2898219" y="381067"/>
                </a:lnTo>
                <a:lnTo>
                  <a:pt x="2933063" y="409012"/>
                </a:lnTo>
                <a:lnTo>
                  <a:pt x="2967169" y="437794"/>
                </a:lnTo>
                <a:lnTo>
                  <a:pt x="3000520" y="467396"/>
                </a:lnTo>
                <a:lnTo>
                  <a:pt x="3033099" y="497802"/>
                </a:lnTo>
                <a:lnTo>
                  <a:pt x="3064892" y="528997"/>
                </a:lnTo>
                <a:lnTo>
                  <a:pt x="3095881" y="560964"/>
                </a:lnTo>
                <a:lnTo>
                  <a:pt x="3126050" y="593687"/>
                </a:lnTo>
                <a:lnTo>
                  <a:pt x="3155384" y="627151"/>
                </a:lnTo>
                <a:lnTo>
                  <a:pt x="3183866" y="661340"/>
                </a:lnTo>
                <a:lnTo>
                  <a:pt x="3211480" y="696238"/>
                </a:lnTo>
                <a:lnTo>
                  <a:pt x="3238209" y="731829"/>
                </a:lnTo>
                <a:lnTo>
                  <a:pt x="3264037" y="768098"/>
                </a:lnTo>
                <a:lnTo>
                  <a:pt x="3288949" y="805027"/>
                </a:lnTo>
                <a:lnTo>
                  <a:pt x="3312928" y="842602"/>
                </a:lnTo>
                <a:lnTo>
                  <a:pt x="3335957" y="880806"/>
                </a:lnTo>
                <a:lnTo>
                  <a:pt x="3358021" y="919624"/>
                </a:lnTo>
                <a:lnTo>
                  <a:pt x="3379104" y="959039"/>
                </a:lnTo>
                <a:lnTo>
                  <a:pt x="3399188" y="999036"/>
                </a:lnTo>
                <a:lnTo>
                  <a:pt x="3418259" y="1039599"/>
                </a:lnTo>
                <a:lnTo>
                  <a:pt x="3436299" y="1080712"/>
                </a:lnTo>
                <a:lnTo>
                  <a:pt x="3453293" y="1122359"/>
                </a:lnTo>
                <a:lnTo>
                  <a:pt x="3469224" y="1164525"/>
                </a:lnTo>
                <a:lnTo>
                  <a:pt x="3484077" y="1207192"/>
                </a:lnTo>
                <a:lnTo>
                  <a:pt x="3497834" y="1250346"/>
                </a:lnTo>
                <a:lnTo>
                  <a:pt x="3510480" y="1293971"/>
                </a:lnTo>
                <a:lnTo>
                  <a:pt x="3521999" y="1338050"/>
                </a:lnTo>
                <a:lnTo>
                  <a:pt x="3532374" y="1382568"/>
                </a:lnTo>
                <a:lnTo>
                  <a:pt x="3541589" y="1427509"/>
                </a:lnTo>
                <a:lnTo>
                  <a:pt x="3549627" y="1472857"/>
                </a:lnTo>
                <a:lnTo>
                  <a:pt x="3556474" y="1518596"/>
                </a:lnTo>
                <a:lnTo>
                  <a:pt x="3562112" y="1564710"/>
                </a:lnTo>
                <a:lnTo>
                  <a:pt x="3566526" y="1611183"/>
                </a:lnTo>
                <a:lnTo>
                  <a:pt x="3569698" y="1658000"/>
                </a:lnTo>
                <a:lnTo>
                  <a:pt x="3571613" y="1705144"/>
                </a:lnTo>
                <a:lnTo>
                  <a:pt x="3572256" y="1752600"/>
                </a:lnTo>
                <a:lnTo>
                  <a:pt x="3571613" y="1800055"/>
                </a:lnTo>
                <a:lnTo>
                  <a:pt x="3569698" y="1847199"/>
                </a:lnTo>
                <a:lnTo>
                  <a:pt x="3566526" y="1894016"/>
                </a:lnTo>
                <a:lnTo>
                  <a:pt x="3562112" y="1940489"/>
                </a:lnTo>
                <a:lnTo>
                  <a:pt x="3556474" y="1986603"/>
                </a:lnTo>
                <a:lnTo>
                  <a:pt x="3549627" y="2032342"/>
                </a:lnTo>
                <a:lnTo>
                  <a:pt x="3541589" y="2077690"/>
                </a:lnTo>
                <a:lnTo>
                  <a:pt x="3532374" y="2122631"/>
                </a:lnTo>
                <a:lnTo>
                  <a:pt x="3521999" y="2167149"/>
                </a:lnTo>
                <a:lnTo>
                  <a:pt x="3510480" y="2211228"/>
                </a:lnTo>
                <a:lnTo>
                  <a:pt x="3497834" y="2254853"/>
                </a:lnTo>
                <a:lnTo>
                  <a:pt x="3484077" y="2298007"/>
                </a:lnTo>
                <a:lnTo>
                  <a:pt x="3469224" y="2340674"/>
                </a:lnTo>
                <a:lnTo>
                  <a:pt x="3453293" y="2382840"/>
                </a:lnTo>
                <a:lnTo>
                  <a:pt x="3436299" y="2424487"/>
                </a:lnTo>
                <a:lnTo>
                  <a:pt x="3418259" y="2465600"/>
                </a:lnTo>
                <a:lnTo>
                  <a:pt x="3399188" y="2506163"/>
                </a:lnTo>
                <a:lnTo>
                  <a:pt x="3379104" y="2546160"/>
                </a:lnTo>
                <a:lnTo>
                  <a:pt x="3358021" y="2585575"/>
                </a:lnTo>
                <a:lnTo>
                  <a:pt x="3335957" y="2624393"/>
                </a:lnTo>
                <a:lnTo>
                  <a:pt x="3312928" y="2662597"/>
                </a:lnTo>
                <a:lnTo>
                  <a:pt x="3288949" y="2700172"/>
                </a:lnTo>
                <a:lnTo>
                  <a:pt x="3264037" y="2737101"/>
                </a:lnTo>
                <a:lnTo>
                  <a:pt x="3238209" y="2773370"/>
                </a:lnTo>
                <a:lnTo>
                  <a:pt x="3211480" y="2808961"/>
                </a:lnTo>
                <a:lnTo>
                  <a:pt x="3183866" y="2843859"/>
                </a:lnTo>
                <a:lnTo>
                  <a:pt x="3155384" y="2878048"/>
                </a:lnTo>
                <a:lnTo>
                  <a:pt x="3126050" y="2911512"/>
                </a:lnTo>
                <a:lnTo>
                  <a:pt x="3095881" y="2944235"/>
                </a:lnTo>
                <a:lnTo>
                  <a:pt x="3064892" y="2976202"/>
                </a:lnTo>
                <a:lnTo>
                  <a:pt x="3033099" y="3007397"/>
                </a:lnTo>
                <a:lnTo>
                  <a:pt x="3000520" y="3037803"/>
                </a:lnTo>
                <a:lnTo>
                  <a:pt x="2967169" y="3067405"/>
                </a:lnTo>
                <a:lnTo>
                  <a:pt x="2933063" y="3096187"/>
                </a:lnTo>
                <a:lnTo>
                  <a:pt x="2898219" y="3124132"/>
                </a:lnTo>
                <a:lnTo>
                  <a:pt x="2862653" y="3151226"/>
                </a:lnTo>
                <a:lnTo>
                  <a:pt x="2826381" y="3177452"/>
                </a:lnTo>
                <a:lnTo>
                  <a:pt x="2789418" y="3202794"/>
                </a:lnTo>
                <a:lnTo>
                  <a:pt x="2751782" y="3227236"/>
                </a:lnTo>
                <a:lnTo>
                  <a:pt x="2713488" y="3250763"/>
                </a:lnTo>
                <a:lnTo>
                  <a:pt x="2674553" y="3273359"/>
                </a:lnTo>
                <a:lnTo>
                  <a:pt x="2634993" y="3295007"/>
                </a:lnTo>
                <a:lnTo>
                  <a:pt x="2594824" y="3315692"/>
                </a:lnTo>
                <a:lnTo>
                  <a:pt x="2554062" y="3335398"/>
                </a:lnTo>
                <a:lnTo>
                  <a:pt x="2512724" y="3354109"/>
                </a:lnTo>
                <a:lnTo>
                  <a:pt x="2470825" y="3371809"/>
                </a:lnTo>
                <a:lnTo>
                  <a:pt x="2428382" y="3388483"/>
                </a:lnTo>
                <a:lnTo>
                  <a:pt x="2385412" y="3404113"/>
                </a:lnTo>
                <a:lnTo>
                  <a:pt x="2341929" y="3418686"/>
                </a:lnTo>
                <a:lnTo>
                  <a:pt x="2297951" y="3432183"/>
                </a:lnTo>
                <a:lnTo>
                  <a:pt x="2253494" y="3444591"/>
                </a:lnTo>
                <a:lnTo>
                  <a:pt x="2208574" y="3455892"/>
                </a:lnTo>
                <a:lnTo>
                  <a:pt x="2163207" y="3466071"/>
                </a:lnTo>
                <a:lnTo>
                  <a:pt x="2117409" y="3475112"/>
                </a:lnTo>
                <a:lnTo>
                  <a:pt x="2071197" y="3482999"/>
                </a:lnTo>
                <a:lnTo>
                  <a:pt x="2024587" y="3489716"/>
                </a:lnTo>
                <a:lnTo>
                  <a:pt x="1977594" y="3495248"/>
                </a:lnTo>
                <a:lnTo>
                  <a:pt x="1930236" y="3499578"/>
                </a:lnTo>
                <a:lnTo>
                  <a:pt x="1882528" y="3502690"/>
                </a:lnTo>
                <a:lnTo>
                  <a:pt x="1834486" y="3504570"/>
                </a:lnTo>
                <a:lnTo>
                  <a:pt x="1786128" y="3505200"/>
                </a:lnTo>
                <a:lnTo>
                  <a:pt x="1737769" y="3504570"/>
                </a:lnTo>
                <a:lnTo>
                  <a:pt x="1689727" y="3502690"/>
                </a:lnTo>
                <a:lnTo>
                  <a:pt x="1642019" y="3499578"/>
                </a:lnTo>
                <a:lnTo>
                  <a:pt x="1594661" y="3495248"/>
                </a:lnTo>
                <a:lnTo>
                  <a:pt x="1547668" y="3489716"/>
                </a:lnTo>
                <a:lnTo>
                  <a:pt x="1501058" y="3482999"/>
                </a:lnTo>
                <a:lnTo>
                  <a:pt x="1454846" y="3475112"/>
                </a:lnTo>
                <a:lnTo>
                  <a:pt x="1409048" y="3466071"/>
                </a:lnTo>
                <a:lnTo>
                  <a:pt x="1363681" y="3455892"/>
                </a:lnTo>
                <a:lnTo>
                  <a:pt x="1318761" y="3444591"/>
                </a:lnTo>
                <a:lnTo>
                  <a:pt x="1274304" y="3432183"/>
                </a:lnTo>
                <a:lnTo>
                  <a:pt x="1230326" y="3418686"/>
                </a:lnTo>
                <a:lnTo>
                  <a:pt x="1186843" y="3404113"/>
                </a:lnTo>
                <a:lnTo>
                  <a:pt x="1143873" y="3388483"/>
                </a:lnTo>
                <a:lnTo>
                  <a:pt x="1101430" y="3371809"/>
                </a:lnTo>
                <a:lnTo>
                  <a:pt x="1059531" y="3354109"/>
                </a:lnTo>
                <a:lnTo>
                  <a:pt x="1018193" y="3335398"/>
                </a:lnTo>
                <a:lnTo>
                  <a:pt x="977431" y="3315692"/>
                </a:lnTo>
                <a:lnTo>
                  <a:pt x="937262" y="3295007"/>
                </a:lnTo>
                <a:lnTo>
                  <a:pt x="897702" y="3273359"/>
                </a:lnTo>
                <a:lnTo>
                  <a:pt x="858767" y="3250763"/>
                </a:lnTo>
                <a:lnTo>
                  <a:pt x="820473" y="3227236"/>
                </a:lnTo>
                <a:lnTo>
                  <a:pt x="782837" y="3202794"/>
                </a:lnTo>
                <a:lnTo>
                  <a:pt x="745874" y="3177452"/>
                </a:lnTo>
                <a:lnTo>
                  <a:pt x="709602" y="3151226"/>
                </a:lnTo>
                <a:lnTo>
                  <a:pt x="674036" y="3124132"/>
                </a:lnTo>
                <a:lnTo>
                  <a:pt x="639192" y="3096187"/>
                </a:lnTo>
                <a:lnTo>
                  <a:pt x="605086" y="3067405"/>
                </a:lnTo>
                <a:lnTo>
                  <a:pt x="571735" y="3037803"/>
                </a:lnTo>
                <a:lnTo>
                  <a:pt x="539156" y="3007397"/>
                </a:lnTo>
                <a:lnTo>
                  <a:pt x="507363" y="2976202"/>
                </a:lnTo>
                <a:lnTo>
                  <a:pt x="476374" y="2944235"/>
                </a:lnTo>
                <a:lnTo>
                  <a:pt x="446205" y="2911512"/>
                </a:lnTo>
                <a:lnTo>
                  <a:pt x="416871" y="2878048"/>
                </a:lnTo>
                <a:lnTo>
                  <a:pt x="388389" y="2843859"/>
                </a:lnTo>
                <a:lnTo>
                  <a:pt x="360775" y="2808961"/>
                </a:lnTo>
                <a:lnTo>
                  <a:pt x="334046" y="2773370"/>
                </a:lnTo>
                <a:lnTo>
                  <a:pt x="308218" y="2737101"/>
                </a:lnTo>
                <a:lnTo>
                  <a:pt x="283306" y="2700172"/>
                </a:lnTo>
                <a:lnTo>
                  <a:pt x="259327" y="2662597"/>
                </a:lnTo>
                <a:lnTo>
                  <a:pt x="236298" y="2624393"/>
                </a:lnTo>
                <a:lnTo>
                  <a:pt x="214234" y="2585575"/>
                </a:lnTo>
                <a:lnTo>
                  <a:pt x="193151" y="2546160"/>
                </a:lnTo>
                <a:lnTo>
                  <a:pt x="173067" y="2506163"/>
                </a:lnTo>
                <a:lnTo>
                  <a:pt x="153996" y="2465600"/>
                </a:lnTo>
                <a:lnTo>
                  <a:pt x="135956" y="2424487"/>
                </a:lnTo>
                <a:lnTo>
                  <a:pt x="118962" y="2382840"/>
                </a:lnTo>
                <a:lnTo>
                  <a:pt x="103031" y="2340674"/>
                </a:lnTo>
                <a:lnTo>
                  <a:pt x="88178" y="2298007"/>
                </a:lnTo>
                <a:lnTo>
                  <a:pt x="74421" y="2254853"/>
                </a:lnTo>
                <a:lnTo>
                  <a:pt x="61775" y="2211228"/>
                </a:lnTo>
                <a:lnTo>
                  <a:pt x="50256" y="2167149"/>
                </a:lnTo>
                <a:lnTo>
                  <a:pt x="39881" y="2122631"/>
                </a:lnTo>
                <a:lnTo>
                  <a:pt x="30666" y="2077690"/>
                </a:lnTo>
                <a:lnTo>
                  <a:pt x="22628" y="2032342"/>
                </a:lnTo>
                <a:lnTo>
                  <a:pt x="15781" y="1986603"/>
                </a:lnTo>
                <a:lnTo>
                  <a:pt x="10143" y="1940489"/>
                </a:lnTo>
                <a:lnTo>
                  <a:pt x="5729" y="1894016"/>
                </a:lnTo>
                <a:lnTo>
                  <a:pt x="2557" y="1847199"/>
                </a:lnTo>
                <a:lnTo>
                  <a:pt x="642" y="1800055"/>
                </a:lnTo>
                <a:lnTo>
                  <a:pt x="0" y="1752600"/>
                </a:lnTo>
                <a:close/>
              </a:path>
            </a:pathLst>
          </a:custGeom>
          <a:ln w="28956">
            <a:solidFill>
              <a:srgbClr val="2D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172447" y="1571625"/>
            <a:ext cx="5080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12</a:t>
            </a:r>
            <a:r>
              <a:rPr sz="1400" b="1" spc="-1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(0°)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08768" y="1835023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 (30°)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7578" y="2458593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2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 (60°)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08563" y="3387597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3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 (90°)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900029" y="4271264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4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(120°)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08768" y="4570179"/>
            <a:ext cx="667385" cy="65151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600" b="1" spc="-25" dirty="0">
                <a:solidFill>
                  <a:srgbClr val="00AF50"/>
                </a:solidFill>
                <a:latin typeface="Calibri"/>
                <a:cs typeface="Calibri"/>
              </a:rPr>
              <a:t>X1</a:t>
            </a:r>
            <a:endParaRPr sz="1600">
              <a:latin typeface="Calibri"/>
              <a:cs typeface="Calibri"/>
            </a:endParaRPr>
          </a:p>
          <a:p>
            <a:pPr marL="83185">
              <a:lnSpc>
                <a:spcPct val="100000"/>
              </a:lnSpc>
              <a:spcBef>
                <a:spcPts val="62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5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(150°)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85833" y="5279897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6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(180°)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77302" y="5036946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7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(210°)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54418" y="4351731"/>
            <a:ext cx="5969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8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(240°)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02957" y="3387597"/>
            <a:ext cx="5962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9</a:t>
            </a:r>
            <a:r>
              <a:rPr sz="1400" b="1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(270°)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95870" y="2440305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10</a:t>
            </a:r>
            <a:r>
              <a:rPr sz="1400" b="1" spc="-1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(300°)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42046" y="1818513"/>
            <a:ext cx="687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67070"/>
                </a:solidFill>
                <a:latin typeface="Calibri"/>
                <a:cs typeface="Calibri"/>
              </a:rPr>
              <a:t>11</a:t>
            </a:r>
            <a:r>
              <a:rPr sz="1400" b="1" spc="-1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67070"/>
                </a:solidFill>
                <a:latin typeface="Calibri"/>
                <a:cs typeface="Calibri"/>
              </a:rPr>
              <a:t>(330°)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89215" y="1788414"/>
            <a:ext cx="1630045" cy="2623185"/>
          </a:xfrm>
          <a:custGeom>
            <a:avLst/>
            <a:gdLst/>
            <a:ahLst/>
            <a:cxnLst/>
            <a:rect l="l" t="t" r="r" b="b"/>
            <a:pathLst>
              <a:path w="1630045" h="2623185">
                <a:moveTo>
                  <a:pt x="1541168" y="115533"/>
                </a:moveTo>
                <a:lnTo>
                  <a:pt x="0" y="2607564"/>
                </a:lnTo>
                <a:lnTo>
                  <a:pt x="24637" y="2622804"/>
                </a:lnTo>
                <a:lnTo>
                  <a:pt x="1565761" y="130720"/>
                </a:lnTo>
                <a:lnTo>
                  <a:pt x="1541168" y="115533"/>
                </a:lnTo>
                <a:close/>
              </a:path>
              <a:path w="1630045" h="2623185">
                <a:moveTo>
                  <a:pt x="1620307" y="103250"/>
                </a:moveTo>
                <a:lnTo>
                  <a:pt x="1548764" y="103250"/>
                </a:lnTo>
                <a:lnTo>
                  <a:pt x="1573402" y="118363"/>
                </a:lnTo>
                <a:lnTo>
                  <a:pt x="1565761" y="130720"/>
                </a:lnTo>
                <a:lnTo>
                  <a:pt x="1615058" y="161162"/>
                </a:lnTo>
                <a:lnTo>
                  <a:pt x="1620307" y="103250"/>
                </a:lnTo>
                <a:close/>
              </a:path>
              <a:path w="1630045" h="2623185">
                <a:moveTo>
                  <a:pt x="1548764" y="103250"/>
                </a:moveTo>
                <a:lnTo>
                  <a:pt x="1541168" y="115533"/>
                </a:lnTo>
                <a:lnTo>
                  <a:pt x="1565761" y="130720"/>
                </a:lnTo>
                <a:lnTo>
                  <a:pt x="1573402" y="118363"/>
                </a:lnTo>
                <a:lnTo>
                  <a:pt x="1548764" y="103250"/>
                </a:lnTo>
                <a:close/>
              </a:path>
              <a:path w="1630045" h="2623185">
                <a:moveTo>
                  <a:pt x="1629663" y="0"/>
                </a:moveTo>
                <a:lnTo>
                  <a:pt x="1491868" y="85089"/>
                </a:lnTo>
                <a:lnTo>
                  <a:pt x="1541168" y="115533"/>
                </a:lnTo>
                <a:lnTo>
                  <a:pt x="1548764" y="103250"/>
                </a:lnTo>
                <a:lnTo>
                  <a:pt x="1620307" y="103250"/>
                </a:lnTo>
                <a:lnTo>
                  <a:pt x="1629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913621" y="1784349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H1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289288" y="1797811"/>
            <a:ext cx="1560830" cy="2606040"/>
          </a:xfrm>
          <a:custGeom>
            <a:avLst/>
            <a:gdLst/>
            <a:ahLst/>
            <a:cxnLst/>
            <a:rect l="l" t="t" r="r" b="b"/>
            <a:pathLst>
              <a:path w="1560829" h="2606040">
                <a:moveTo>
                  <a:pt x="1474187" y="2488729"/>
                </a:moveTo>
                <a:lnTo>
                  <a:pt x="1424431" y="2518410"/>
                </a:lnTo>
                <a:lnTo>
                  <a:pt x="1560702" y="2605659"/>
                </a:lnTo>
                <a:lnTo>
                  <a:pt x="1552972" y="2501138"/>
                </a:lnTo>
                <a:lnTo>
                  <a:pt x="1481581" y="2501138"/>
                </a:lnTo>
                <a:lnTo>
                  <a:pt x="1474187" y="2488729"/>
                </a:lnTo>
                <a:close/>
              </a:path>
              <a:path w="1560829" h="2606040">
                <a:moveTo>
                  <a:pt x="1499084" y="2473877"/>
                </a:moveTo>
                <a:lnTo>
                  <a:pt x="1474187" y="2488729"/>
                </a:lnTo>
                <a:lnTo>
                  <a:pt x="1481581" y="2501138"/>
                </a:lnTo>
                <a:lnTo>
                  <a:pt x="1506473" y="2486279"/>
                </a:lnTo>
                <a:lnTo>
                  <a:pt x="1499084" y="2473877"/>
                </a:lnTo>
                <a:close/>
              </a:path>
              <a:path w="1560829" h="2606040">
                <a:moveTo>
                  <a:pt x="1548764" y="2444242"/>
                </a:moveTo>
                <a:lnTo>
                  <a:pt x="1499084" y="2473877"/>
                </a:lnTo>
                <a:lnTo>
                  <a:pt x="1506473" y="2486279"/>
                </a:lnTo>
                <a:lnTo>
                  <a:pt x="1481581" y="2501138"/>
                </a:lnTo>
                <a:lnTo>
                  <a:pt x="1552972" y="2501138"/>
                </a:lnTo>
                <a:lnTo>
                  <a:pt x="1548764" y="2444242"/>
                </a:lnTo>
                <a:close/>
              </a:path>
              <a:path w="1560829" h="2606040">
                <a:moveTo>
                  <a:pt x="24891" y="0"/>
                </a:moveTo>
                <a:lnTo>
                  <a:pt x="0" y="14732"/>
                </a:lnTo>
                <a:lnTo>
                  <a:pt x="1474187" y="2488729"/>
                </a:lnTo>
                <a:lnTo>
                  <a:pt x="1499084" y="2473877"/>
                </a:lnTo>
                <a:lnTo>
                  <a:pt x="248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700766" y="3974338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H2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701533" y="4323715"/>
            <a:ext cx="3119120" cy="144780"/>
          </a:xfrm>
          <a:custGeom>
            <a:avLst/>
            <a:gdLst/>
            <a:ahLst/>
            <a:cxnLst/>
            <a:rect l="l" t="t" r="r" b="b"/>
            <a:pathLst>
              <a:path w="3119120" h="144779">
                <a:moveTo>
                  <a:pt x="144525" y="0"/>
                </a:moveTo>
                <a:lnTo>
                  <a:pt x="0" y="73025"/>
                </a:lnTo>
                <a:lnTo>
                  <a:pt x="145034" y="144780"/>
                </a:lnTo>
                <a:lnTo>
                  <a:pt x="144831" y="86995"/>
                </a:lnTo>
                <a:lnTo>
                  <a:pt x="130301" y="86995"/>
                </a:lnTo>
                <a:lnTo>
                  <a:pt x="130301" y="58039"/>
                </a:lnTo>
                <a:lnTo>
                  <a:pt x="144729" y="57986"/>
                </a:lnTo>
                <a:lnTo>
                  <a:pt x="144525" y="0"/>
                </a:lnTo>
                <a:close/>
              </a:path>
              <a:path w="3119120" h="144779">
                <a:moveTo>
                  <a:pt x="144729" y="57986"/>
                </a:moveTo>
                <a:lnTo>
                  <a:pt x="130301" y="58039"/>
                </a:lnTo>
                <a:lnTo>
                  <a:pt x="130301" y="86995"/>
                </a:lnTo>
                <a:lnTo>
                  <a:pt x="144831" y="86941"/>
                </a:lnTo>
                <a:lnTo>
                  <a:pt x="144729" y="57986"/>
                </a:lnTo>
                <a:close/>
              </a:path>
              <a:path w="3119120" h="144779">
                <a:moveTo>
                  <a:pt x="144831" y="86941"/>
                </a:moveTo>
                <a:lnTo>
                  <a:pt x="130301" y="86995"/>
                </a:lnTo>
                <a:lnTo>
                  <a:pt x="144831" y="86995"/>
                </a:lnTo>
                <a:close/>
              </a:path>
              <a:path w="3119120" h="144779">
                <a:moveTo>
                  <a:pt x="3118739" y="47117"/>
                </a:moveTo>
                <a:lnTo>
                  <a:pt x="144729" y="57986"/>
                </a:lnTo>
                <a:lnTo>
                  <a:pt x="144831" y="86941"/>
                </a:lnTo>
                <a:lnTo>
                  <a:pt x="3118866" y="76073"/>
                </a:lnTo>
                <a:lnTo>
                  <a:pt x="3118739" y="4711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865744" y="4370959"/>
            <a:ext cx="2565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H3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497318" y="2003297"/>
            <a:ext cx="2760345" cy="3031490"/>
          </a:xfrm>
          <a:custGeom>
            <a:avLst/>
            <a:gdLst/>
            <a:ahLst/>
            <a:cxnLst/>
            <a:rect l="l" t="t" r="r" b="b"/>
            <a:pathLst>
              <a:path w="2760345" h="3031490">
                <a:moveTo>
                  <a:pt x="1821561" y="1540002"/>
                </a:moveTo>
                <a:lnTo>
                  <a:pt x="1821307" y="1511046"/>
                </a:lnTo>
                <a:lnTo>
                  <a:pt x="144678" y="1522133"/>
                </a:lnTo>
                <a:lnTo>
                  <a:pt x="144272" y="1464183"/>
                </a:lnTo>
                <a:lnTo>
                  <a:pt x="0" y="1537462"/>
                </a:lnTo>
                <a:lnTo>
                  <a:pt x="145288" y="1608963"/>
                </a:lnTo>
                <a:lnTo>
                  <a:pt x="144881" y="1551178"/>
                </a:lnTo>
                <a:lnTo>
                  <a:pt x="1821561" y="1540002"/>
                </a:lnTo>
                <a:close/>
              </a:path>
              <a:path w="2760345" h="3031490">
                <a:moveTo>
                  <a:pt x="2760091" y="3031236"/>
                </a:moveTo>
                <a:lnTo>
                  <a:pt x="2750655" y="2927985"/>
                </a:lnTo>
                <a:lnTo>
                  <a:pt x="2745359" y="2869946"/>
                </a:lnTo>
                <a:lnTo>
                  <a:pt x="2696197" y="2900438"/>
                </a:lnTo>
                <a:lnTo>
                  <a:pt x="1848015" y="1531416"/>
                </a:lnTo>
                <a:lnTo>
                  <a:pt x="1852041" y="1533652"/>
                </a:lnTo>
                <a:lnTo>
                  <a:pt x="2635529" y="133451"/>
                </a:lnTo>
                <a:lnTo>
                  <a:pt x="2686050" y="161671"/>
                </a:lnTo>
                <a:lnTo>
                  <a:pt x="2688590" y="106680"/>
                </a:lnTo>
                <a:lnTo>
                  <a:pt x="2693543" y="0"/>
                </a:lnTo>
                <a:lnTo>
                  <a:pt x="2559685" y="91059"/>
                </a:lnTo>
                <a:lnTo>
                  <a:pt x="2610256" y="119329"/>
                </a:lnTo>
                <a:lnTo>
                  <a:pt x="1826768" y="1519555"/>
                </a:lnTo>
                <a:lnTo>
                  <a:pt x="1846491" y="1530565"/>
                </a:lnTo>
                <a:lnTo>
                  <a:pt x="1822577" y="1545348"/>
                </a:lnTo>
                <a:lnTo>
                  <a:pt x="2671572" y="2915704"/>
                </a:lnTo>
                <a:lnTo>
                  <a:pt x="2622296" y="2946273"/>
                </a:lnTo>
                <a:lnTo>
                  <a:pt x="2760091" y="303123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631683" y="3518408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0AF50"/>
                </a:solidFill>
                <a:latin typeface="Calibri"/>
                <a:cs typeface="Calibri"/>
              </a:rPr>
              <a:t>X2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43261" y="1972436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0AF50"/>
                </a:solidFill>
                <a:latin typeface="Calibri"/>
                <a:cs typeface="Calibri"/>
              </a:rPr>
              <a:t>X3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05366" y="3389503"/>
            <a:ext cx="23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0AF50"/>
                </a:solidFill>
                <a:latin typeface="Calibri"/>
                <a:cs typeface="Calibri"/>
              </a:rPr>
              <a:t>X0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1376" y="768095"/>
              <a:ext cx="7587996" cy="53614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0488" y="358139"/>
              <a:ext cx="1685543" cy="24917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5539" y="2849880"/>
              <a:ext cx="1693164" cy="30678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7095" y="768096"/>
              <a:ext cx="1909572" cy="18806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472" y="3304032"/>
              <a:ext cx="1226819" cy="2159507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567930" y="4694682"/>
            <a:ext cx="24644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Arial"/>
                <a:cs typeface="Arial"/>
              </a:rPr>
              <a:t>Relación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=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20" dirty="0">
                <a:latin typeface="Arial"/>
                <a:cs typeface="Arial"/>
              </a:rPr>
              <a:t>N</a:t>
            </a:r>
            <a:r>
              <a:rPr sz="2475" spc="-30" baseline="-16835" dirty="0">
                <a:latin typeface="Arial"/>
                <a:cs typeface="Arial"/>
              </a:rPr>
              <a:t>1</a:t>
            </a:r>
            <a:r>
              <a:rPr sz="2500" spc="-20" dirty="0">
                <a:latin typeface="Arial"/>
                <a:cs typeface="Arial"/>
              </a:rPr>
              <a:t>/N</a:t>
            </a:r>
            <a:r>
              <a:rPr sz="2475" spc="-30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7082" y="2310774"/>
            <a:ext cx="3787140" cy="189547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600" dirty="0">
                <a:latin typeface="Arial"/>
                <a:cs typeface="Arial"/>
              </a:rPr>
              <a:t>Se</a:t>
            </a:r>
            <a:r>
              <a:rPr sz="1600" spc="34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deben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realizarán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pruebas:</a:t>
            </a:r>
            <a:endParaRPr sz="1600">
              <a:latin typeface="Arial"/>
              <a:cs typeface="Arial"/>
            </a:endParaRPr>
          </a:p>
          <a:p>
            <a:pPr marL="297180" marR="182880" indent="-285115">
              <a:lnSpc>
                <a:spcPct val="100000"/>
              </a:lnSpc>
              <a:spcBef>
                <a:spcPts val="795"/>
              </a:spcBef>
              <a:buChar char="•"/>
              <a:tabLst>
                <a:tab pos="297180" algn="l"/>
                <a:tab pos="297815" algn="l"/>
              </a:tabLst>
            </a:pP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todas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las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posiciones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DETC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con </a:t>
            </a:r>
            <a:r>
              <a:rPr sz="1600" spc="-85" dirty="0">
                <a:latin typeface="Arial"/>
                <a:cs typeface="Arial"/>
              </a:rPr>
              <a:t>LTC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posición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tensión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nominal.</a:t>
            </a:r>
            <a:endParaRPr sz="1600">
              <a:latin typeface="Arial"/>
              <a:cs typeface="Arial"/>
            </a:endParaRPr>
          </a:p>
          <a:p>
            <a:pPr marL="297180" marR="50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297180" algn="l"/>
                <a:tab pos="297815" algn="l"/>
              </a:tabLst>
            </a:pP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todas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las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posiciones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LTC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con </a:t>
            </a:r>
            <a:r>
              <a:rPr sz="1600" spc="-45" dirty="0">
                <a:latin typeface="Arial"/>
                <a:cs typeface="Arial"/>
              </a:rPr>
              <a:t>DETC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posición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tensión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nominal.</a:t>
            </a:r>
            <a:endParaRPr sz="1600">
              <a:latin typeface="Arial"/>
              <a:cs typeface="Arial"/>
            </a:endParaRPr>
          </a:p>
          <a:p>
            <a:pPr marL="2971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297180" algn="l"/>
                <a:tab pos="297815" algn="l"/>
              </a:tabLst>
            </a:pP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cada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par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devanados.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036" y="1975104"/>
            <a:ext cx="5747004" cy="32400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318761" y="4658614"/>
            <a:ext cx="20402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Transformador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prueba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59328" y="631063"/>
            <a:ext cx="47802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0" dirty="0">
                <a:solidFill>
                  <a:srgbClr val="000000"/>
                </a:solidFill>
              </a:rPr>
              <a:t>ENSAYO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RELACIÓN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TRANSFORMACIÓN</a:t>
            </a:r>
            <a:endParaRPr sz="2000"/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74382" y="2310774"/>
            <a:ext cx="3812540" cy="279019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1600" dirty="0">
                <a:latin typeface="Arial"/>
                <a:cs typeface="Arial"/>
              </a:rPr>
              <a:t>Se</a:t>
            </a:r>
            <a:r>
              <a:rPr sz="1600" spc="34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deben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realizarán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pruebas:</a:t>
            </a:r>
            <a:endParaRPr sz="1600">
              <a:latin typeface="Arial"/>
              <a:cs typeface="Arial"/>
            </a:endParaRPr>
          </a:p>
          <a:p>
            <a:pPr marL="309880" marR="195580" indent="-285115">
              <a:lnSpc>
                <a:spcPct val="100000"/>
              </a:lnSpc>
              <a:spcBef>
                <a:spcPts val="795"/>
              </a:spcBef>
              <a:buChar char="•"/>
              <a:tabLst>
                <a:tab pos="309880" algn="l"/>
                <a:tab pos="310515" algn="l"/>
              </a:tabLst>
            </a:pP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todas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las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posiciones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DETC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con </a:t>
            </a:r>
            <a:r>
              <a:rPr sz="1600" spc="-85" dirty="0">
                <a:latin typeface="Arial"/>
                <a:cs typeface="Arial"/>
              </a:rPr>
              <a:t>LTC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posición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tensión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nominal.</a:t>
            </a:r>
            <a:endParaRPr sz="1600">
              <a:latin typeface="Arial"/>
              <a:cs typeface="Arial"/>
            </a:endParaRPr>
          </a:p>
          <a:p>
            <a:pPr marL="309880" marR="177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309880" algn="l"/>
                <a:tab pos="310515" algn="l"/>
              </a:tabLst>
            </a:pP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todas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las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posiciones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LTC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con </a:t>
            </a:r>
            <a:r>
              <a:rPr sz="1600" spc="-45" dirty="0">
                <a:latin typeface="Arial"/>
                <a:cs typeface="Arial"/>
              </a:rPr>
              <a:t>DETC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posición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tensión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nominal.</a:t>
            </a:r>
            <a:endParaRPr sz="1600">
              <a:latin typeface="Arial"/>
              <a:cs typeface="Arial"/>
            </a:endParaRPr>
          </a:p>
          <a:p>
            <a:pPr marL="309880" indent="-285115">
              <a:lnSpc>
                <a:spcPct val="100000"/>
              </a:lnSpc>
              <a:spcBef>
                <a:spcPts val="805"/>
              </a:spcBef>
              <a:buChar char="•"/>
              <a:tabLst>
                <a:tab pos="309880" algn="l"/>
                <a:tab pos="310515" algn="l"/>
              </a:tabLst>
            </a:pPr>
            <a:r>
              <a:rPr sz="1600" spc="-30" dirty="0">
                <a:latin typeface="Arial"/>
                <a:cs typeface="Arial"/>
              </a:rPr>
              <a:t>En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cada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par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de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devanados.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Arial"/>
              <a:cs typeface="Arial"/>
            </a:endParaRPr>
          </a:p>
          <a:p>
            <a:pPr marL="731520">
              <a:lnSpc>
                <a:spcPct val="100000"/>
              </a:lnSpc>
            </a:pPr>
            <a:r>
              <a:rPr sz="2500" dirty="0">
                <a:latin typeface="Arial"/>
                <a:cs typeface="Arial"/>
              </a:rPr>
              <a:t>Relación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=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20" dirty="0">
                <a:latin typeface="Arial"/>
                <a:cs typeface="Arial"/>
              </a:rPr>
              <a:t>N</a:t>
            </a:r>
            <a:r>
              <a:rPr sz="2475" spc="-30" baseline="-16835" dirty="0">
                <a:latin typeface="Arial"/>
                <a:cs typeface="Arial"/>
              </a:rPr>
              <a:t>1</a:t>
            </a:r>
            <a:r>
              <a:rPr sz="2500" spc="-20" dirty="0">
                <a:latin typeface="Arial"/>
                <a:cs typeface="Arial"/>
              </a:rPr>
              <a:t>/N</a:t>
            </a:r>
            <a:r>
              <a:rPr sz="2475" spc="-30" baseline="-16835" dirty="0">
                <a:latin typeface="Arial"/>
                <a:cs typeface="Arial"/>
              </a:rPr>
              <a:t>2</a:t>
            </a:r>
            <a:endParaRPr sz="2475" baseline="-16835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51354" y="631063"/>
            <a:ext cx="62560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0" dirty="0">
                <a:solidFill>
                  <a:srgbClr val="000000"/>
                </a:solidFill>
              </a:rPr>
              <a:t>ENSAYO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RELACIÓN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2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TRANSFORMACIÓN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CPC100</a:t>
            </a:r>
            <a:r>
              <a:rPr sz="2000" spc="-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+</a:t>
            </a:r>
            <a:r>
              <a:rPr sz="2000" spc="-20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SB1</a:t>
            </a:r>
            <a:endParaRPr sz="20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65020"/>
            <a:ext cx="6614159" cy="288797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6085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RELACIÓN,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POLARIDAD,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GRUPO</a:t>
            </a:r>
            <a:r>
              <a:rPr sz="3600"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25" dirty="0">
                <a:solidFill>
                  <a:schemeClr val="tx1"/>
                </a:solidFill>
                <a:latin typeface="Century Gothic"/>
                <a:cs typeface="Century Gothic"/>
              </a:rPr>
              <a:t>DE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CONEXIÓN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2065" cy="2232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000"/>
              </a:lnSpc>
              <a:spcBef>
                <a:spcPts val="1720"/>
              </a:spcBef>
            </a:pPr>
            <a:r>
              <a:rPr sz="2000" dirty="0">
                <a:latin typeface="Calibri"/>
                <a:cs typeface="Calibri"/>
              </a:rPr>
              <a:t>Con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sin carga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nominal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el </a:t>
            </a:r>
            <a:r>
              <a:rPr sz="2000" dirty="0">
                <a:latin typeface="Calibri"/>
                <a:cs typeface="Calibri"/>
              </a:rPr>
              <a:t>devanado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menor</a:t>
            </a:r>
            <a:r>
              <a:rPr sz="2000" b="1" spc="2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número</a:t>
            </a:r>
            <a:r>
              <a:rPr sz="2000" b="1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vueltas,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voltajes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todos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demás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1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todas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conexiones</a:t>
            </a:r>
            <a:r>
              <a:rPr sz="2000" spc="160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derivación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deben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estar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dentro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0,5%</a:t>
            </a:r>
            <a:r>
              <a:rPr sz="2000" b="1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dirty="0">
                <a:latin typeface="Calibri"/>
                <a:cs typeface="Calibri"/>
              </a:rPr>
              <a:t>placa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identificación.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8875" y="2896995"/>
            <a:ext cx="2809696" cy="28161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772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RESISTENCIA</a:t>
            </a:r>
            <a:r>
              <a:rPr spc="-10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DEVANADOS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6076" y="2304643"/>
            <a:ext cx="2428240" cy="83946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Objetivo: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000" spc="-130" dirty="0">
                <a:solidFill>
                  <a:srgbClr val="001F5F"/>
                </a:solidFill>
                <a:latin typeface="Arial"/>
                <a:cs typeface="Arial"/>
              </a:rPr>
              <a:t>Proporcionar</a:t>
            </a:r>
            <a:r>
              <a:rPr sz="2000" spc="-2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114" dirty="0">
                <a:solidFill>
                  <a:srgbClr val="001F5F"/>
                </a:solidFill>
                <a:latin typeface="Arial"/>
                <a:cs typeface="Arial"/>
              </a:rPr>
              <a:t>datos</a:t>
            </a:r>
            <a:r>
              <a:rPr sz="2000" spc="-2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spc="-100" dirty="0">
                <a:solidFill>
                  <a:srgbClr val="001F5F"/>
                </a:solidFill>
                <a:latin typeface="Arial"/>
                <a:cs typeface="Arial"/>
              </a:rPr>
              <a:t>para: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576" y="3218129"/>
            <a:ext cx="612838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0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Calcular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componente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1950" baseline="21367" dirty="0">
                <a:latin typeface="Arial"/>
                <a:cs typeface="Arial"/>
              </a:rPr>
              <a:t>2</a:t>
            </a:r>
            <a:r>
              <a:rPr sz="2000" dirty="0">
                <a:latin typeface="Arial"/>
                <a:cs typeface="Arial"/>
              </a:rPr>
              <a:t>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pérdidas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con</a:t>
            </a:r>
            <a:endParaRPr sz="2000">
              <a:latin typeface="Arial"/>
              <a:cs typeface="Arial"/>
            </a:endParaRPr>
          </a:p>
          <a:p>
            <a:pPr marL="5334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Arial"/>
                <a:cs typeface="Arial"/>
              </a:rPr>
              <a:t>carga.</a:t>
            </a:r>
            <a:endParaRPr sz="2000">
              <a:latin typeface="Arial"/>
              <a:cs typeface="Arial"/>
            </a:endParaRPr>
          </a:p>
          <a:p>
            <a:pPr marL="533400" marR="128905" indent="-457200">
              <a:lnSpc>
                <a:spcPct val="100000"/>
              </a:lnSpc>
              <a:spcBef>
                <a:spcPts val="800"/>
              </a:spcBef>
              <a:buAutoNum type="arabicPeriod" startAt="2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Cálculo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temperaturas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devanados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al </a:t>
            </a:r>
            <a:r>
              <a:rPr sz="2000" dirty="0">
                <a:latin typeface="Arial"/>
                <a:cs typeface="Arial"/>
              </a:rPr>
              <a:t>final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prueba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calentamiento.</a:t>
            </a:r>
            <a:endParaRPr sz="2000">
              <a:latin typeface="Arial"/>
              <a:cs typeface="Arial"/>
            </a:endParaRPr>
          </a:p>
          <a:p>
            <a:pPr marL="533400" marR="716915" indent="-457200">
              <a:lnSpc>
                <a:spcPct val="100000"/>
              </a:lnSpc>
              <a:spcBef>
                <a:spcPts val="810"/>
              </a:spcBef>
              <a:buAutoNum type="arabicPeriod" startAt="2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Control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calidad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diseño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procesos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 </a:t>
            </a:r>
            <a:r>
              <a:rPr sz="2000" spc="-10" dirty="0">
                <a:latin typeface="Arial"/>
                <a:cs typeface="Arial"/>
              </a:rPr>
              <a:t>fabricación.</a:t>
            </a:r>
            <a:endParaRPr sz="2000">
              <a:latin typeface="Arial"/>
              <a:cs typeface="Arial"/>
            </a:endParaRPr>
          </a:p>
          <a:p>
            <a:pPr marL="533400" indent="-457200">
              <a:lnSpc>
                <a:spcPct val="100000"/>
              </a:lnSpc>
              <a:spcBef>
                <a:spcPts val="790"/>
              </a:spcBef>
              <a:buAutoNum type="arabicPeriod" startAt="2"/>
              <a:tabLst>
                <a:tab pos="532765" algn="l"/>
                <a:tab pos="533400" algn="l"/>
              </a:tabLst>
            </a:pPr>
            <a:r>
              <a:rPr sz="2000" dirty="0">
                <a:latin typeface="Arial"/>
                <a:cs typeface="Arial"/>
              </a:rPr>
              <a:t>Punto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referencia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diagnosticos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campo.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53300" y="3575303"/>
            <a:ext cx="3895725" cy="1910714"/>
            <a:chOff x="7353300" y="3575303"/>
            <a:chExt cx="3895725" cy="1910714"/>
          </a:xfrm>
        </p:grpSpPr>
        <p:sp>
          <p:nvSpPr>
            <p:cNvPr id="7" name="object 7"/>
            <p:cNvSpPr/>
            <p:nvPr/>
          </p:nvSpPr>
          <p:spPr>
            <a:xfrm>
              <a:off x="7501128" y="4916059"/>
              <a:ext cx="692785" cy="48895"/>
            </a:xfrm>
            <a:custGeom>
              <a:avLst/>
              <a:gdLst/>
              <a:ahLst/>
              <a:cxnLst/>
              <a:rect l="l" t="t" r="r" b="b"/>
              <a:pathLst>
                <a:path w="692784" h="48895">
                  <a:moveTo>
                    <a:pt x="692505" y="0"/>
                  </a:moveTo>
                  <a:lnTo>
                    <a:pt x="0" y="0"/>
                  </a:lnTo>
                  <a:lnTo>
                    <a:pt x="0" y="48751"/>
                  </a:lnTo>
                  <a:lnTo>
                    <a:pt x="692505" y="48751"/>
                  </a:lnTo>
                  <a:lnTo>
                    <a:pt x="6925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7845" y="4329683"/>
              <a:ext cx="192531" cy="2493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65008" y="4565903"/>
              <a:ext cx="147827" cy="2087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8244" y="4209287"/>
              <a:ext cx="155448" cy="1965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73211" y="3578351"/>
              <a:ext cx="2549652" cy="19065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173212" y="3575303"/>
              <a:ext cx="2551430" cy="1910714"/>
            </a:xfrm>
            <a:custGeom>
              <a:avLst/>
              <a:gdLst/>
              <a:ahLst/>
              <a:cxnLst/>
              <a:rect l="l" t="t" r="r" b="b"/>
              <a:pathLst>
                <a:path w="2551429" h="1910714">
                  <a:moveTo>
                    <a:pt x="2551176" y="0"/>
                  </a:moveTo>
                  <a:lnTo>
                    <a:pt x="2545715" y="0"/>
                  </a:lnTo>
                  <a:lnTo>
                    <a:pt x="2545715" y="12573"/>
                  </a:lnTo>
                  <a:lnTo>
                    <a:pt x="2545715" y="1898142"/>
                  </a:lnTo>
                  <a:lnTo>
                    <a:pt x="2545638" y="12573"/>
                  </a:lnTo>
                  <a:lnTo>
                    <a:pt x="2545715" y="0"/>
                  </a:lnTo>
                  <a:lnTo>
                    <a:pt x="2540762" y="0"/>
                  </a:lnTo>
                  <a:lnTo>
                    <a:pt x="2540762" y="12573"/>
                  </a:lnTo>
                  <a:lnTo>
                    <a:pt x="2540762" y="1898142"/>
                  </a:lnTo>
                  <a:lnTo>
                    <a:pt x="10947" y="1898142"/>
                  </a:lnTo>
                  <a:lnTo>
                    <a:pt x="10947" y="12573"/>
                  </a:lnTo>
                  <a:lnTo>
                    <a:pt x="2540762" y="12573"/>
                  </a:lnTo>
                  <a:lnTo>
                    <a:pt x="2540762" y="0"/>
                  </a:lnTo>
                  <a:lnTo>
                    <a:pt x="0" y="0"/>
                  </a:lnTo>
                  <a:lnTo>
                    <a:pt x="0" y="1910588"/>
                  </a:lnTo>
                  <a:lnTo>
                    <a:pt x="5461" y="1910588"/>
                  </a:lnTo>
                  <a:lnTo>
                    <a:pt x="10922" y="1910588"/>
                  </a:lnTo>
                  <a:lnTo>
                    <a:pt x="2540762" y="1910588"/>
                  </a:lnTo>
                  <a:lnTo>
                    <a:pt x="2545715" y="1910588"/>
                  </a:lnTo>
                  <a:lnTo>
                    <a:pt x="2551176" y="1910588"/>
                  </a:lnTo>
                  <a:lnTo>
                    <a:pt x="25511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552688" y="3930345"/>
              <a:ext cx="1790700" cy="1200785"/>
            </a:xfrm>
            <a:custGeom>
              <a:avLst/>
              <a:gdLst/>
              <a:ahLst/>
              <a:cxnLst/>
              <a:rect l="l" t="t" r="r" b="b"/>
              <a:pathLst>
                <a:path w="1790700" h="1200785">
                  <a:moveTo>
                    <a:pt x="1790446" y="0"/>
                  </a:moveTo>
                  <a:lnTo>
                    <a:pt x="0" y="0"/>
                  </a:lnTo>
                  <a:lnTo>
                    <a:pt x="0" y="1200454"/>
                  </a:lnTo>
                  <a:lnTo>
                    <a:pt x="1790446" y="1200454"/>
                  </a:lnTo>
                  <a:lnTo>
                    <a:pt x="1790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45068" y="3922775"/>
              <a:ext cx="1805939" cy="1216025"/>
            </a:xfrm>
            <a:custGeom>
              <a:avLst/>
              <a:gdLst/>
              <a:ahLst/>
              <a:cxnLst/>
              <a:rect l="l" t="t" r="r" b="b"/>
              <a:pathLst>
                <a:path w="1805940" h="1216025">
                  <a:moveTo>
                    <a:pt x="1805559" y="0"/>
                  </a:moveTo>
                  <a:lnTo>
                    <a:pt x="1798193" y="0"/>
                  </a:lnTo>
                  <a:lnTo>
                    <a:pt x="1798193" y="16002"/>
                  </a:lnTo>
                  <a:lnTo>
                    <a:pt x="1798193" y="1199388"/>
                  </a:lnTo>
                  <a:lnTo>
                    <a:pt x="1798167" y="16027"/>
                  </a:lnTo>
                  <a:lnTo>
                    <a:pt x="1791462" y="16027"/>
                  </a:lnTo>
                  <a:lnTo>
                    <a:pt x="1791462" y="1199388"/>
                  </a:lnTo>
                  <a:lnTo>
                    <a:pt x="13970" y="1199388"/>
                  </a:lnTo>
                  <a:lnTo>
                    <a:pt x="13970" y="16002"/>
                  </a:lnTo>
                  <a:lnTo>
                    <a:pt x="1791462" y="16002"/>
                  </a:lnTo>
                  <a:lnTo>
                    <a:pt x="1798193" y="16002"/>
                  </a:lnTo>
                  <a:lnTo>
                    <a:pt x="1798193" y="0"/>
                  </a:lnTo>
                  <a:lnTo>
                    <a:pt x="0" y="0"/>
                  </a:lnTo>
                  <a:lnTo>
                    <a:pt x="0" y="1216025"/>
                  </a:lnTo>
                  <a:lnTo>
                    <a:pt x="7366" y="1216025"/>
                  </a:lnTo>
                  <a:lnTo>
                    <a:pt x="13970" y="1216025"/>
                  </a:lnTo>
                  <a:lnTo>
                    <a:pt x="1791462" y="1216025"/>
                  </a:lnTo>
                  <a:lnTo>
                    <a:pt x="1798193" y="1216025"/>
                  </a:lnTo>
                  <a:lnTo>
                    <a:pt x="1805559" y="1216025"/>
                  </a:lnTo>
                  <a:lnTo>
                    <a:pt x="18055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2444" y="3924299"/>
              <a:ext cx="149351" cy="1691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493508" y="3991355"/>
              <a:ext cx="3602990" cy="988694"/>
            </a:xfrm>
            <a:custGeom>
              <a:avLst/>
              <a:gdLst/>
              <a:ahLst/>
              <a:cxnLst/>
              <a:rect l="l" t="t" r="r" b="b"/>
              <a:pathLst>
                <a:path w="3602990" h="988695">
                  <a:moveTo>
                    <a:pt x="1186688" y="136144"/>
                  </a:moveTo>
                  <a:lnTo>
                    <a:pt x="1176909" y="80391"/>
                  </a:lnTo>
                  <a:lnTo>
                    <a:pt x="1142873" y="33401"/>
                  </a:lnTo>
                  <a:lnTo>
                    <a:pt x="1087120" y="4953"/>
                  </a:lnTo>
                  <a:lnTo>
                    <a:pt x="1065784" y="2413"/>
                  </a:lnTo>
                  <a:lnTo>
                    <a:pt x="1065784" y="0"/>
                  </a:lnTo>
                  <a:lnTo>
                    <a:pt x="0" y="0"/>
                  </a:lnTo>
                  <a:lnTo>
                    <a:pt x="0" y="48641"/>
                  </a:lnTo>
                  <a:lnTo>
                    <a:pt x="1047496" y="48641"/>
                  </a:lnTo>
                  <a:lnTo>
                    <a:pt x="1051687" y="49403"/>
                  </a:lnTo>
                  <a:lnTo>
                    <a:pt x="1052957" y="49403"/>
                  </a:lnTo>
                  <a:lnTo>
                    <a:pt x="1086993" y="55245"/>
                  </a:lnTo>
                  <a:lnTo>
                    <a:pt x="1113917" y="69723"/>
                  </a:lnTo>
                  <a:lnTo>
                    <a:pt x="1132713" y="90424"/>
                  </a:lnTo>
                  <a:lnTo>
                    <a:pt x="1142746" y="115062"/>
                  </a:lnTo>
                  <a:lnTo>
                    <a:pt x="1143000" y="140970"/>
                  </a:lnTo>
                  <a:lnTo>
                    <a:pt x="1132967" y="165989"/>
                  </a:lnTo>
                  <a:lnTo>
                    <a:pt x="1111504" y="187452"/>
                  </a:lnTo>
                  <a:lnTo>
                    <a:pt x="1077976" y="203200"/>
                  </a:lnTo>
                  <a:lnTo>
                    <a:pt x="1069340" y="205232"/>
                  </a:lnTo>
                  <a:lnTo>
                    <a:pt x="1061466" y="208661"/>
                  </a:lnTo>
                  <a:lnTo>
                    <a:pt x="1055624" y="215265"/>
                  </a:lnTo>
                  <a:lnTo>
                    <a:pt x="1052322" y="224028"/>
                  </a:lnTo>
                  <a:lnTo>
                    <a:pt x="1052322" y="233807"/>
                  </a:lnTo>
                  <a:lnTo>
                    <a:pt x="1055370" y="242697"/>
                  </a:lnTo>
                  <a:lnTo>
                    <a:pt x="1061212" y="249301"/>
                  </a:lnTo>
                  <a:lnTo>
                    <a:pt x="1068832" y="252984"/>
                  </a:lnTo>
                  <a:lnTo>
                    <a:pt x="1077341" y="253238"/>
                  </a:lnTo>
                  <a:lnTo>
                    <a:pt x="1088898" y="250444"/>
                  </a:lnTo>
                  <a:lnTo>
                    <a:pt x="1123569" y="235331"/>
                  </a:lnTo>
                  <a:lnTo>
                    <a:pt x="1150493" y="215138"/>
                  </a:lnTo>
                  <a:lnTo>
                    <a:pt x="1169670" y="191008"/>
                  </a:lnTo>
                  <a:lnTo>
                    <a:pt x="1181608" y="164211"/>
                  </a:lnTo>
                  <a:lnTo>
                    <a:pt x="1186688" y="136144"/>
                  </a:lnTo>
                  <a:close/>
                </a:path>
                <a:path w="3602990" h="988695">
                  <a:moveTo>
                    <a:pt x="1195832" y="491998"/>
                  </a:moveTo>
                  <a:lnTo>
                    <a:pt x="1183132" y="439547"/>
                  </a:lnTo>
                  <a:lnTo>
                    <a:pt x="1148969" y="396113"/>
                  </a:lnTo>
                  <a:lnTo>
                    <a:pt x="1094867" y="369951"/>
                  </a:lnTo>
                  <a:lnTo>
                    <a:pt x="1060831" y="365887"/>
                  </a:lnTo>
                  <a:lnTo>
                    <a:pt x="1059688" y="365887"/>
                  </a:lnTo>
                  <a:lnTo>
                    <a:pt x="1057148" y="366649"/>
                  </a:lnTo>
                  <a:lnTo>
                    <a:pt x="688340" y="366649"/>
                  </a:lnTo>
                  <a:lnTo>
                    <a:pt x="688340" y="415290"/>
                  </a:lnTo>
                  <a:lnTo>
                    <a:pt x="1065784" y="415290"/>
                  </a:lnTo>
                  <a:lnTo>
                    <a:pt x="1097661" y="421132"/>
                  </a:lnTo>
                  <a:lnTo>
                    <a:pt x="1125093" y="436626"/>
                  </a:lnTo>
                  <a:lnTo>
                    <a:pt x="1143508" y="458724"/>
                  </a:lnTo>
                  <a:lnTo>
                    <a:pt x="1152398" y="484505"/>
                  </a:lnTo>
                  <a:lnTo>
                    <a:pt x="1151255" y="511429"/>
                  </a:lnTo>
                  <a:lnTo>
                    <a:pt x="1139444" y="536702"/>
                  </a:lnTo>
                  <a:lnTo>
                    <a:pt x="1116203" y="557784"/>
                  </a:lnTo>
                  <a:lnTo>
                    <a:pt x="1081024" y="571881"/>
                  </a:lnTo>
                  <a:lnTo>
                    <a:pt x="1072388" y="573278"/>
                  </a:lnTo>
                  <a:lnTo>
                    <a:pt x="1064387" y="576580"/>
                  </a:lnTo>
                  <a:lnTo>
                    <a:pt x="1058291" y="582676"/>
                  </a:lnTo>
                  <a:lnTo>
                    <a:pt x="1054608" y="590931"/>
                  </a:lnTo>
                  <a:lnTo>
                    <a:pt x="1054100" y="600456"/>
                  </a:lnTo>
                  <a:lnTo>
                    <a:pt x="1057021" y="609854"/>
                  </a:lnTo>
                  <a:lnTo>
                    <a:pt x="1062355" y="616839"/>
                  </a:lnTo>
                  <a:lnTo>
                    <a:pt x="1069594" y="620903"/>
                  </a:lnTo>
                  <a:lnTo>
                    <a:pt x="1077976" y="621284"/>
                  </a:lnTo>
                  <a:lnTo>
                    <a:pt x="1090168" y="619125"/>
                  </a:lnTo>
                  <a:lnTo>
                    <a:pt x="1123823" y="607314"/>
                  </a:lnTo>
                  <a:lnTo>
                    <a:pt x="1150874" y="590169"/>
                  </a:lnTo>
                  <a:lnTo>
                    <a:pt x="1185545" y="545084"/>
                  </a:lnTo>
                  <a:lnTo>
                    <a:pt x="1193673" y="519049"/>
                  </a:lnTo>
                  <a:lnTo>
                    <a:pt x="1195832" y="491998"/>
                  </a:lnTo>
                  <a:close/>
                </a:path>
                <a:path w="3602990" h="988695">
                  <a:moveTo>
                    <a:pt x="1202436" y="862584"/>
                  </a:moveTo>
                  <a:lnTo>
                    <a:pt x="1191133" y="809371"/>
                  </a:lnTo>
                  <a:lnTo>
                    <a:pt x="1157351" y="764921"/>
                  </a:lnTo>
                  <a:lnTo>
                    <a:pt x="1102487" y="737616"/>
                  </a:lnTo>
                  <a:lnTo>
                    <a:pt x="1067562" y="733298"/>
                  </a:lnTo>
                  <a:lnTo>
                    <a:pt x="1066292" y="733298"/>
                  </a:lnTo>
                  <a:lnTo>
                    <a:pt x="1061466" y="734695"/>
                  </a:lnTo>
                  <a:lnTo>
                    <a:pt x="1061466" y="733298"/>
                  </a:lnTo>
                  <a:lnTo>
                    <a:pt x="684022" y="733298"/>
                  </a:lnTo>
                  <a:lnTo>
                    <a:pt x="684022" y="781939"/>
                  </a:lnTo>
                  <a:lnTo>
                    <a:pt x="1061466" y="781939"/>
                  </a:lnTo>
                  <a:lnTo>
                    <a:pt x="1061466" y="780923"/>
                  </a:lnTo>
                  <a:lnTo>
                    <a:pt x="1067562" y="781939"/>
                  </a:lnTo>
                  <a:lnTo>
                    <a:pt x="1068832" y="781939"/>
                  </a:lnTo>
                  <a:lnTo>
                    <a:pt x="1105408" y="788797"/>
                  </a:lnTo>
                  <a:lnTo>
                    <a:pt x="1132967" y="805053"/>
                  </a:lnTo>
                  <a:lnTo>
                    <a:pt x="1151128" y="827659"/>
                  </a:lnTo>
                  <a:lnTo>
                    <a:pt x="1159383" y="853948"/>
                  </a:lnTo>
                  <a:lnTo>
                    <a:pt x="1157224" y="881126"/>
                  </a:lnTo>
                  <a:lnTo>
                    <a:pt x="1144143" y="906272"/>
                  </a:lnTo>
                  <a:lnTo>
                    <a:pt x="1119759" y="926592"/>
                  </a:lnTo>
                  <a:lnTo>
                    <a:pt x="1083437" y="939165"/>
                  </a:lnTo>
                  <a:lnTo>
                    <a:pt x="1074293" y="940562"/>
                  </a:lnTo>
                  <a:lnTo>
                    <a:pt x="1065911" y="943483"/>
                  </a:lnTo>
                  <a:lnTo>
                    <a:pt x="1059434" y="949452"/>
                  </a:lnTo>
                  <a:lnTo>
                    <a:pt x="1055624" y="957580"/>
                  </a:lnTo>
                  <a:lnTo>
                    <a:pt x="1054735" y="967105"/>
                  </a:lnTo>
                  <a:lnTo>
                    <a:pt x="1057275" y="976249"/>
                  </a:lnTo>
                  <a:lnTo>
                    <a:pt x="1062482" y="983361"/>
                  </a:lnTo>
                  <a:lnTo>
                    <a:pt x="1069594" y="987679"/>
                  </a:lnTo>
                  <a:lnTo>
                    <a:pt x="1077976" y="988568"/>
                  </a:lnTo>
                  <a:lnTo>
                    <a:pt x="1090676" y="987171"/>
                  </a:lnTo>
                  <a:lnTo>
                    <a:pt x="1125474" y="976503"/>
                  </a:lnTo>
                  <a:lnTo>
                    <a:pt x="1153541" y="960247"/>
                  </a:lnTo>
                  <a:lnTo>
                    <a:pt x="1190371" y="915797"/>
                  </a:lnTo>
                  <a:lnTo>
                    <a:pt x="1199388" y="889762"/>
                  </a:lnTo>
                  <a:lnTo>
                    <a:pt x="1202436" y="862584"/>
                  </a:lnTo>
                  <a:close/>
                </a:path>
                <a:path w="3602990" h="988695">
                  <a:moveTo>
                    <a:pt x="2886202" y="187198"/>
                  </a:moveTo>
                  <a:lnTo>
                    <a:pt x="2882519" y="168529"/>
                  </a:lnTo>
                  <a:lnTo>
                    <a:pt x="2872994" y="153289"/>
                  </a:lnTo>
                  <a:lnTo>
                    <a:pt x="2859151" y="143256"/>
                  </a:lnTo>
                  <a:lnTo>
                    <a:pt x="2842387" y="139827"/>
                  </a:lnTo>
                  <a:lnTo>
                    <a:pt x="2834386" y="139827"/>
                  </a:lnTo>
                  <a:lnTo>
                    <a:pt x="2767330" y="158750"/>
                  </a:lnTo>
                  <a:lnTo>
                    <a:pt x="2703322" y="224917"/>
                  </a:lnTo>
                  <a:lnTo>
                    <a:pt x="2687828" y="282702"/>
                  </a:lnTo>
                  <a:lnTo>
                    <a:pt x="2688844" y="312674"/>
                  </a:lnTo>
                  <a:lnTo>
                    <a:pt x="2709799" y="369824"/>
                  </a:lnTo>
                  <a:lnTo>
                    <a:pt x="2757424" y="416560"/>
                  </a:lnTo>
                  <a:lnTo>
                    <a:pt x="2791714" y="433451"/>
                  </a:lnTo>
                  <a:lnTo>
                    <a:pt x="2817749" y="437388"/>
                  </a:lnTo>
                  <a:lnTo>
                    <a:pt x="2833243" y="431419"/>
                  </a:lnTo>
                  <a:lnTo>
                    <a:pt x="2853309" y="402082"/>
                  </a:lnTo>
                  <a:lnTo>
                    <a:pt x="2849118" y="365125"/>
                  </a:lnTo>
                  <a:lnTo>
                    <a:pt x="2822829" y="342265"/>
                  </a:lnTo>
                  <a:lnTo>
                    <a:pt x="2814320" y="339471"/>
                  </a:lnTo>
                  <a:lnTo>
                    <a:pt x="2782189" y="317500"/>
                  </a:lnTo>
                  <a:lnTo>
                    <a:pt x="2772664" y="291211"/>
                  </a:lnTo>
                  <a:lnTo>
                    <a:pt x="2781935" y="265557"/>
                  </a:lnTo>
                  <a:lnTo>
                    <a:pt x="2805811" y="245872"/>
                  </a:lnTo>
                  <a:lnTo>
                    <a:pt x="2840482" y="237236"/>
                  </a:lnTo>
                  <a:lnTo>
                    <a:pt x="2844800" y="237236"/>
                  </a:lnTo>
                  <a:lnTo>
                    <a:pt x="2861183" y="232918"/>
                  </a:lnTo>
                  <a:lnTo>
                    <a:pt x="2874391" y="222123"/>
                  </a:lnTo>
                  <a:lnTo>
                    <a:pt x="2883281" y="206375"/>
                  </a:lnTo>
                  <a:lnTo>
                    <a:pt x="2886202" y="187198"/>
                  </a:lnTo>
                  <a:close/>
                </a:path>
                <a:path w="3602990" h="988695">
                  <a:moveTo>
                    <a:pt x="3223387" y="489839"/>
                  </a:moveTo>
                  <a:lnTo>
                    <a:pt x="2844800" y="489839"/>
                  </a:lnTo>
                  <a:lnTo>
                    <a:pt x="2844800" y="490474"/>
                  </a:lnTo>
                  <a:lnTo>
                    <a:pt x="2841117" y="489839"/>
                  </a:lnTo>
                  <a:lnTo>
                    <a:pt x="2789428" y="499872"/>
                  </a:lnTo>
                  <a:lnTo>
                    <a:pt x="2732532" y="535813"/>
                  </a:lnTo>
                  <a:lnTo>
                    <a:pt x="2698242" y="589153"/>
                  </a:lnTo>
                  <a:lnTo>
                    <a:pt x="2688844" y="650621"/>
                  </a:lnTo>
                  <a:lnTo>
                    <a:pt x="2694051" y="681736"/>
                  </a:lnTo>
                  <a:lnTo>
                    <a:pt x="2725547" y="738632"/>
                  </a:lnTo>
                  <a:lnTo>
                    <a:pt x="2752344" y="762381"/>
                  </a:lnTo>
                  <a:lnTo>
                    <a:pt x="2786888" y="781304"/>
                  </a:lnTo>
                  <a:lnTo>
                    <a:pt x="2812288" y="786511"/>
                  </a:lnTo>
                  <a:lnTo>
                    <a:pt x="2827909" y="780923"/>
                  </a:lnTo>
                  <a:lnTo>
                    <a:pt x="2840736" y="769112"/>
                  </a:lnTo>
                  <a:lnTo>
                    <a:pt x="2849118" y="752094"/>
                  </a:lnTo>
                  <a:lnTo>
                    <a:pt x="2850642" y="733171"/>
                  </a:lnTo>
                  <a:lnTo>
                    <a:pt x="2846070" y="715264"/>
                  </a:lnTo>
                  <a:lnTo>
                    <a:pt x="2835910" y="700659"/>
                  </a:lnTo>
                  <a:lnTo>
                    <a:pt x="2821051" y="691515"/>
                  </a:lnTo>
                  <a:lnTo>
                    <a:pt x="2812542" y="688721"/>
                  </a:lnTo>
                  <a:lnTo>
                    <a:pt x="2782824" y="666496"/>
                  </a:lnTo>
                  <a:lnTo>
                    <a:pt x="2773934" y="641096"/>
                  </a:lnTo>
                  <a:lnTo>
                    <a:pt x="2782443" y="616712"/>
                  </a:lnTo>
                  <a:lnTo>
                    <a:pt x="2804795" y="597535"/>
                  </a:lnTo>
                  <a:lnTo>
                    <a:pt x="2837434" y="587883"/>
                  </a:lnTo>
                  <a:lnTo>
                    <a:pt x="2846070" y="587121"/>
                  </a:lnTo>
                  <a:lnTo>
                    <a:pt x="3223387" y="587121"/>
                  </a:lnTo>
                  <a:lnTo>
                    <a:pt x="3223387" y="489839"/>
                  </a:lnTo>
                  <a:close/>
                </a:path>
                <a:path w="3602990" h="988695">
                  <a:moveTo>
                    <a:pt x="3602621" y="698512"/>
                  </a:moveTo>
                  <a:lnTo>
                    <a:pt x="3220974" y="698512"/>
                  </a:lnTo>
                  <a:lnTo>
                    <a:pt x="3220974" y="795909"/>
                  </a:lnTo>
                  <a:lnTo>
                    <a:pt x="3602621" y="795909"/>
                  </a:lnTo>
                  <a:lnTo>
                    <a:pt x="3602621" y="6985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53571" y="4629911"/>
              <a:ext cx="192024" cy="21793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328148" y="4120895"/>
              <a:ext cx="757555" cy="97790"/>
            </a:xfrm>
            <a:custGeom>
              <a:avLst/>
              <a:gdLst/>
              <a:ahLst/>
              <a:cxnLst/>
              <a:rect l="l" t="t" r="r" b="b"/>
              <a:pathLst>
                <a:path w="757554" h="97789">
                  <a:moveTo>
                    <a:pt x="757123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757123" y="97535"/>
                  </a:lnTo>
                  <a:lnTo>
                    <a:pt x="757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56620" y="4072127"/>
              <a:ext cx="192024" cy="2179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53300" y="4835651"/>
              <a:ext cx="149351" cy="169163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272393" y="4264533"/>
            <a:ext cx="6489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750" spc="-30" baseline="11111" dirty="0">
                <a:latin typeface="Arial"/>
                <a:cs typeface="Arial"/>
              </a:rPr>
              <a:t>R</a:t>
            </a:r>
            <a:r>
              <a:rPr sz="1650" spc="-20" dirty="0">
                <a:latin typeface="Arial"/>
                <a:cs typeface="Arial"/>
              </a:rPr>
              <a:t>dc2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76516" y="4348988"/>
            <a:ext cx="6489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750" spc="-30" baseline="11111" dirty="0">
                <a:latin typeface="Arial"/>
                <a:cs typeface="Arial"/>
              </a:rPr>
              <a:t>R</a:t>
            </a:r>
            <a:r>
              <a:rPr sz="1650" spc="-20" dirty="0">
                <a:latin typeface="Arial"/>
                <a:cs typeface="Arial"/>
              </a:rPr>
              <a:t>dc1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772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entury Gothic"/>
                <a:cs typeface="Century Gothic"/>
              </a:rPr>
              <a:t>RESISTENCIA</a:t>
            </a:r>
            <a:r>
              <a:rPr spc="-100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DE</a:t>
            </a:r>
            <a:r>
              <a:rPr spc="-60" dirty="0">
                <a:latin typeface="Century Gothic"/>
                <a:cs typeface="Century Gothic"/>
              </a:rPr>
              <a:t> </a:t>
            </a:r>
            <a:r>
              <a:rPr spc="-10" dirty="0">
                <a:latin typeface="Century Gothic"/>
                <a:cs typeface="Century Gothic"/>
              </a:rPr>
              <a:t>DEVANADOS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977640" y="3255264"/>
            <a:ext cx="2409825" cy="3136265"/>
            <a:chOff x="3977640" y="3255264"/>
            <a:chExt cx="2409825" cy="3136265"/>
          </a:xfrm>
        </p:grpSpPr>
        <p:sp>
          <p:nvSpPr>
            <p:cNvPr id="5" name="object 5"/>
            <p:cNvSpPr/>
            <p:nvPr/>
          </p:nvSpPr>
          <p:spPr>
            <a:xfrm>
              <a:off x="3997452" y="3276600"/>
              <a:ext cx="2368550" cy="3093720"/>
            </a:xfrm>
            <a:custGeom>
              <a:avLst/>
              <a:gdLst/>
              <a:ahLst/>
              <a:cxnLst/>
              <a:rect l="l" t="t" r="r" b="b"/>
              <a:pathLst>
                <a:path w="2368550" h="3093720">
                  <a:moveTo>
                    <a:pt x="0" y="0"/>
                  </a:moveTo>
                  <a:lnTo>
                    <a:pt x="687959" y="1560702"/>
                  </a:lnTo>
                  <a:lnTo>
                    <a:pt x="687959" y="2813672"/>
                  </a:lnTo>
                  <a:lnTo>
                    <a:pt x="691642" y="2859074"/>
                  </a:lnTo>
                  <a:lnTo>
                    <a:pt x="702310" y="2902115"/>
                  </a:lnTo>
                  <a:lnTo>
                    <a:pt x="719327" y="2942234"/>
                  </a:lnTo>
                  <a:lnTo>
                    <a:pt x="742188" y="2978861"/>
                  </a:lnTo>
                  <a:lnTo>
                    <a:pt x="770255" y="3011424"/>
                  </a:lnTo>
                  <a:lnTo>
                    <a:pt x="802894" y="3039338"/>
                  </a:lnTo>
                  <a:lnTo>
                    <a:pt x="839597" y="3062058"/>
                  </a:lnTo>
                  <a:lnTo>
                    <a:pt x="879856" y="3078988"/>
                  </a:lnTo>
                  <a:lnTo>
                    <a:pt x="922909" y="3089554"/>
                  </a:lnTo>
                  <a:lnTo>
                    <a:pt x="968375" y="3093212"/>
                  </a:lnTo>
                  <a:lnTo>
                    <a:pt x="2088388" y="3093212"/>
                  </a:lnTo>
                  <a:lnTo>
                    <a:pt x="2133854" y="3089554"/>
                  </a:lnTo>
                  <a:lnTo>
                    <a:pt x="2176907" y="3078988"/>
                  </a:lnTo>
                  <a:lnTo>
                    <a:pt x="2217039" y="3062058"/>
                  </a:lnTo>
                  <a:lnTo>
                    <a:pt x="2253615" y="3039338"/>
                  </a:lnTo>
                  <a:lnTo>
                    <a:pt x="2286254" y="3011424"/>
                  </a:lnTo>
                  <a:lnTo>
                    <a:pt x="2314194" y="2978861"/>
                  </a:lnTo>
                  <a:lnTo>
                    <a:pt x="2336927" y="2942234"/>
                  </a:lnTo>
                  <a:lnTo>
                    <a:pt x="2353818" y="2902115"/>
                  </a:lnTo>
                  <a:lnTo>
                    <a:pt x="2364359" y="2859074"/>
                  </a:lnTo>
                  <a:lnTo>
                    <a:pt x="2368042" y="2813672"/>
                  </a:lnTo>
                  <a:lnTo>
                    <a:pt x="2368042" y="745744"/>
                  </a:lnTo>
                  <a:lnTo>
                    <a:pt x="2364359" y="700277"/>
                  </a:lnTo>
                  <a:lnTo>
                    <a:pt x="2353818" y="657225"/>
                  </a:lnTo>
                  <a:lnTo>
                    <a:pt x="2336927" y="616966"/>
                  </a:lnTo>
                  <a:lnTo>
                    <a:pt x="2314194" y="580263"/>
                  </a:lnTo>
                  <a:lnTo>
                    <a:pt x="2286254" y="547497"/>
                  </a:lnTo>
                  <a:lnTo>
                    <a:pt x="2253615" y="519556"/>
                  </a:lnTo>
                  <a:lnTo>
                    <a:pt x="2217039" y="496697"/>
                  </a:lnTo>
                  <a:lnTo>
                    <a:pt x="2176907" y="479679"/>
                  </a:lnTo>
                  <a:lnTo>
                    <a:pt x="2133854" y="469011"/>
                  </a:lnTo>
                  <a:lnTo>
                    <a:pt x="2088388" y="465327"/>
                  </a:lnTo>
                  <a:lnTo>
                    <a:pt x="968375" y="465327"/>
                  </a:lnTo>
                  <a:lnTo>
                    <a:pt x="922909" y="469011"/>
                  </a:lnTo>
                  <a:lnTo>
                    <a:pt x="879856" y="479679"/>
                  </a:lnTo>
                  <a:lnTo>
                    <a:pt x="839597" y="496697"/>
                  </a:lnTo>
                  <a:lnTo>
                    <a:pt x="802894" y="519556"/>
                  </a:lnTo>
                  <a:lnTo>
                    <a:pt x="770255" y="547497"/>
                  </a:lnTo>
                  <a:lnTo>
                    <a:pt x="742188" y="580263"/>
                  </a:lnTo>
                  <a:lnTo>
                    <a:pt x="719327" y="616966"/>
                  </a:lnTo>
                  <a:lnTo>
                    <a:pt x="702310" y="657225"/>
                  </a:lnTo>
                  <a:lnTo>
                    <a:pt x="691642" y="700277"/>
                  </a:lnTo>
                  <a:lnTo>
                    <a:pt x="687959" y="745744"/>
                  </a:lnTo>
                  <a:lnTo>
                    <a:pt x="687959" y="9033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77640" y="3255263"/>
              <a:ext cx="2409825" cy="3136265"/>
            </a:xfrm>
            <a:custGeom>
              <a:avLst/>
              <a:gdLst/>
              <a:ahLst/>
              <a:cxnLst/>
              <a:rect l="l" t="t" r="r" b="b"/>
              <a:pathLst>
                <a:path w="2409825" h="3136265">
                  <a:moveTo>
                    <a:pt x="2409317" y="765556"/>
                  </a:moveTo>
                  <a:lnTo>
                    <a:pt x="2405253" y="716915"/>
                  </a:lnTo>
                  <a:lnTo>
                    <a:pt x="2393696" y="670941"/>
                  </a:lnTo>
                  <a:lnTo>
                    <a:pt x="2375408" y="628015"/>
                  </a:lnTo>
                  <a:lnTo>
                    <a:pt x="2368931" y="617601"/>
                  </a:lnTo>
                  <a:lnTo>
                    <a:pt x="2368931" y="767080"/>
                  </a:lnTo>
                  <a:lnTo>
                    <a:pt x="2368931" y="2835643"/>
                  </a:lnTo>
                  <a:lnTo>
                    <a:pt x="2364740" y="2882481"/>
                  </a:lnTo>
                  <a:lnTo>
                    <a:pt x="2352675" y="2926562"/>
                  </a:lnTo>
                  <a:lnTo>
                    <a:pt x="2333371" y="2967151"/>
                  </a:lnTo>
                  <a:lnTo>
                    <a:pt x="2307717" y="3003499"/>
                  </a:lnTo>
                  <a:lnTo>
                    <a:pt x="2276348" y="3034855"/>
                  </a:lnTo>
                  <a:lnTo>
                    <a:pt x="2239899" y="3060484"/>
                  </a:lnTo>
                  <a:lnTo>
                    <a:pt x="2199259" y="3079635"/>
                  </a:lnTo>
                  <a:lnTo>
                    <a:pt x="2155190" y="3091573"/>
                  </a:lnTo>
                  <a:lnTo>
                    <a:pt x="2109089" y="3095472"/>
                  </a:lnTo>
                  <a:lnTo>
                    <a:pt x="989584" y="3095548"/>
                  </a:lnTo>
                  <a:lnTo>
                    <a:pt x="988822" y="3095548"/>
                  </a:lnTo>
                  <a:lnTo>
                    <a:pt x="930275" y="3089122"/>
                  </a:lnTo>
                  <a:lnTo>
                    <a:pt x="888238" y="3075482"/>
                  </a:lnTo>
                  <a:lnTo>
                    <a:pt x="849630" y="3055289"/>
                  </a:lnTo>
                  <a:lnTo>
                    <a:pt x="815213" y="3029229"/>
                  </a:lnTo>
                  <a:lnTo>
                    <a:pt x="785622" y="2997987"/>
                  </a:lnTo>
                  <a:lnTo>
                    <a:pt x="761619" y="2962249"/>
                  </a:lnTo>
                  <a:lnTo>
                    <a:pt x="743585" y="2922689"/>
                  </a:lnTo>
                  <a:lnTo>
                    <a:pt x="732536" y="2880004"/>
                  </a:lnTo>
                  <a:lnTo>
                    <a:pt x="728980" y="2834881"/>
                  </a:lnTo>
                  <a:lnTo>
                    <a:pt x="728980" y="1578737"/>
                  </a:lnTo>
                  <a:lnTo>
                    <a:pt x="728218" y="1576451"/>
                  </a:lnTo>
                  <a:lnTo>
                    <a:pt x="726694" y="1573403"/>
                  </a:lnTo>
                  <a:lnTo>
                    <a:pt x="107061" y="167259"/>
                  </a:lnTo>
                  <a:lnTo>
                    <a:pt x="688594" y="930275"/>
                  </a:lnTo>
                  <a:lnTo>
                    <a:pt x="693166" y="936244"/>
                  </a:lnTo>
                  <a:lnTo>
                    <a:pt x="697357" y="940689"/>
                  </a:lnTo>
                  <a:lnTo>
                    <a:pt x="702691" y="943356"/>
                  </a:lnTo>
                  <a:lnTo>
                    <a:pt x="708914" y="944372"/>
                  </a:lnTo>
                  <a:lnTo>
                    <a:pt x="715264" y="943102"/>
                  </a:lnTo>
                  <a:lnTo>
                    <a:pt x="723646" y="940816"/>
                  </a:lnTo>
                  <a:lnTo>
                    <a:pt x="724408" y="939800"/>
                  </a:lnTo>
                  <a:lnTo>
                    <a:pt x="728980" y="933196"/>
                  </a:lnTo>
                  <a:lnTo>
                    <a:pt x="728980" y="752602"/>
                  </a:lnTo>
                  <a:lnTo>
                    <a:pt x="736346" y="703834"/>
                  </a:lnTo>
                  <a:lnTo>
                    <a:pt x="751967" y="658622"/>
                  </a:lnTo>
                  <a:lnTo>
                    <a:pt x="775335" y="617601"/>
                  </a:lnTo>
                  <a:lnTo>
                    <a:pt x="805307" y="581787"/>
                  </a:lnTo>
                  <a:lnTo>
                    <a:pt x="841121" y="551942"/>
                  </a:lnTo>
                  <a:lnTo>
                    <a:pt x="882142" y="528955"/>
                  </a:lnTo>
                  <a:lnTo>
                    <a:pt x="927227" y="513461"/>
                  </a:lnTo>
                  <a:lnTo>
                    <a:pt x="969010" y="507365"/>
                  </a:lnTo>
                  <a:lnTo>
                    <a:pt x="988822" y="506349"/>
                  </a:lnTo>
                  <a:lnTo>
                    <a:pt x="989584" y="506349"/>
                  </a:lnTo>
                  <a:lnTo>
                    <a:pt x="1008634" y="506349"/>
                  </a:lnTo>
                  <a:lnTo>
                    <a:pt x="2122805" y="506349"/>
                  </a:lnTo>
                  <a:lnTo>
                    <a:pt x="2170430" y="513334"/>
                  </a:lnTo>
                  <a:lnTo>
                    <a:pt x="2215134" y="528574"/>
                  </a:lnTo>
                  <a:lnTo>
                    <a:pt x="2256409" y="551942"/>
                  </a:lnTo>
                  <a:lnTo>
                    <a:pt x="2293493" y="582676"/>
                  </a:lnTo>
                  <a:lnTo>
                    <a:pt x="2335403" y="638175"/>
                  </a:lnTo>
                  <a:lnTo>
                    <a:pt x="2354072" y="678942"/>
                  </a:lnTo>
                  <a:lnTo>
                    <a:pt x="2365502" y="722249"/>
                  </a:lnTo>
                  <a:lnTo>
                    <a:pt x="2368931" y="767080"/>
                  </a:lnTo>
                  <a:lnTo>
                    <a:pt x="2368931" y="617601"/>
                  </a:lnTo>
                  <a:lnTo>
                    <a:pt x="2321052" y="553847"/>
                  </a:lnTo>
                  <a:lnTo>
                    <a:pt x="2286127" y="524002"/>
                  </a:lnTo>
                  <a:lnTo>
                    <a:pt x="2246757" y="499618"/>
                  </a:lnTo>
                  <a:lnTo>
                    <a:pt x="2203831" y="481457"/>
                  </a:lnTo>
                  <a:lnTo>
                    <a:pt x="2157730" y="470027"/>
                  </a:lnTo>
                  <a:lnTo>
                    <a:pt x="2109851" y="466090"/>
                  </a:lnTo>
                  <a:lnTo>
                    <a:pt x="988822" y="465963"/>
                  </a:lnTo>
                  <a:lnTo>
                    <a:pt x="988060" y="466217"/>
                  </a:lnTo>
                  <a:lnTo>
                    <a:pt x="923163" y="473202"/>
                  </a:lnTo>
                  <a:lnTo>
                    <a:pt x="876427" y="487807"/>
                  </a:lnTo>
                  <a:lnTo>
                    <a:pt x="833120" y="509524"/>
                  </a:lnTo>
                  <a:lnTo>
                    <a:pt x="794004" y="537972"/>
                  </a:lnTo>
                  <a:lnTo>
                    <a:pt x="759968" y="572135"/>
                  </a:lnTo>
                  <a:lnTo>
                    <a:pt x="731774" y="611251"/>
                  </a:lnTo>
                  <a:lnTo>
                    <a:pt x="710057" y="654558"/>
                  </a:lnTo>
                  <a:lnTo>
                    <a:pt x="695706" y="701421"/>
                  </a:lnTo>
                  <a:lnTo>
                    <a:pt x="689356" y="751078"/>
                  </a:lnTo>
                  <a:lnTo>
                    <a:pt x="688594" y="766318"/>
                  </a:lnTo>
                  <a:lnTo>
                    <a:pt x="688594" y="864819"/>
                  </a:lnTo>
                  <a:lnTo>
                    <a:pt x="36195" y="7874"/>
                  </a:lnTo>
                  <a:lnTo>
                    <a:pt x="30734" y="2794"/>
                  </a:lnTo>
                  <a:lnTo>
                    <a:pt x="24003" y="127"/>
                  </a:lnTo>
                  <a:lnTo>
                    <a:pt x="16764" y="0"/>
                  </a:lnTo>
                  <a:lnTo>
                    <a:pt x="9525" y="2540"/>
                  </a:lnTo>
                  <a:lnTo>
                    <a:pt x="4191" y="7493"/>
                  </a:lnTo>
                  <a:lnTo>
                    <a:pt x="889" y="13716"/>
                  </a:lnTo>
                  <a:lnTo>
                    <a:pt x="0" y="20701"/>
                  </a:lnTo>
                  <a:lnTo>
                    <a:pt x="1905" y="27686"/>
                  </a:lnTo>
                  <a:lnTo>
                    <a:pt x="4191" y="32893"/>
                  </a:lnTo>
                  <a:lnTo>
                    <a:pt x="688594" y="1585976"/>
                  </a:lnTo>
                  <a:lnTo>
                    <a:pt x="688594" y="2836405"/>
                  </a:lnTo>
                  <a:lnTo>
                    <a:pt x="703072" y="2927845"/>
                  </a:lnTo>
                  <a:lnTo>
                    <a:pt x="720217" y="2969666"/>
                  </a:lnTo>
                  <a:lnTo>
                    <a:pt x="743331" y="3008109"/>
                  </a:lnTo>
                  <a:lnTo>
                    <a:pt x="771652" y="3042589"/>
                  </a:lnTo>
                  <a:lnTo>
                    <a:pt x="804672" y="3072523"/>
                  </a:lnTo>
                  <a:lnTo>
                    <a:pt x="842010" y="3097339"/>
                  </a:lnTo>
                  <a:lnTo>
                    <a:pt x="882904" y="3116440"/>
                  </a:lnTo>
                  <a:lnTo>
                    <a:pt x="926973" y="3129242"/>
                  </a:lnTo>
                  <a:lnTo>
                    <a:pt x="968756" y="3134576"/>
                  </a:lnTo>
                  <a:lnTo>
                    <a:pt x="988060" y="3135934"/>
                  </a:lnTo>
                  <a:lnTo>
                    <a:pt x="988060" y="3135617"/>
                  </a:lnTo>
                  <a:lnTo>
                    <a:pt x="988822" y="3135934"/>
                  </a:lnTo>
                  <a:lnTo>
                    <a:pt x="1008634" y="3135934"/>
                  </a:lnTo>
                  <a:lnTo>
                    <a:pt x="2109851" y="3135934"/>
                  </a:lnTo>
                  <a:lnTo>
                    <a:pt x="2179828" y="3127095"/>
                  </a:lnTo>
                  <a:lnTo>
                    <a:pt x="2231390" y="3109493"/>
                  </a:lnTo>
                  <a:lnTo>
                    <a:pt x="2279015" y="3082823"/>
                  </a:lnTo>
                  <a:lnTo>
                    <a:pt x="2321687" y="3047530"/>
                  </a:lnTo>
                  <a:lnTo>
                    <a:pt x="2368931" y="2985033"/>
                  </a:lnTo>
                  <a:lnTo>
                    <a:pt x="2391410" y="2936862"/>
                  </a:lnTo>
                  <a:lnTo>
                    <a:pt x="2404491" y="2887624"/>
                  </a:lnTo>
                  <a:lnTo>
                    <a:pt x="2409317" y="2835643"/>
                  </a:lnTo>
                  <a:lnTo>
                    <a:pt x="2409317" y="765556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1748" y="3962400"/>
              <a:ext cx="1389888" cy="20665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38344" y="4148328"/>
              <a:ext cx="1009015" cy="1703705"/>
            </a:xfrm>
            <a:custGeom>
              <a:avLst/>
              <a:gdLst/>
              <a:ahLst/>
              <a:cxnLst/>
              <a:rect l="l" t="t" r="r" b="b"/>
              <a:pathLst>
                <a:path w="1009014" h="1703704">
                  <a:moveTo>
                    <a:pt x="54101" y="7620"/>
                  </a:moveTo>
                  <a:lnTo>
                    <a:pt x="761" y="7620"/>
                  </a:lnTo>
                  <a:lnTo>
                    <a:pt x="0" y="1675142"/>
                  </a:lnTo>
                  <a:lnTo>
                    <a:pt x="6730" y="1675142"/>
                  </a:lnTo>
                  <a:lnTo>
                    <a:pt x="13715" y="1703324"/>
                  </a:lnTo>
                  <a:lnTo>
                    <a:pt x="299834" y="1633550"/>
                  </a:lnTo>
                  <a:lnTo>
                    <a:pt x="74548" y="1633550"/>
                  </a:lnTo>
                  <a:lnTo>
                    <a:pt x="104590" y="1595742"/>
                  </a:lnTo>
                  <a:lnTo>
                    <a:pt x="53466" y="1595742"/>
                  </a:lnTo>
                  <a:lnTo>
                    <a:pt x="54101" y="92583"/>
                  </a:lnTo>
                  <a:lnTo>
                    <a:pt x="109545" y="92583"/>
                  </a:lnTo>
                  <a:lnTo>
                    <a:pt x="93217" y="75184"/>
                  </a:lnTo>
                  <a:lnTo>
                    <a:pt x="281413" y="75184"/>
                  </a:lnTo>
                  <a:lnTo>
                    <a:pt x="54101" y="8255"/>
                  </a:lnTo>
                  <a:lnTo>
                    <a:pt x="54101" y="7620"/>
                  </a:lnTo>
                  <a:close/>
                </a:path>
                <a:path w="1009014" h="1703704">
                  <a:moveTo>
                    <a:pt x="635380" y="1405382"/>
                  </a:moveTo>
                  <a:lnTo>
                    <a:pt x="635380" y="1496910"/>
                  </a:lnTo>
                  <a:lnTo>
                    <a:pt x="74548" y="1633550"/>
                  </a:lnTo>
                  <a:lnTo>
                    <a:pt x="299834" y="1633550"/>
                  </a:lnTo>
                  <a:lnTo>
                    <a:pt x="841501" y="1501457"/>
                  </a:lnTo>
                  <a:lnTo>
                    <a:pt x="840104" y="1495958"/>
                  </a:lnTo>
                  <a:lnTo>
                    <a:pt x="849212" y="1495958"/>
                  </a:lnTo>
                  <a:lnTo>
                    <a:pt x="854374" y="1487322"/>
                  </a:lnTo>
                  <a:lnTo>
                    <a:pt x="674751" y="1487322"/>
                  </a:lnTo>
                  <a:lnTo>
                    <a:pt x="635380" y="1405382"/>
                  </a:lnTo>
                  <a:close/>
                </a:path>
                <a:path w="1009014" h="1703704">
                  <a:moveTo>
                    <a:pt x="571118" y="584454"/>
                  </a:moveTo>
                  <a:lnTo>
                    <a:pt x="571118" y="642747"/>
                  </a:lnTo>
                  <a:lnTo>
                    <a:pt x="457707" y="1087628"/>
                  </a:lnTo>
                  <a:lnTo>
                    <a:pt x="53466" y="1595742"/>
                  </a:lnTo>
                  <a:lnTo>
                    <a:pt x="104590" y="1595742"/>
                  </a:lnTo>
                  <a:lnTo>
                    <a:pt x="464438" y="1142873"/>
                  </a:lnTo>
                  <a:lnTo>
                    <a:pt x="509408" y="1142873"/>
                  </a:lnTo>
                  <a:lnTo>
                    <a:pt x="493013" y="1108710"/>
                  </a:lnTo>
                  <a:lnTo>
                    <a:pt x="604265" y="675005"/>
                  </a:lnTo>
                  <a:lnTo>
                    <a:pt x="605562" y="675005"/>
                  </a:lnTo>
                  <a:lnTo>
                    <a:pt x="662462" y="620395"/>
                  </a:lnTo>
                  <a:lnTo>
                    <a:pt x="604901" y="620395"/>
                  </a:lnTo>
                  <a:lnTo>
                    <a:pt x="571118" y="584454"/>
                  </a:lnTo>
                  <a:close/>
                </a:path>
                <a:path w="1009014" h="1703704">
                  <a:moveTo>
                    <a:pt x="849212" y="1495958"/>
                  </a:moveTo>
                  <a:lnTo>
                    <a:pt x="840104" y="1495958"/>
                  </a:lnTo>
                  <a:lnTo>
                    <a:pt x="846835" y="1499933"/>
                  </a:lnTo>
                  <a:lnTo>
                    <a:pt x="849212" y="1495958"/>
                  </a:lnTo>
                  <a:close/>
                </a:path>
                <a:path w="1009014" h="1703704">
                  <a:moveTo>
                    <a:pt x="509408" y="1142873"/>
                  </a:moveTo>
                  <a:lnTo>
                    <a:pt x="464438" y="1142873"/>
                  </a:lnTo>
                  <a:lnTo>
                    <a:pt x="635380" y="1496910"/>
                  </a:lnTo>
                  <a:lnTo>
                    <a:pt x="635380" y="1405382"/>
                  </a:lnTo>
                  <a:lnTo>
                    <a:pt x="509408" y="1142873"/>
                  </a:lnTo>
                  <a:close/>
                </a:path>
                <a:path w="1009014" h="1703704">
                  <a:moveTo>
                    <a:pt x="951991" y="272669"/>
                  </a:moveTo>
                  <a:lnTo>
                    <a:pt x="951991" y="1220597"/>
                  </a:lnTo>
                  <a:lnTo>
                    <a:pt x="812164" y="1453807"/>
                  </a:lnTo>
                  <a:lnTo>
                    <a:pt x="674751" y="1487322"/>
                  </a:lnTo>
                  <a:lnTo>
                    <a:pt x="854374" y="1487322"/>
                  </a:lnTo>
                  <a:lnTo>
                    <a:pt x="1008506" y="1229487"/>
                  </a:lnTo>
                  <a:lnTo>
                    <a:pt x="1005458" y="1227709"/>
                  </a:lnTo>
                  <a:lnTo>
                    <a:pt x="1005458" y="289433"/>
                  </a:lnTo>
                  <a:lnTo>
                    <a:pt x="989329" y="289433"/>
                  </a:lnTo>
                  <a:lnTo>
                    <a:pt x="990980" y="284099"/>
                  </a:lnTo>
                  <a:lnTo>
                    <a:pt x="951991" y="272669"/>
                  </a:lnTo>
                  <a:close/>
                </a:path>
                <a:path w="1009014" h="1703704">
                  <a:moveTo>
                    <a:pt x="605562" y="675005"/>
                  </a:moveTo>
                  <a:lnTo>
                    <a:pt x="604265" y="675005"/>
                  </a:lnTo>
                  <a:lnTo>
                    <a:pt x="604901" y="675640"/>
                  </a:lnTo>
                  <a:lnTo>
                    <a:pt x="605562" y="675005"/>
                  </a:lnTo>
                  <a:close/>
                </a:path>
                <a:path w="1009014" h="1703704">
                  <a:moveTo>
                    <a:pt x="109545" y="92583"/>
                  </a:moveTo>
                  <a:lnTo>
                    <a:pt x="54101" y="92583"/>
                  </a:lnTo>
                  <a:lnTo>
                    <a:pt x="571118" y="642747"/>
                  </a:lnTo>
                  <a:lnTo>
                    <a:pt x="571118" y="584454"/>
                  </a:lnTo>
                  <a:lnTo>
                    <a:pt x="109545" y="92583"/>
                  </a:lnTo>
                  <a:close/>
                </a:path>
                <a:path w="1009014" h="1703704">
                  <a:moveTo>
                    <a:pt x="919352" y="263017"/>
                  </a:moveTo>
                  <a:lnTo>
                    <a:pt x="919352" y="318643"/>
                  </a:lnTo>
                  <a:lnTo>
                    <a:pt x="604901" y="620395"/>
                  </a:lnTo>
                  <a:lnTo>
                    <a:pt x="662462" y="620395"/>
                  </a:lnTo>
                  <a:lnTo>
                    <a:pt x="951991" y="342519"/>
                  </a:lnTo>
                  <a:lnTo>
                    <a:pt x="951991" y="272669"/>
                  </a:lnTo>
                  <a:lnTo>
                    <a:pt x="919352" y="263017"/>
                  </a:lnTo>
                  <a:close/>
                </a:path>
                <a:path w="1009014" h="1703704">
                  <a:moveTo>
                    <a:pt x="281413" y="75184"/>
                  </a:moveTo>
                  <a:lnTo>
                    <a:pt x="93217" y="75184"/>
                  </a:lnTo>
                  <a:lnTo>
                    <a:pt x="919352" y="318643"/>
                  </a:lnTo>
                  <a:lnTo>
                    <a:pt x="919352" y="263017"/>
                  </a:lnTo>
                  <a:lnTo>
                    <a:pt x="281413" y="75184"/>
                  </a:lnTo>
                  <a:close/>
                </a:path>
                <a:path w="1009014" h="1703704">
                  <a:moveTo>
                    <a:pt x="25907" y="0"/>
                  </a:moveTo>
                  <a:lnTo>
                    <a:pt x="23748" y="7620"/>
                  </a:lnTo>
                  <a:lnTo>
                    <a:pt x="51815" y="7620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1892" y="4841748"/>
              <a:ext cx="124967" cy="2499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9760" y="4992624"/>
              <a:ext cx="153924" cy="2362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200" y="5452872"/>
              <a:ext cx="182879" cy="2209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07736" y="4390644"/>
              <a:ext cx="185927" cy="17983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47260" y="4234433"/>
              <a:ext cx="867410" cy="1711960"/>
            </a:xfrm>
            <a:custGeom>
              <a:avLst/>
              <a:gdLst/>
              <a:ahLst/>
              <a:cxnLst/>
              <a:rect l="l" t="t" r="r" b="b"/>
              <a:pathLst>
                <a:path w="867410" h="1711960">
                  <a:moveTo>
                    <a:pt x="100584" y="1557934"/>
                  </a:moveTo>
                  <a:lnTo>
                    <a:pt x="64008" y="1541945"/>
                  </a:lnTo>
                  <a:lnTo>
                    <a:pt x="0" y="1688973"/>
                  </a:lnTo>
                  <a:lnTo>
                    <a:pt x="37338" y="1704975"/>
                  </a:lnTo>
                  <a:lnTo>
                    <a:pt x="100584" y="1557934"/>
                  </a:lnTo>
                  <a:close/>
                </a:path>
                <a:path w="867410" h="1711960">
                  <a:moveTo>
                    <a:pt x="211074" y="1301242"/>
                  </a:moveTo>
                  <a:lnTo>
                    <a:pt x="174498" y="1285240"/>
                  </a:lnTo>
                  <a:lnTo>
                    <a:pt x="111252" y="1432229"/>
                  </a:lnTo>
                  <a:lnTo>
                    <a:pt x="147828" y="1448231"/>
                  </a:lnTo>
                  <a:lnTo>
                    <a:pt x="211074" y="1301242"/>
                  </a:lnTo>
                  <a:close/>
                </a:path>
                <a:path w="867410" h="1711960">
                  <a:moveTo>
                    <a:pt x="313182" y="1564792"/>
                  </a:moveTo>
                  <a:lnTo>
                    <a:pt x="276606" y="1548790"/>
                  </a:lnTo>
                  <a:lnTo>
                    <a:pt x="213360" y="1695831"/>
                  </a:lnTo>
                  <a:lnTo>
                    <a:pt x="249936" y="1711833"/>
                  </a:lnTo>
                  <a:lnTo>
                    <a:pt x="313182" y="1564792"/>
                  </a:lnTo>
                  <a:close/>
                </a:path>
                <a:path w="867410" h="1711960">
                  <a:moveTo>
                    <a:pt x="322326" y="1043686"/>
                  </a:moveTo>
                  <a:lnTo>
                    <a:pt x="285750" y="1028446"/>
                  </a:lnTo>
                  <a:lnTo>
                    <a:pt x="222504" y="1174750"/>
                  </a:lnTo>
                  <a:lnTo>
                    <a:pt x="259080" y="1190752"/>
                  </a:lnTo>
                  <a:lnTo>
                    <a:pt x="322326" y="1043686"/>
                  </a:lnTo>
                  <a:close/>
                </a:path>
                <a:path w="867410" h="1711960">
                  <a:moveTo>
                    <a:pt x="423799" y="1307338"/>
                  </a:moveTo>
                  <a:lnTo>
                    <a:pt x="387223" y="1292098"/>
                  </a:lnTo>
                  <a:lnTo>
                    <a:pt x="323850" y="1439087"/>
                  </a:lnTo>
                  <a:lnTo>
                    <a:pt x="360426" y="1454327"/>
                  </a:lnTo>
                  <a:lnTo>
                    <a:pt x="423799" y="1307338"/>
                  </a:lnTo>
                  <a:close/>
                </a:path>
                <a:path w="867410" h="1711960">
                  <a:moveTo>
                    <a:pt x="432943" y="786892"/>
                  </a:moveTo>
                  <a:lnTo>
                    <a:pt x="396367" y="770890"/>
                  </a:lnTo>
                  <a:lnTo>
                    <a:pt x="332994" y="917956"/>
                  </a:lnTo>
                  <a:lnTo>
                    <a:pt x="369697" y="933958"/>
                  </a:lnTo>
                  <a:lnTo>
                    <a:pt x="432943" y="786892"/>
                  </a:lnTo>
                  <a:close/>
                </a:path>
                <a:path w="867410" h="1711960">
                  <a:moveTo>
                    <a:pt x="502285" y="1564792"/>
                  </a:moveTo>
                  <a:lnTo>
                    <a:pt x="464947" y="1548790"/>
                  </a:lnTo>
                  <a:lnTo>
                    <a:pt x="401701" y="1695831"/>
                  </a:lnTo>
                  <a:lnTo>
                    <a:pt x="439039" y="1711833"/>
                  </a:lnTo>
                  <a:lnTo>
                    <a:pt x="502285" y="1564792"/>
                  </a:lnTo>
                  <a:close/>
                </a:path>
                <a:path w="867410" h="1711960">
                  <a:moveTo>
                    <a:pt x="535051" y="1050544"/>
                  </a:moveTo>
                  <a:lnTo>
                    <a:pt x="498475" y="1034542"/>
                  </a:lnTo>
                  <a:lnTo>
                    <a:pt x="434467" y="1181608"/>
                  </a:lnTo>
                  <a:lnTo>
                    <a:pt x="471805" y="1197610"/>
                  </a:lnTo>
                  <a:lnTo>
                    <a:pt x="535051" y="1050544"/>
                  </a:lnTo>
                  <a:close/>
                </a:path>
                <a:path w="867410" h="1711960">
                  <a:moveTo>
                    <a:pt x="544195" y="530225"/>
                  </a:moveTo>
                  <a:lnTo>
                    <a:pt x="507619" y="514223"/>
                  </a:lnTo>
                  <a:lnTo>
                    <a:pt x="444373" y="661289"/>
                  </a:lnTo>
                  <a:lnTo>
                    <a:pt x="480949" y="676529"/>
                  </a:lnTo>
                  <a:lnTo>
                    <a:pt x="544195" y="530225"/>
                  </a:lnTo>
                  <a:close/>
                </a:path>
                <a:path w="867410" h="1711960">
                  <a:moveTo>
                    <a:pt x="612775" y="1307338"/>
                  </a:moveTo>
                  <a:lnTo>
                    <a:pt x="576199" y="1292098"/>
                  </a:lnTo>
                  <a:lnTo>
                    <a:pt x="512953" y="1439087"/>
                  </a:lnTo>
                  <a:lnTo>
                    <a:pt x="549529" y="1454327"/>
                  </a:lnTo>
                  <a:lnTo>
                    <a:pt x="612775" y="1307338"/>
                  </a:lnTo>
                  <a:close/>
                </a:path>
                <a:path w="867410" h="1711960">
                  <a:moveTo>
                    <a:pt x="645541" y="792988"/>
                  </a:moveTo>
                  <a:lnTo>
                    <a:pt x="608965" y="777748"/>
                  </a:lnTo>
                  <a:lnTo>
                    <a:pt x="545719" y="924052"/>
                  </a:lnTo>
                  <a:lnTo>
                    <a:pt x="582295" y="940054"/>
                  </a:lnTo>
                  <a:lnTo>
                    <a:pt x="645541" y="792988"/>
                  </a:lnTo>
                  <a:close/>
                </a:path>
                <a:path w="867410" h="1711960">
                  <a:moveTo>
                    <a:pt x="655447" y="272669"/>
                  </a:moveTo>
                  <a:lnTo>
                    <a:pt x="618109" y="256667"/>
                  </a:lnTo>
                  <a:lnTo>
                    <a:pt x="554863" y="403733"/>
                  </a:lnTo>
                  <a:lnTo>
                    <a:pt x="591439" y="419735"/>
                  </a:lnTo>
                  <a:lnTo>
                    <a:pt x="655447" y="272669"/>
                  </a:lnTo>
                  <a:close/>
                </a:path>
                <a:path w="867410" h="1711960">
                  <a:moveTo>
                    <a:pt x="678307" y="1564792"/>
                  </a:moveTo>
                  <a:lnTo>
                    <a:pt x="641731" y="1548790"/>
                  </a:lnTo>
                  <a:lnTo>
                    <a:pt x="578485" y="1695831"/>
                  </a:lnTo>
                  <a:lnTo>
                    <a:pt x="615061" y="1711833"/>
                  </a:lnTo>
                  <a:lnTo>
                    <a:pt x="678307" y="1564792"/>
                  </a:lnTo>
                  <a:close/>
                </a:path>
                <a:path w="867410" h="1711960">
                  <a:moveTo>
                    <a:pt x="724027" y="1050544"/>
                  </a:moveTo>
                  <a:lnTo>
                    <a:pt x="686689" y="1034542"/>
                  </a:lnTo>
                  <a:lnTo>
                    <a:pt x="623443" y="1181608"/>
                  </a:lnTo>
                  <a:lnTo>
                    <a:pt x="660019" y="1197610"/>
                  </a:lnTo>
                  <a:lnTo>
                    <a:pt x="724027" y="1050544"/>
                  </a:lnTo>
                  <a:close/>
                </a:path>
                <a:path w="867410" h="1711960">
                  <a:moveTo>
                    <a:pt x="756793" y="536321"/>
                  </a:moveTo>
                  <a:lnTo>
                    <a:pt x="719455" y="520319"/>
                  </a:lnTo>
                  <a:lnTo>
                    <a:pt x="656209" y="667385"/>
                  </a:lnTo>
                  <a:lnTo>
                    <a:pt x="692785" y="683387"/>
                  </a:lnTo>
                  <a:lnTo>
                    <a:pt x="756793" y="536321"/>
                  </a:lnTo>
                  <a:close/>
                </a:path>
                <a:path w="867410" h="1711960">
                  <a:moveTo>
                    <a:pt x="765937" y="16002"/>
                  </a:moveTo>
                  <a:lnTo>
                    <a:pt x="729361" y="0"/>
                  </a:lnTo>
                  <a:lnTo>
                    <a:pt x="666115" y="146939"/>
                  </a:lnTo>
                  <a:lnTo>
                    <a:pt x="702691" y="162179"/>
                  </a:lnTo>
                  <a:lnTo>
                    <a:pt x="765937" y="16002"/>
                  </a:lnTo>
                  <a:close/>
                </a:path>
                <a:path w="867410" h="1711960">
                  <a:moveTo>
                    <a:pt x="789559" y="1308100"/>
                  </a:moveTo>
                  <a:lnTo>
                    <a:pt x="752221" y="1292098"/>
                  </a:lnTo>
                  <a:lnTo>
                    <a:pt x="688975" y="1439087"/>
                  </a:lnTo>
                  <a:lnTo>
                    <a:pt x="725551" y="1454327"/>
                  </a:lnTo>
                  <a:lnTo>
                    <a:pt x="789559" y="1308100"/>
                  </a:lnTo>
                  <a:close/>
                </a:path>
                <a:path w="867410" h="1711960">
                  <a:moveTo>
                    <a:pt x="834517" y="792988"/>
                  </a:moveTo>
                  <a:lnTo>
                    <a:pt x="797941" y="777748"/>
                  </a:lnTo>
                  <a:lnTo>
                    <a:pt x="734695" y="924052"/>
                  </a:lnTo>
                  <a:lnTo>
                    <a:pt x="771271" y="940054"/>
                  </a:lnTo>
                  <a:lnTo>
                    <a:pt x="834517" y="792988"/>
                  </a:lnTo>
                  <a:close/>
                </a:path>
                <a:path w="867410" h="1711960">
                  <a:moveTo>
                    <a:pt x="867283" y="278765"/>
                  </a:moveTo>
                  <a:lnTo>
                    <a:pt x="830707" y="263525"/>
                  </a:lnTo>
                  <a:lnTo>
                    <a:pt x="767461" y="409829"/>
                  </a:lnTo>
                  <a:lnTo>
                    <a:pt x="804037" y="425831"/>
                  </a:lnTo>
                  <a:lnTo>
                    <a:pt x="867283" y="278765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23865" y="3956304"/>
              <a:ext cx="94487" cy="18364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547487" y="4240529"/>
              <a:ext cx="256540" cy="1191895"/>
            </a:xfrm>
            <a:custGeom>
              <a:avLst/>
              <a:gdLst/>
              <a:ahLst/>
              <a:cxnLst/>
              <a:rect l="l" t="t" r="r" b="b"/>
              <a:pathLst>
                <a:path w="256539" h="1191895">
                  <a:moveTo>
                    <a:pt x="99822" y="1044448"/>
                  </a:moveTo>
                  <a:lnTo>
                    <a:pt x="63246" y="1028446"/>
                  </a:lnTo>
                  <a:lnTo>
                    <a:pt x="0" y="1175512"/>
                  </a:lnTo>
                  <a:lnTo>
                    <a:pt x="36576" y="1191514"/>
                  </a:lnTo>
                  <a:lnTo>
                    <a:pt x="99822" y="1044448"/>
                  </a:lnTo>
                  <a:close/>
                </a:path>
                <a:path w="256539" h="1191895">
                  <a:moveTo>
                    <a:pt x="144780" y="530225"/>
                  </a:moveTo>
                  <a:lnTo>
                    <a:pt x="108204" y="514223"/>
                  </a:lnTo>
                  <a:lnTo>
                    <a:pt x="44958" y="661289"/>
                  </a:lnTo>
                  <a:lnTo>
                    <a:pt x="81534" y="677291"/>
                  </a:lnTo>
                  <a:lnTo>
                    <a:pt x="144780" y="530225"/>
                  </a:lnTo>
                  <a:close/>
                </a:path>
                <a:path w="256539" h="1191895">
                  <a:moveTo>
                    <a:pt x="177546" y="16002"/>
                  </a:moveTo>
                  <a:lnTo>
                    <a:pt x="140970" y="0"/>
                  </a:lnTo>
                  <a:lnTo>
                    <a:pt x="77724" y="146939"/>
                  </a:lnTo>
                  <a:lnTo>
                    <a:pt x="114300" y="162941"/>
                  </a:lnTo>
                  <a:lnTo>
                    <a:pt x="177546" y="16002"/>
                  </a:lnTo>
                  <a:close/>
                </a:path>
                <a:path w="256539" h="1191895">
                  <a:moveTo>
                    <a:pt x="211074" y="787654"/>
                  </a:moveTo>
                  <a:lnTo>
                    <a:pt x="174498" y="771652"/>
                  </a:lnTo>
                  <a:lnTo>
                    <a:pt x="110490" y="918718"/>
                  </a:lnTo>
                  <a:lnTo>
                    <a:pt x="147828" y="933958"/>
                  </a:lnTo>
                  <a:lnTo>
                    <a:pt x="211074" y="787654"/>
                  </a:lnTo>
                  <a:close/>
                </a:path>
                <a:path w="256539" h="1191895">
                  <a:moveTo>
                    <a:pt x="256032" y="272669"/>
                  </a:moveTo>
                  <a:lnTo>
                    <a:pt x="219456" y="257429"/>
                  </a:lnTo>
                  <a:lnTo>
                    <a:pt x="155448" y="403733"/>
                  </a:lnTo>
                  <a:lnTo>
                    <a:pt x="192786" y="419735"/>
                  </a:lnTo>
                  <a:lnTo>
                    <a:pt x="256032" y="272669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6463" y="3962400"/>
              <a:ext cx="93725" cy="18364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69229" y="4240529"/>
              <a:ext cx="211454" cy="677545"/>
            </a:xfrm>
            <a:custGeom>
              <a:avLst/>
              <a:gdLst/>
              <a:ahLst/>
              <a:cxnLst/>
              <a:rect l="l" t="t" r="r" b="b"/>
              <a:pathLst>
                <a:path w="211454" h="677545">
                  <a:moveTo>
                    <a:pt x="99949" y="530225"/>
                  </a:moveTo>
                  <a:lnTo>
                    <a:pt x="63246" y="514223"/>
                  </a:lnTo>
                  <a:lnTo>
                    <a:pt x="0" y="661289"/>
                  </a:lnTo>
                  <a:lnTo>
                    <a:pt x="36576" y="677291"/>
                  </a:lnTo>
                  <a:lnTo>
                    <a:pt x="99949" y="530225"/>
                  </a:lnTo>
                  <a:close/>
                </a:path>
                <a:path w="211454" h="677545">
                  <a:moveTo>
                    <a:pt x="144907" y="16002"/>
                  </a:moveTo>
                  <a:lnTo>
                    <a:pt x="108331" y="0"/>
                  </a:lnTo>
                  <a:lnTo>
                    <a:pt x="44958" y="146939"/>
                  </a:lnTo>
                  <a:lnTo>
                    <a:pt x="81661" y="162941"/>
                  </a:lnTo>
                  <a:lnTo>
                    <a:pt x="144907" y="16002"/>
                  </a:lnTo>
                  <a:close/>
                </a:path>
                <a:path w="211454" h="677545">
                  <a:moveTo>
                    <a:pt x="211201" y="273431"/>
                  </a:moveTo>
                  <a:lnTo>
                    <a:pt x="174625" y="257429"/>
                  </a:lnTo>
                  <a:lnTo>
                    <a:pt x="111379" y="404495"/>
                  </a:lnTo>
                  <a:lnTo>
                    <a:pt x="147955" y="420497"/>
                  </a:lnTo>
                  <a:lnTo>
                    <a:pt x="211201" y="273431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24804" y="3962400"/>
              <a:ext cx="94487" cy="18364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991098" y="4241292"/>
              <a:ext cx="100330" cy="162560"/>
            </a:xfrm>
            <a:custGeom>
              <a:avLst/>
              <a:gdLst/>
              <a:ahLst/>
              <a:cxnLst/>
              <a:rect l="l" t="t" r="r" b="b"/>
              <a:pathLst>
                <a:path w="100329" h="162560">
                  <a:moveTo>
                    <a:pt x="63246" y="0"/>
                  </a:moveTo>
                  <a:lnTo>
                    <a:pt x="0" y="146176"/>
                  </a:lnTo>
                  <a:lnTo>
                    <a:pt x="36575" y="162178"/>
                  </a:lnTo>
                  <a:lnTo>
                    <a:pt x="99822" y="15239"/>
                  </a:lnTo>
                  <a:lnTo>
                    <a:pt x="6324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02350" y="3962400"/>
              <a:ext cx="93725" cy="18440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039359" y="6024778"/>
            <a:ext cx="1192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Dominios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Arial"/>
                <a:cs typeface="Arial"/>
              </a:rPr>
              <a:t>magnéticos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6017" y="3247771"/>
            <a:ext cx="91313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Campo externo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90516" y="3488435"/>
            <a:ext cx="1360805" cy="2714625"/>
          </a:xfrm>
          <a:custGeom>
            <a:avLst/>
            <a:gdLst/>
            <a:ahLst/>
            <a:cxnLst/>
            <a:rect l="l" t="t" r="r" b="b"/>
            <a:pathLst>
              <a:path w="1360804" h="2714625">
                <a:moveTo>
                  <a:pt x="1032764" y="275971"/>
                </a:moveTo>
                <a:lnTo>
                  <a:pt x="1029335" y="215773"/>
                </a:lnTo>
                <a:lnTo>
                  <a:pt x="1019416" y="161417"/>
                </a:lnTo>
                <a:lnTo>
                  <a:pt x="1018794" y="157988"/>
                </a:lnTo>
                <a:lnTo>
                  <a:pt x="1016889" y="153416"/>
                </a:lnTo>
                <a:lnTo>
                  <a:pt x="1016889" y="151130"/>
                </a:lnTo>
                <a:lnTo>
                  <a:pt x="1015873" y="149987"/>
                </a:lnTo>
                <a:lnTo>
                  <a:pt x="1013841" y="146558"/>
                </a:lnTo>
                <a:lnTo>
                  <a:pt x="1008862" y="140843"/>
                </a:lnTo>
                <a:lnTo>
                  <a:pt x="1007872" y="139700"/>
                </a:lnTo>
                <a:lnTo>
                  <a:pt x="1004951" y="137414"/>
                </a:lnTo>
                <a:lnTo>
                  <a:pt x="1002919" y="136271"/>
                </a:lnTo>
                <a:lnTo>
                  <a:pt x="1000887" y="136271"/>
                </a:lnTo>
                <a:lnTo>
                  <a:pt x="998982" y="135128"/>
                </a:lnTo>
                <a:lnTo>
                  <a:pt x="545719" y="135128"/>
                </a:lnTo>
                <a:lnTo>
                  <a:pt x="545211" y="135128"/>
                </a:lnTo>
                <a:lnTo>
                  <a:pt x="543941" y="135128"/>
                </a:lnTo>
                <a:lnTo>
                  <a:pt x="543433" y="132842"/>
                </a:lnTo>
                <a:lnTo>
                  <a:pt x="543433" y="138176"/>
                </a:lnTo>
                <a:lnTo>
                  <a:pt x="540385" y="136271"/>
                </a:lnTo>
                <a:lnTo>
                  <a:pt x="540766" y="136398"/>
                </a:lnTo>
                <a:lnTo>
                  <a:pt x="543433" y="138176"/>
                </a:lnTo>
                <a:lnTo>
                  <a:pt x="543433" y="132842"/>
                </a:lnTo>
                <a:lnTo>
                  <a:pt x="539242" y="114185"/>
                </a:lnTo>
                <a:lnTo>
                  <a:pt x="536067" y="86614"/>
                </a:lnTo>
                <a:lnTo>
                  <a:pt x="534416" y="58674"/>
                </a:lnTo>
                <a:lnTo>
                  <a:pt x="533781" y="33274"/>
                </a:lnTo>
                <a:lnTo>
                  <a:pt x="533781" y="9144"/>
                </a:lnTo>
                <a:lnTo>
                  <a:pt x="525780" y="0"/>
                </a:lnTo>
                <a:lnTo>
                  <a:pt x="506984" y="0"/>
                </a:lnTo>
                <a:lnTo>
                  <a:pt x="498983" y="9144"/>
                </a:lnTo>
                <a:lnTo>
                  <a:pt x="498983" y="33274"/>
                </a:lnTo>
                <a:lnTo>
                  <a:pt x="496316" y="85344"/>
                </a:lnTo>
                <a:lnTo>
                  <a:pt x="493522" y="111125"/>
                </a:lnTo>
                <a:lnTo>
                  <a:pt x="488315" y="135128"/>
                </a:lnTo>
                <a:lnTo>
                  <a:pt x="32766" y="135128"/>
                </a:lnTo>
                <a:lnTo>
                  <a:pt x="31750" y="136271"/>
                </a:lnTo>
                <a:lnTo>
                  <a:pt x="29845" y="136271"/>
                </a:lnTo>
                <a:lnTo>
                  <a:pt x="26797" y="137414"/>
                </a:lnTo>
                <a:lnTo>
                  <a:pt x="24892" y="139700"/>
                </a:lnTo>
                <a:lnTo>
                  <a:pt x="22860" y="140843"/>
                </a:lnTo>
                <a:lnTo>
                  <a:pt x="17907" y="146558"/>
                </a:lnTo>
                <a:lnTo>
                  <a:pt x="16891" y="149987"/>
                </a:lnTo>
                <a:lnTo>
                  <a:pt x="15875" y="151130"/>
                </a:lnTo>
                <a:lnTo>
                  <a:pt x="15875" y="152273"/>
                </a:lnTo>
                <a:lnTo>
                  <a:pt x="14859" y="153416"/>
                </a:lnTo>
                <a:lnTo>
                  <a:pt x="12954" y="159131"/>
                </a:lnTo>
                <a:lnTo>
                  <a:pt x="6223" y="187706"/>
                </a:lnTo>
                <a:lnTo>
                  <a:pt x="2540" y="216916"/>
                </a:lnTo>
                <a:lnTo>
                  <a:pt x="762" y="246507"/>
                </a:lnTo>
                <a:lnTo>
                  <a:pt x="0" y="275971"/>
                </a:lnTo>
                <a:lnTo>
                  <a:pt x="0" y="290957"/>
                </a:lnTo>
                <a:lnTo>
                  <a:pt x="34798" y="290957"/>
                </a:lnTo>
                <a:lnTo>
                  <a:pt x="34798" y="263398"/>
                </a:lnTo>
                <a:lnTo>
                  <a:pt x="35750" y="251460"/>
                </a:lnTo>
                <a:lnTo>
                  <a:pt x="35814" y="239395"/>
                </a:lnTo>
                <a:lnTo>
                  <a:pt x="36830" y="227965"/>
                </a:lnTo>
                <a:lnTo>
                  <a:pt x="37668" y="216916"/>
                </a:lnTo>
                <a:lnTo>
                  <a:pt x="37782" y="215773"/>
                </a:lnTo>
                <a:lnTo>
                  <a:pt x="39751" y="198120"/>
                </a:lnTo>
                <a:lnTo>
                  <a:pt x="41783" y="190119"/>
                </a:lnTo>
                <a:lnTo>
                  <a:pt x="43688" y="176403"/>
                </a:lnTo>
                <a:lnTo>
                  <a:pt x="44450" y="175260"/>
                </a:lnTo>
                <a:lnTo>
                  <a:pt x="499999" y="175260"/>
                </a:lnTo>
                <a:lnTo>
                  <a:pt x="501904" y="174117"/>
                </a:lnTo>
                <a:lnTo>
                  <a:pt x="503936" y="174117"/>
                </a:lnTo>
                <a:lnTo>
                  <a:pt x="507873" y="171831"/>
                </a:lnTo>
                <a:lnTo>
                  <a:pt x="514858" y="163830"/>
                </a:lnTo>
                <a:lnTo>
                  <a:pt x="516255" y="161417"/>
                </a:lnTo>
                <a:lnTo>
                  <a:pt x="516890" y="163830"/>
                </a:lnTo>
                <a:lnTo>
                  <a:pt x="523875" y="171831"/>
                </a:lnTo>
                <a:lnTo>
                  <a:pt x="525780" y="172974"/>
                </a:lnTo>
                <a:lnTo>
                  <a:pt x="528828" y="174117"/>
                </a:lnTo>
                <a:lnTo>
                  <a:pt x="530733" y="174117"/>
                </a:lnTo>
                <a:lnTo>
                  <a:pt x="531749" y="175260"/>
                </a:lnTo>
                <a:lnTo>
                  <a:pt x="987298" y="175260"/>
                </a:lnTo>
                <a:lnTo>
                  <a:pt x="992505" y="198755"/>
                </a:lnTo>
                <a:lnTo>
                  <a:pt x="995553" y="224917"/>
                </a:lnTo>
                <a:lnTo>
                  <a:pt x="995934" y="232791"/>
                </a:lnTo>
                <a:lnTo>
                  <a:pt x="996950" y="251460"/>
                </a:lnTo>
                <a:lnTo>
                  <a:pt x="997915" y="275971"/>
                </a:lnTo>
                <a:lnTo>
                  <a:pt x="997966" y="290957"/>
                </a:lnTo>
                <a:lnTo>
                  <a:pt x="1032764" y="290957"/>
                </a:lnTo>
                <a:lnTo>
                  <a:pt x="1032764" y="275971"/>
                </a:lnTo>
                <a:close/>
              </a:path>
              <a:path w="1360804" h="2714625">
                <a:moveTo>
                  <a:pt x="1360805" y="2677591"/>
                </a:moveTo>
                <a:lnTo>
                  <a:pt x="524129" y="2242769"/>
                </a:lnTo>
                <a:lnTo>
                  <a:pt x="630174" y="2229802"/>
                </a:lnTo>
                <a:lnTo>
                  <a:pt x="637159" y="2220645"/>
                </a:lnTo>
                <a:lnTo>
                  <a:pt x="635127" y="2197735"/>
                </a:lnTo>
                <a:lnTo>
                  <a:pt x="627253" y="2190864"/>
                </a:lnTo>
                <a:lnTo>
                  <a:pt x="427355" y="2213775"/>
                </a:lnTo>
                <a:lnTo>
                  <a:pt x="537718" y="2393569"/>
                </a:lnTo>
                <a:lnTo>
                  <a:pt x="543687" y="2402738"/>
                </a:lnTo>
                <a:lnTo>
                  <a:pt x="554609" y="2405024"/>
                </a:lnTo>
                <a:lnTo>
                  <a:pt x="570611" y="2391283"/>
                </a:lnTo>
                <a:lnTo>
                  <a:pt x="572516" y="2379827"/>
                </a:lnTo>
                <a:lnTo>
                  <a:pt x="566547" y="2370671"/>
                </a:lnTo>
                <a:lnTo>
                  <a:pt x="510159" y="2279358"/>
                </a:lnTo>
                <a:lnTo>
                  <a:pt x="1346835" y="2714244"/>
                </a:lnTo>
                <a:lnTo>
                  <a:pt x="1360805" y="2677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378711" y="3020644"/>
            <a:ext cx="220979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i="1" dirty="0">
                <a:latin typeface="Times New Roman"/>
                <a:cs typeface="Times New Roman"/>
              </a:rPr>
              <a:t>R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0604" y="2796539"/>
            <a:ext cx="605155" cy="659765"/>
          </a:xfrm>
          <a:custGeom>
            <a:avLst/>
            <a:gdLst/>
            <a:ahLst/>
            <a:cxnLst/>
            <a:rect l="l" t="t" r="r" b="b"/>
            <a:pathLst>
              <a:path w="605155" h="659764">
                <a:moveTo>
                  <a:pt x="604850" y="0"/>
                </a:moveTo>
                <a:lnTo>
                  <a:pt x="292290" y="0"/>
                </a:lnTo>
                <a:lnTo>
                  <a:pt x="292290" y="44069"/>
                </a:lnTo>
                <a:lnTo>
                  <a:pt x="255879" y="44069"/>
                </a:lnTo>
                <a:lnTo>
                  <a:pt x="255879" y="566420"/>
                </a:lnTo>
                <a:lnTo>
                  <a:pt x="36410" y="566420"/>
                </a:lnTo>
                <a:lnTo>
                  <a:pt x="22161" y="569976"/>
                </a:lnTo>
                <a:lnTo>
                  <a:pt x="10591" y="580009"/>
                </a:lnTo>
                <a:lnTo>
                  <a:pt x="2832" y="594868"/>
                </a:lnTo>
                <a:lnTo>
                  <a:pt x="0" y="613029"/>
                </a:lnTo>
                <a:lnTo>
                  <a:pt x="2832" y="631063"/>
                </a:lnTo>
                <a:lnTo>
                  <a:pt x="10591" y="645922"/>
                </a:lnTo>
                <a:lnTo>
                  <a:pt x="22161" y="656082"/>
                </a:lnTo>
                <a:lnTo>
                  <a:pt x="36410" y="659764"/>
                </a:lnTo>
                <a:lnTo>
                  <a:pt x="282930" y="659764"/>
                </a:lnTo>
                <a:lnTo>
                  <a:pt x="297167" y="656082"/>
                </a:lnTo>
                <a:lnTo>
                  <a:pt x="308724" y="645922"/>
                </a:lnTo>
                <a:lnTo>
                  <a:pt x="316484" y="631063"/>
                </a:lnTo>
                <a:lnTo>
                  <a:pt x="317741" y="623062"/>
                </a:lnTo>
                <a:lnTo>
                  <a:pt x="328688" y="623062"/>
                </a:lnTo>
                <a:lnTo>
                  <a:pt x="328688" y="93345"/>
                </a:lnTo>
                <a:lnTo>
                  <a:pt x="604850" y="93345"/>
                </a:lnTo>
                <a:lnTo>
                  <a:pt x="60485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86155" y="2937129"/>
            <a:ext cx="107314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i="1" dirty="0"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66572" y="2814827"/>
            <a:ext cx="3258185" cy="3349625"/>
            <a:chOff x="766572" y="2814827"/>
            <a:chExt cx="3258185" cy="3349625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5563" y="2862071"/>
              <a:ext cx="2142743" cy="325526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810512" y="2814827"/>
              <a:ext cx="2214245" cy="3349625"/>
            </a:xfrm>
            <a:custGeom>
              <a:avLst/>
              <a:gdLst/>
              <a:ahLst/>
              <a:cxnLst/>
              <a:rect l="l" t="t" r="r" b="b"/>
              <a:pathLst>
                <a:path w="2214245" h="3349625">
                  <a:moveTo>
                    <a:pt x="2214245" y="0"/>
                  </a:moveTo>
                  <a:lnTo>
                    <a:pt x="2177923" y="0"/>
                  </a:lnTo>
                  <a:lnTo>
                    <a:pt x="2177923" y="93472"/>
                  </a:lnTo>
                  <a:lnTo>
                    <a:pt x="2177923" y="3255822"/>
                  </a:lnTo>
                  <a:lnTo>
                    <a:pt x="2177859" y="93522"/>
                  </a:lnTo>
                  <a:lnTo>
                    <a:pt x="2141474" y="93522"/>
                  </a:lnTo>
                  <a:lnTo>
                    <a:pt x="2141474" y="3255822"/>
                  </a:lnTo>
                  <a:lnTo>
                    <a:pt x="72834" y="3255822"/>
                  </a:lnTo>
                  <a:lnTo>
                    <a:pt x="72834" y="93522"/>
                  </a:lnTo>
                  <a:lnTo>
                    <a:pt x="36449" y="93522"/>
                  </a:lnTo>
                  <a:lnTo>
                    <a:pt x="72771" y="93472"/>
                  </a:lnTo>
                  <a:lnTo>
                    <a:pt x="2141474" y="93472"/>
                  </a:lnTo>
                  <a:lnTo>
                    <a:pt x="2177923" y="93472"/>
                  </a:lnTo>
                  <a:lnTo>
                    <a:pt x="2177923" y="0"/>
                  </a:lnTo>
                  <a:lnTo>
                    <a:pt x="0" y="0"/>
                  </a:lnTo>
                  <a:lnTo>
                    <a:pt x="0" y="3349307"/>
                  </a:lnTo>
                  <a:lnTo>
                    <a:pt x="36449" y="3349307"/>
                  </a:lnTo>
                  <a:lnTo>
                    <a:pt x="72771" y="3349307"/>
                  </a:lnTo>
                  <a:lnTo>
                    <a:pt x="2141474" y="3349307"/>
                  </a:lnTo>
                  <a:lnTo>
                    <a:pt x="2177923" y="3349307"/>
                  </a:lnTo>
                  <a:lnTo>
                    <a:pt x="2214245" y="3349307"/>
                  </a:lnTo>
                  <a:lnTo>
                    <a:pt x="22142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80132" y="3395472"/>
              <a:ext cx="665988" cy="213664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543556" y="3348227"/>
              <a:ext cx="739140" cy="2230755"/>
            </a:xfrm>
            <a:custGeom>
              <a:avLst/>
              <a:gdLst/>
              <a:ahLst/>
              <a:cxnLst/>
              <a:rect l="l" t="t" r="r" b="b"/>
              <a:pathLst>
                <a:path w="739139" h="2230754">
                  <a:moveTo>
                    <a:pt x="739140" y="0"/>
                  </a:moveTo>
                  <a:lnTo>
                    <a:pt x="702691" y="0"/>
                  </a:lnTo>
                  <a:lnTo>
                    <a:pt x="702691" y="93472"/>
                  </a:lnTo>
                  <a:lnTo>
                    <a:pt x="702691" y="2137410"/>
                  </a:lnTo>
                  <a:lnTo>
                    <a:pt x="702678" y="93472"/>
                  </a:lnTo>
                  <a:lnTo>
                    <a:pt x="702691" y="0"/>
                  </a:lnTo>
                  <a:lnTo>
                    <a:pt x="666242" y="0"/>
                  </a:lnTo>
                  <a:lnTo>
                    <a:pt x="666242" y="93472"/>
                  </a:lnTo>
                  <a:lnTo>
                    <a:pt x="666242" y="2137410"/>
                  </a:lnTo>
                  <a:lnTo>
                    <a:pt x="72885" y="2137410"/>
                  </a:lnTo>
                  <a:lnTo>
                    <a:pt x="72885" y="93472"/>
                  </a:lnTo>
                  <a:lnTo>
                    <a:pt x="666242" y="93472"/>
                  </a:lnTo>
                  <a:lnTo>
                    <a:pt x="666242" y="0"/>
                  </a:lnTo>
                  <a:lnTo>
                    <a:pt x="0" y="0"/>
                  </a:lnTo>
                  <a:lnTo>
                    <a:pt x="0" y="2230755"/>
                  </a:lnTo>
                  <a:lnTo>
                    <a:pt x="36449" y="2230755"/>
                  </a:lnTo>
                  <a:lnTo>
                    <a:pt x="72898" y="2230755"/>
                  </a:lnTo>
                  <a:lnTo>
                    <a:pt x="666242" y="2230755"/>
                  </a:lnTo>
                  <a:lnTo>
                    <a:pt x="702691" y="2230755"/>
                  </a:lnTo>
                  <a:lnTo>
                    <a:pt x="739140" y="2230755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54223" y="3380231"/>
              <a:ext cx="713105" cy="2185035"/>
            </a:xfrm>
            <a:custGeom>
              <a:avLst/>
              <a:gdLst/>
              <a:ahLst/>
              <a:cxnLst/>
              <a:rect l="l" t="t" r="r" b="b"/>
              <a:pathLst>
                <a:path w="713104" h="2185035">
                  <a:moveTo>
                    <a:pt x="713104" y="0"/>
                  </a:moveTo>
                  <a:lnTo>
                    <a:pt x="0" y="0"/>
                  </a:lnTo>
                  <a:lnTo>
                    <a:pt x="0" y="2185034"/>
                  </a:lnTo>
                  <a:lnTo>
                    <a:pt x="713104" y="2185034"/>
                  </a:lnTo>
                  <a:lnTo>
                    <a:pt x="713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95628" y="3337737"/>
              <a:ext cx="1708150" cy="2273300"/>
            </a:xfrm>
            <a:custGeom>
              <a:avLst/>
              <a:gdLst/>
              <a:ahLst/>
              <a:cxnLst/>
              <a:rect l="l" t="t" r="r" b="b"/>
              <a:pathLst>
                <a:path w="1708150" h="2273300">
                  <a:moveTo>
                    <a:pt x="84201" y="153619"/>
                  </a:moveTo>
                  <a:lnTo>
                    <a:pt x="36322" y="120218"/>
                  </a:lnTo>
                  <a:lnTo>
                    <a:pt x="0" y="206324"/>
                  </a:lnTo>
                  <a:lnTo>
                    <a:pt x="47752" y="239598"/>
                  </a:lnTo>
                  <a:lnTo>
                    <a:pt x="84201" y="153619"/>
                  </a:lnTo>
                  <a:close/>
                </a:path>
                <a:path w="1708150" h="2273300">
                  <a:moveTo>
                    <a:pt x="1708150" y="0"/>
                  </a:moveTo>
                  <a:lnTo>
                    <a:pt x="1635379" y="0"/>
                  </a:lnTo>
                  <a:lnTo>
                    <a:pt x="1635379" y="101600"/>
                  </a:lnTo>
                  <a:lnTo>
                    <a:pt x="1635379" y="2184400"/>
                  </a:lnTo>
                  <a:lnTo>
                    <a:pt x="994664" y="2184400"/>
                  </a:lnTo>
                  <a:lnTo>
                    <a:pt x="994664" y="1231900"/>
                  </a:lnTo>
                  <a:lnTo>
                    <a:pt x="994664" y="1219200"/>
                  </a:lnTo>
                  <a:lnTo>
                    <a:pt x="994664" y="1193800"/>
                  </a:lnTo>
                  <a:lnTo>
                    <a:pt x="1021334" y="1181100"/>
                  </a:lnTo>
                  <a:lnTo>
                    <a:pt x="1050290" y="1155700"/>
                  </a:lnTo>
                  <a:lnTo>
                    <a:pt x="1076706" y="1130300"/>
                  </a:lnTo>
                  <a:lnTo>
                    <a:pt x="1098550" y="1104900"/>
                  </a:lnTo>
                  <a:lnTo>
                    <a:pt x="1111059" y="1092200"/>
                  </a:lnTo>
                  <a:lnTo>
                    <a:pt x="1143381" y="1041400"/>
                  </a:lnTo>
                  <a:lnTo>
                    <a:pt x="1157732" y="1003300"/>
                  </a:lnTo>
                  <a:lnTo>
                    <a:pt x="1169289" y="939800"/>
                  </a:lnTo>
                  <a:lnTo>
                    <a:pt x="1165987" y="901700"/>
                  </a:lnTo>
                  <a:lnTo>
                    <a:pt x="1156335" y="863600"/>
                  </a:lnTo>
                  <a:lnTo>
                    <a:pt x="1140206" y="825500"/>
                  </a:lnTo>
                  <a:lnTo>
                    <a:pt x="1125601" y="800100"/>
                  </a:lnTo>
                  <a:lnTo>
                    <a:pt x="1107440" y="762000"/>
                  </a:lnTo>
                  <a:lnTo>
                    <a:pt x="1096264" y="749300"/>
                  </a:lnTo>
                  <a:lnTo>
                    <a:pt x="1096264" y="952500"/>
                  </a:lnTo>
                  <a:lnTo>
                    <a:pt x="1088644" y="977900"/>
                  </a:lnTo>
                  <a:lnTo>
                    <a:pt x="1071753" y="1003300"/>
                  </a:lnTo>
                  <a:lnTo>
                    <a:pt x="1047115" y="1041400"/>
                  </a:lnTo>
                  <a:lnTo>
                    <a:pt x="1003173" y="1079500"/>
                  </a:lnTo>
                  <a:lnTo>
                    <a:pt x="994664" y="1092200"/>
                  </a:lnTo>
                  <a:lnTo>
                    <a:pt x="994664" y="774700"/>
                  </a:lnTo>
                  <a:lnTo>
                    <a:pt x="1043432" y="812800"/>
                  </a:lnTo>
                  <a:lnTo>
                    <a:pt x="1077849" y="876300"/>
                  </a:lnTo>
                  <a:lnTo>
                    <a:pt x="1093089" y="914400"/>
                  </a:lnTo>
                  <a:lnTo>
                    <a:pt x="1096264" y="952500"/>
                  </a:lnTo>
                  <a:lnTo>
                    <a:pt x="1096264" y="749300"/>
                  </a:lnTo>
                  <a:lnTo>
                    <a:pt x="1092327" y="749300"/>
                  </a:lnTo>
                  <a:lnTo>
                    <a:pt x="1067054" y="723900"/>
                  </a:lnTo>
                  <a:lnTo>
                    <a:pt x="1038098" y="698500"/>
                  </a:lnTo>
                  <a:lnTo>
                    <a:pt x="1037590" y="698500"/>
                  </a:lnTo>
                  <a:lnTo>
                    <a:pt x="1052449" y="685800"/>
                  </a:lnTo>
                  <a:lnTo>
                    <a:pt x="1078865" y="660400"/>
                  </a:lnTo>
                  <a:lnTo>
                    <a:pt x="1095540" y="635000"/>
                  </a:lnTo>
                  <a:lnTo>
                    <a:pt x="1103884" y="622300"/>
                  </a:lnTo>
                  <a:lnTo>
                    <a:pt x="1125601" y="584200"/>
                  </a:lnTo>
                  <a:lnTo>
                    <a:pt x="1141857" y="546100"/>
                  </a:lnTo>
                  <a:lnTo>
                    <a:pt x="1150620" y="508000"/>
                  </a:lnTo>
                  <a:lnTo>
                    <a:pt x="1149985" y="469900"/>
                  </a:lnTo>
                  <a:lnTo>
                    <a:pt x="1145921" y="444500"/>
                  </a:lnTo>
                  <a:lnTo>
                    <a:pt x="1138555" y="419100"/>
                  </a:lnTo>
                  <a:lnTo>
                    <a:pt x="1128776" y="393700"/>
                  </a:lnTo>
                  <a:lnTo>
                    <a:pt x="1109599" y="342900"/>
                  </a:lnTo>
                  <a:lnTo>
                    <a:pt x="1087501" y="317500"/>
                  </a:lnTo>
                  <a:lnTo>
                    <a:pt x="1078865" y="304800"/>
                  </a:lnTo>
                  <a:lnTo>
                    <a:pt x="1078865" y="495300"/>
                  </a:lnTo>
                  <a:lnTo>
                    <a:pt x="1067308" y="533400"/>
                  </a:lnTo>
                  <a:lnTo>
                    <a:pt x="1045337" y="571500"/>
                  </a:lnTo>
                  <a:lnTo>
                    <a:pt x="1016635" y="596900"/>
                  </a:lnTo>
                  <a:lnTo>
                    <a:pt x="994664" y="622300"/>
                  </a:lnTo>
                  <a:lnTo>
                    <a:pt x="994664" y="342900"/>
                  </a:lnTo>
                  <a:lnTo>
                    <a:pt x="1033399" y="368300"/>
                  </a:lnTo>
                  <a:lnTo>
                    <a:pt x="1054227" y="406400"/>
                  </a:lnTo>
                  <a:lnTo>
                    <a:pt x="1071499" y="457200"/>
                  </a:lnTo>
                  <a:lnTo>
                    <a:pt x="1078357" y="482600"/>
                  </a:lnTo>
                  <a:lnTo>
                    <a:pt x="1078865" y="495300"/>
                  </a:lnTo>
                  <a:lnTo>
                    <a:pt x="1078865" y="304800"/>
                  </a:lnTo>
                  <a:lnTo>
                    <a:pt x="1062863" y="279400"/>
                  </a:lnTo>
                  <a:lnTo>
                    <a:pt x="1035939" y="254000"/>
                  </a:lnTo>
                  <a:lnTo>
                    <a:pt x="1007110" y="241300"/>
                  </a:lnTo>
                  <a:lnTo>
                    <a:pt x="994664" y="228600"/>
                  </a:lnTo>
                  <a:lnTo>
                    <a:pt x="994664" y="101600"/>
                  </a:lnTo>
                  <a:lnTo>
                    <a:pt x="1635379" y="101600"/>
                  </a:lnTo>
                  <a:lnTo>
                    <a:pt x="1635379" y="0"/>
                  </a:lnTo>
                  <a:lnTo>
                    <a:pt x="921893" y="0"/>
                  </a:lnTo>
                  <a:lnTo>
                    <a:pt x="921893" y="203200"/>
                  </a:lnTo>
                  <a:lnTo>
                    <a:pt x="911733" y="190500"/>
                  </a:lnTo>
                  <a:lnTo>
                    <a:pt x="843915" y="165100"/>
                  </a:lnTo>
                  <a:lnTo>
                    <a:pt x="804418" y="152400"/>
                  </a:lnTo>
                  <a:lnTo>
                    <a:pt x="766953" y="139700"/>
                  </a:lnTo>
                  <a:lnTo>
                    <a:pt x="731520" y="127000"/>
                  </a:lnTo>
                  <a:lnTo>
                    <a:pt x="697357" y="127000"/>
                  </a:lnTo>
                  <a:lnTo>
                    <a:pt x="663321" y="114300"/>
                  </a:lnTo>
                  <a:lnTo>
                    <a:pt x="628650" y="114300"/>
                  </a:lnTo>
                  <a:lnTo>
                    <a:pt x="592582" y="101600"/>
                  </a:lnTo>
                  <a:lnTo>
                    <a:pt x="203962" y="101600"/>
                  </a:lnTo>
                  <a:lnTo>
                    <a:pt x="126746" y="101600"/>
                  </a:lnTo>
                  <a:lnTo>
                    <a:pt x="117856" y="114300"/>
                  </a:lnTo>
                  <a:lnTo>
                    <a:pt x="112522" y="139700"/>
                  </a:lnTo>
                  <a:lnTo>
                    <a:pt x="111760" y="152400"/>
                  </a:lnTo>
                  <a:lnTo>
                    <a:pt x="115697" y="165100"/>
                  </a:lnTo>
                  <a:lnTo>
                    <a:pt x="123571" y="177800"/>
                  </a:lnTo>
                  <a:lnTo>
                    <a:pt x="134620" y="190500"/>
                  </a:lnTo>
                  <a:lnTo>
                    <a:pt x="203962" y="190500"/>
                  </a:lnTo>
                  <a:lnTo>
                    <a:pt x="554990" y="190500"/>
                  </a:lnTo>
                  <a:lnTo>
                    <a:pt x="589534" y="203200"/>
                  </a:lnTo>
                  <a:lnTo>
                    <a:pt x="654939" y="203200"/>
                  </a:lnTo>
                  <a:lnTo>
                    <a:pt x="717550" y="228600"/>
                  </a:lnTo>
                  <a:lnTo>
                    <a:pt x="748792" y="228600"/>
                  </a:lnTo>
                  <a:lnTo>
                    <a:pt x="812292" y="254000"/>
                  </a:lnTo>
                  <a:lnTo>
                    <a:pt x="845439" y="266700"/>
                  </a:lnTo>
                  <a:lnTo>
                    <a:pt x="885571" y="279400"/>
                  </a:lnTo>
                  <a:lnTo>
                    <a:pt x="919988" y="292100"/>
                  </a:lnTo>
                  <a:lnTo>
                    <a:pt x="921893" y="292100"/>
                  </a:lnTo>
                  <a:lnTo>
                    <a:pt x="921893" y="635000"/>
                  </a:lnTo>
                  <a:lnTo>
                    <a:pt x="901954" y="635000"/>
                  </a:lnTo>
                  <a:lnTo>
                    <a:pt x="867283" y="622300"/>
                  </a:lnTo>
                  <a:lnTo>
                    <a:pt x="830072" y="609600"/>
                  </a:lnTo>
                  <a:lnTo>
                    <a:pt x="830072" y="698500"/>
                  </a:lnTo>
                  <a:lnTo>
                    <a:pt x="788035" y="711200"/>
                  </a:lnTo>
                  <a:lnTo>
                    <a:pt x="752094" y="723900"/>
                  </a:lnTo>
                  <a:lnTo>
                    <a:pt x="715772" y="723900"/>
                  </a:lnTo>
                  <a:lnTo>
                    <a:pt x="679831" y="736600"/>
                  </a:lnTo>
                  <a:lnTo>
                    <a:pt x="644017" y="736600"/>
                  </a:lnTo>
                  <a:lnTo>
                    <a:pt x="608838" y="749300"/>
                  </a:lnTo>
                  <a:lnTo>
                    <a:pt x="526923" y="749300"/>
                  </a:lnTo>
                  <a:lnTo>
                    <a:pt x="493141" y="762000"/>
                  </a:lnTo>
                  <a:lnTo>
                    <a:pt x="391795" y="762000"/>
                  </a:lnTo>
                  <a:lnTo>
                    <a:pt x="358013" y="749300"/>
                  </a:lnTo>
                  <a:lnTo>
                    <a:pt x="272796" y="749300"/>
                  </a:lnTo>
                  <a:lnTo>
                    <a:pt x="235458" y="736600"/>
                  </a:lnTo>
                  <a:lnTo>
                    <a:pt x="207137" y="723900"/>
                  </a:lnTo>
                  <a:lnTo>
                    <a:pt x="183134" y="711200"/>
                  </a:lnTo>
                  <a:lnTo>
                    <a:pt x="175768" y="698500"/>
                  </a:lnTo>
                  <a:lnTo>
                    <a:pt x="180721" y="685800"/>
                  </a:lnTo>
                  <a:lnTo>
                    <a:pt x="210439" y="660400"/>
                  </a:lnTo>
                  <a:lnTo>
                    <a:pt x="242697" y="660400"/>
                  </a:lnTo>
                  <a:lnTo>
                    <a:pt x="270002" y="647700"/>
                  </a:lnTo>
                  <a:lnTo>
                    <a:pt x="346583" y="647700"/>
                  </a:lnTo>
                  <a:lnTo>
                    <a:pt x="356489" y="635000"/>
                  </a:lnTo>
                  <a:lnTo>
                    <a:pt x="534162" y="635000"/>
                  </a:lnTo>
                  <a:lnTo>
                    <a:pt x="536829" y="647700"/>
                  </a:lnTo>
                  <a:lnTo>
                    <a:pt x="636524" y="647700"/>
                  </a:lnTo>
                  <a:lnTo>
                    <a:pt x="669544" y="660400"/>
                  </a:lnTo>
                  <a:lnTo>
                    <a:pt x="702564" y="660400"/>
                  </a:lnTo>
                  <a:lnTo>
                    <a:pt x="767588" y="685800"/>
                  </a:lnTo>
                  <a:lnTo>
                    <a:pt x="786257" y="685800"/>
                  </a:lnTo>
                  <a:lnTo>
                    <a:pt x="818007" y="698500"/>
                  </a:lnTo>
                  <a:lnTo>
                    <a:pt x="830072" y="698500"/>
                  </a:lnTo>
                  <a:lnTo>
                    <a:pt x="830072" y="609600"/>
                  </a:lnTo>
                  <a:lnTo>
                    <a:pt x="803402" y="596900"/>
                  </a:lnTo>
                  <a:lnTo>
                    <a:pt x="794004" y="596900"/>
                  </a:lnTo>
                  <a:lnTo>
                    <a:pt x="784733" y="584200"/>
                  </a:lnTo>
                  <a:lnTo>
                    <a:pt x="743331" y="571500"/>
                  </a:lnTo>
                  <a:lnTo>
                    <a:pt x="710946" y="571500"/>
                  </a:lnTo>
                  <a:lnTo>
                    <a:pt x="678180" y="558800"/>
                  </a:lnTo>
                  <a:lnTo>
                    <a:pt x="585343" y="558800"/>
                  </a:lnTo>
                  <a:lnTo>
                    <a:pt x="567055" y="546100"/>
                  </a:lnTo>
                  <a:lnTo>
                    <a:pt x="341376" y="546100"/>
                  </a:lnTo>
                  <a:lnTo>
                    <a:pt x="296799" y="558800"/>
                  </a:lnTo>
                  <a:lnTo>
                    <a:pt x="229616" y="558800"/>
                  </a:lnTo>
                  <a:lnTo>
                    <a:pt x="197612" y="571500"/>
                  </a:lnTo>
                  <a:lnTo>
                    <a:pt x="167513" y="584200"/>
                  </a:lnTo>
                  <a:lnTo>
                    <a:pt x="140208" y="609600"/>
                  </a:lnTo>
                  <a:lnTo>
                    <a:pt x="116459" y="647700"/>
                  </a:lnTo>
                  <a:lnTo>
                    <a:pt x="110109" y="647700"/>
                  </a:lnTo>
                  <a:lnTo>
                    <a:pt x="107569" y="660400"/>
                  </a:lnTo>
                  <a:lnTo>
                    <a:pt x="124587" y="685800"/>
                  </a:lnTo>
                  <a:lnTo>
                    <a:pt x="92964" y="711200"/>
                  </a:lnTo>
                  <a:lnTo>
                    <a:pt x="94615" y="711200"/>
                  </a:lnTo>
                  <a:lnTo>
                    <a:pt x="99822" y="723900"/>
                  </a:lnTo>
                  <a:lnTo>
                    <a:pt x="124206" y="762000"/>
                  </a:lnTo>
                  <a:lnTo>
                    <a:pt x="148971" y="787400"/>
                  </a:lnTo>
                  <a:lnTo>
                    <a:pt x="175260" y="812800"/>
                  </a:lnTo>
                  <a:lnTo>
                    <a:pt x="204216" y="825500"/>
                  </a:lnTo>
                  <a:lnTo>
                    <a:pt x="236982" y="838200"/>
                  </a:lnTo>
                  <a:lnTo>
                    <a:pt x="294132" y="838200"/>
                  </a:lnTo>
                  <a:lnTo>
                    <a:pt x="327152" y="850900"/>
                  </a:lnTo>
                  <a:lnTo>
                    <a:pt x="522478" y="850900"/>
                  </a:lnTo>
                  <a:lnTo>
                    <a:pt x="555498" y="838200"/>
                  </a:lnTo>
                  <a:lnTo>
                    <a:pt x="649986" y="838200"/>
                  </a:lnTo>
                  <a:lnTo>
                    <a:pt x="682752" y="825500"/>
                  </a:lnTo>
                  <a:lnTo>
                    <a:pt x="715899" y="825500"/>
                  </a:lnTo>
                  <a:lnTo>
                    <a:pt x="748792" y="812800"/>
                  </a:lnTo>
                  <a:lnTo>
                    <a:pt x="781685" y="812800"/>
                  </a:lnTo>
                  <a:lnTo>
                    <a:pt x="847090" y="787400"/>
                  </a:lnTo>
                  <a:lnTo>
                    <a:pt x="879221" y="787400"/>
                  </a:lnTo>
                  <a:lnTo>
                    <a:pt x="910844" y="774700"/>
                  </a:lnTo>
                  <a:lnTo>
                    <a:pt x="921893" y="762000"/>
                  </a:lnTo>
                  <a:lnTo>
                    <a:pt x="921893" y="1130300"/>
                  </a:lnTo>
                  <a:lnTo>
                    <a:pt x="875157" y="1143000"/>
                  </a:lnTo>
                  <a:lnTo>
                    <a:pt x="776224" y="1181100"/>
                  </a:lnTo>
                  <a:lnTo>
                    <a:pt x="742823" y="1181100"/>
                  </a:lnTo>
                  <a:lnTo>
                    <a:pt x="709295" y="1193800"/>
                  </a:lnTo>
                  <a:lnTo>
                    <a:pt x="670941" y="1193800"/>
                  </a:lnTo>
                  <a:lnTo>
                    <a:pt x="625094" y="1206500"/>
                  </a:lnTo>
                  <a:lnTo>
                    <a:pt x="555371" y="1206500"/>
                  </a:lnTo>
                  <a:lnTo>
                    <a:pt x="520446" y="1219200"/>
                  </a:lnTo>
                  <a:lnTo>
                    <a:pt x="288798" y="1219200"/>
                  </a:lnTo>
                  <a:lnTo>
                    <a:pt x="262128" y="1206500"/>
                  </a:lnTo>
                  <a:lnTo>
                    <a:pt x="215519" y="1193800"/>
                  </a:lnTo>
                  <a:lnTo>
                    <a:pt x="188976" y="1168400"/>
                  </a:lnTo>
                  <a:lnTo>
                    <a:pt x="155956" y="1130300"/>
                  </a:lnTo>
                  <a:lnTo>
                    <a:pt x="150241" y="1130300"/>
                  </a:lnTo>
                  <a:lnTo>
                    <a:pt x="138811" y="1117600"/>
                  </a:lnTo>
                  <a:lnTo>
                    <a:pt x="133096" y="1104900"/>
                  </a:lnTo>
                  <a:lnTo>
                    <a:pt x="89408" y="1181100"/>
                  </a:lnTo>
                  <a:lnTo>
                    <a:pt x="92964" y="1181100"/>
                  </a:lnTo>
                  <a:lnTo>
                    <a:pt x="97663" y="1193800"/>
                  </a:lnTo>
                  <a:lnTo>
                    <a:pt x="102870" y="1193800"/>
                  </a:lnTo>
                  <a:lnTo>
                    <a:pt x="109093" y="1206500"/>
                  </a:lnTo>
                  <a:lnTo>
                    <a:pt x="142367" y="1244600"/>
                  </a:lnTo>
                  <a:lnTo>
                    <a:pt x="171577" y="1270000"/>
                  </a:lnTo>
                  <a:lnTo>
                    <a:pt x="225044" y="1295400"/>
                  </a:lnTo>
                  <a:lnTo>
                    <a:pt x="252984" y="1308100"/>
                  </a:lnTo>
                  <a:lnTo>
                    <a:pt x="560578" y="1308100"/>
                  </a:lnTo>
                  <a:lnTo>
                    <a:pt x="597027" y="1295400"/>
                  </a:lnTo>
                  <a:lnTo>
                    <a:pt x="678688" y="1295400"/>
                  </a:lnTo>
                  <a:lnTo>
                    <a:pt x="689610" y="1282700"/>
                  </a:lnTo>
                  <a:lnTo>
                    <a:pt x="754634" y="1282700"/>
                  </a:lnTo>
                  <a:lnTo>
                    <a:pt x="860679" y="1244600"/>
                  </a:lnTo>
                  <a:lnTo>
                    <a:pt x="895858" y="1244600"/>
                  </a:lnTo>
                  <a:lnTo>
                    <a:pt x="921893" y="1231900"/>
                  </a:lnTo>
                  <a:lnTo>
                    <a:pt x="921893" y="2273300"/>
                  </a:lnTo>
                  <a:lnTo>
                    <a:pt x="1708150" y="2273300"/>
                  </a:lnTo>
                  <a:lnTo>
                    <a:pt x="1708150" y="2184400"/>
                  </a:lnTo>
                  <a:lnTo>
                    <a:pt x="1708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80616" y="3846575"/>
              <a:ext cx="643128" cy="19507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96211" y="4320539"/>
              <a:ext cx="1073150" cy="768350"/>
            </a:xfrm>
            <a:custGeom>
              <a:avLst/>
              <a:gdLst/>
              <a:ahLst/>
              <a:cxnLst/>
              <a:rect l="l" t="t" r="r" b="b"/>
              <a:pathLst>
                <a:path w="1073150" h="768350">
                  <a:moveTo>
                    <a:pt x="374269" y="0"/>
                  </a:moveTo>
                  <a:lnTo>
                    <a:pt x="336169" y="889"/>
                  </a:lnTo>
                  <a:lnTo>
                    <a:pt x="265938" y="4064"/>
                  </a:lnTo>
                  <a:lnTo>
                    <a:pt x="246125" y="5334"/>
                  </a:lnTo>
                  <a:lnTo>
                    <a:pt x="210438" y="9017"/>
                  </a:lnTo>
                  <a:lnTo>
                    <a:pt x="176911" y="11937"/>
                  </a:lnTo>
                  <a:lnTo>
                    <a:pt x="115569" y="23114"/>
                  </a:lnTo>
                  <a:lnTo>
                    <a:pt x="60325" y="52578"/>
                  </a:lnTo>
                  <a:lnTo>
                    <a:pt x="9398" y="114173"/>
                  </a:lnTo>
                  <a:lnTo>
                    <a:pt x="6223" y="118110"/>
                  </a:lnTo>
                  <a:lnTo>
                    <a:pt x="4190" y="121539"/>
                  </a:lnTo>
                  <a:lnTo>
                    <a:pt x="0" y="126237"/>
                  </a:lnTo>
                  <a:lnTo>
                    <a:pt x="46736" y="197612"/>
                  </a:lnTo>
                  <a:lnTo>
                    <a:pt x="49275" y="194945"/>
                  </a:lnTo>
                  <a:lnTo>
                    <a:pt x="59181" y="182245"/>
                  </a:lnTo>
                  <a:lnTo>
                    <a:pt x="78739" y="154559"/>
                  </a:lnTo>
                  <a:lnTo>
                    <a:pt x="89915" y="140462"/>
                  </a:lnTo>
                  <a:lnTo>
                    <a:pt x="102488" y="128524"/>
                  </a:lnTo>
                  <a:lnTo>
                    <a:pt x="117348" y="118872"/>
                  </a:lnTo>
                  <a:lnTo>
                    <a:pt x="118871" y="118872"/>
                  </a:lnTo>
                  <a:lnTo>
                    <a:pt x="121538" y="117475"/>
                  </a:lnTo>
                  <a:lnTo>
                    <a:pt x="150875" y="109982"/>
                  </a:lnTo>
                  <a:lnTo>
                    <a:pt x="180594" y="105283"/>
                  </a:lnTo>
                  <a:lnTo>
                    <a:pt x="240411" y="99441"/>
                  </a:lnTo>
                  <a:lnTo>
                    <a:pt x="261238" y="98171"/>
                  </a:lnTo>
                  <a:lnTo>
                    <a:pt x="271144" y="96774"/>
                  </a:lnTo>
                  <a:lnTo>
                    <a:pt x="335280" y="94361"/>
                  </a:lnTo>
                  <a:lnTo>
                    <a:pt x="369824" y="93472"/>
                  </a:lnTo>
                  <a:lnTo>
                    <a:pt x="403479" y="94107"/>
                  </a:lnTo>
                  <a:lnTo>
                    <a:pt x="434213" y="96774"/>
                  </a:lnTo>
                  <a:lnTo>
                    <a:pt x="436752" y="97536"/>
                  </a:lnTo>
                  <a:lnTo>
                    <a:pt x="438912" y="97536"/>
                  </a:lnTo>
                  <a:lnTo>
                    <a:pt x="443992" y="98806"/>
                  </a:lnTo>
                  <a:lnTo>
                    <a:pt x="512318" y="104648"/>
                  </a:lnTo>
                  <a:lnTo>
                    <a:pt x="546481" y="108204"/>
                  </a:lnTo>
                  <a:lnTo>
                    <a:pt x="580517" y="113030"/>
                  </a:lnTo>
                  <a:lnTo>
                    <a:pt x="614171" y="119507"/>
                  </a:lnTo>
                  <a:lnTo>
                    <a:pt x="647700" y="128397"/>
                  </a:lnTo>
                  <a:lnTo>
                    <a:pt x="680846" y="140208"/>
                  </a:lnTo>
                  <a:lnTo>
                    <a:pt x="690244" y="142875"/>
                  </a:lnTo>
                  <a:lnTo>
                    <a:pt x="730885" y="157607"/>
                  </a:lnTo>
                  <a:lnTo>
                    <a:pt x="765048" y="169291"/>
                  </a:lnTo>
                  <a:lnTo>
                    <a:pt x="800735" y="181864"/>
                  </a:lnTo>
                  <a:lnTo>
                    <a:pt x="836676" y="196215"/>
                  </a:lnTo>
                  <a:lnTo>
                    <a:pt x="871727" y="212979"/>
                  </a:lnTo>
                  <a:lnTo>
                    <a:pt x="904494" y="233172"/>
                  </a:lnTo>
                  <a:lnTo>
                    <a:pt x="958723" y="286385"/>
                  </a:lnTo>
                  <a:lnTo>
                    <a:pt x="989838" y="349123"/>
                  </a:lnTo>
                  <a:lnTo>
                    <a:pt x="999870" y="389001"/>
                  </a:lnTo>
                  <a:lnTo>
                    <a:pt x="996314" y="423291"/>
                  </a:lnTo>
                  <a:lnTo>
                    <a:pt x="963421" y="482600"/>
                  </a:lnTo>
                  <a:lnTo>
                    <a:pt x="900811" y="542925"/>
                  </a:lnTo>
                  <a:lnTo>
                    <a:pt x="840867" y="577850"/>
                  </a:lnTo>
                  <a:lnTo>
                    <a:pt x="779018" y="605028"/>
                  </a:lnTo>
                  <a:lnTo>
                    <a:pt x="715771" y="625475"/>
                  </a:lnTo>
                  <a:lnTo>
                    <a:pt x="651129" y="640715"/>
                  </a:lnTo>
                  <a:lnTo>
                    <a:pt x="585343" y="652145"/>
                  </a:lnTo>
                  <a:lnTo>
                    <a:pt x="574929" y="653415"/>
                  </a:lnTo>
                  <a:lnTo>
                    <a:pt x="564514" y="655447"/>
                  </a:lnTo>
                  <a:lnTo>
                    <a:pt x="508254" y="662178"/>
                  </a:lnTo>
                  <a:lnTo>
                    <a:pt x="440181" y="669163"/>
                  </a:lnTo>
                  <a:lnTo>
                    <a:pt x="371982" y="673608"/>
                  </a:lnTo>
                  <a:lnTo>
                    <a:pt x="337819" y="674497"/>
                  </a:lnTo>
                  <a:lnTo>
                    <a:pt x="303656" y="674243"/>
                  </a:lnTo>
                  <a:lnTo>
                    <a:pt x="269494" y="672846"/>
                  </a:lnTo>
                  <a:lnTo>
                    <a:pt x="261238" y="672846"/>
                  </a:lnTo>
                  <a:lnTo>
                    <a:pt x="251840" y="672084"/>
                  </a:lnTo>
                  <a:lnTo>
                    <a:pt x="206120" y="672211"/>
                  </a:lnTo>
                  <a:lnTo>
                    <a:pt x="172846" y="670433"/>
                  </a:lnTo>
                  <a:lnTo>
                    <a:pt x="147319" y="663448"/>
                  </a:lnTo>
                  <a:lnTo>
                    <a:pt x="124968" y="647954"/>
                  </a:lnTo>
                  <a:lnTo>
                    <a:pt x="101345" y="620268"/>
                  </a:lnTo>
                  <a:lnTo>
                    <a:pt x="71627" y="577342"/>
                  </a:lnTo>
                  <a:lnTo>
                    <a:pt x="66420" y="570738"/>
                  </a:lnTo>
                  <a:lnTo>
                    <a:pt x="61849" y="564007"/>
                  </a:lnTo>
                  <a:lnTo>
                    <a:pt x="58674" y="559943"/>
                  </a:lnTo>
                  <a:lnTo>
                    <a:pt x="56133" y="557276"/>
                  </a:lnTo>
                  <a:lnTo>
                    <a:pt x="6731" y="625348"/>
                  </a:lnTo>
                  <a:lnTo>
                    <a:pt x="12954" y="633476"/>
                  </a:lnTo>
                  <a:lnTo>
                    <a:pt x="45465" y="680212"/>
                  </a:lnTo>
                  <a:lnTo>
                    <a:pt x="70485" y="711327"/>
                  </a:lnTo>
                  <a:lnTo>
                    <a:pt x="117856" y="749427"/>
                  </a:lnTo>
                  <a:lnTo>
                    <a:pt x="173355" y="764032"/>
                  </a:lnTo>
                  <a:lnTo>
                    <a:pt x="208661" y="765810"/>
                  </a:lnTo>
                  <a:lnTo>
                    <a:pt x="251332" y="765556"/>
                  </a:lnTo>
                  <a:lnTo>
                    <a:pt x="259206" y="766191"/>
                  </a:lnTo>
                  <a:lnTo>
                    <a:pt x="266954" y="766191"/>
                  </a:lnTo>
                  <a:lnTo>
                    <a:pt x="302260" y="767715"/>
                  </a:lnTo>
                  <a:lnTo>
                    <a:pt x="337693" y="767969"/>
                  </a:lnTo>
                  <a:lnTo>
                    <a:pt x="408431" y="765302"/>
                  </a:lnTo>
                  <a:lnTo>
                    <a:pt x="479044" y="759206"/>
                  </a:lnTo>
                  <a:lnTo>
                    <a:pt x="549529" y="750824"/>
                  </a:lnTo>
                  <a:lnTo>
                    <a:pt x="572896" y="748157"/>
                  </a:lnTo>
                  <a:lnTo>
                    <a:pt x="583183" y="746252"/>
                  </a:lnTo>
                  <a:lnTo>
                    <a:pt x="593598" y="744855"/>
                  </a:lnTo>
                  <a:lnTo>
                    <a:pt x="626490" y="739648"/>
                  </a:lnTo>
                  <a:lnTo>
                    <a:pt x="692276" y="726567"/>
                  </a:lnTo>
                  <a:lnTo>
                    <a:pt x="757427" y="709041"/>
                  </a:lnTo>
                  <a:lnTo>
                    <a:pt x="821436" y="686054"/>
                  </a:lnTo>
                  <a:lnTo>
                    <a:pt x="883538" y="656590"/>
                  </a:lnTo>
                  <a:lnTo>
                    <a:pt x="943356" y="619633"/>
                  </a:lnTo>
                  <a:lnTo>
                    <a:pt x="1012317" y="552196"/>
                  </a:lnTo>
                  <a:lnTo>
                    <a:pt x="1050670" y="491617"/>
                  </a:lnTo>
                  <a:lnTo>
                    <a:pt x="1071118" y="426339"/>
                  </a:lnTo>
                  <a:lnTo>
                    <a:pt x="1072769" y="390525"/>
                  </a:lnTo>
                  <a:lnTo>
                    <a:pt x="1067689" y="351790"/>
                  </a:lnTo>
                  <a:lnTo>
                    <a:pt x="1055370" y="309753"/>
                  </a:lnTo>
                  <a:lnTo>
                    <a:pt x="1037208" y="265684"/>
                  </a:lnTo>
                  <a:lnTo>
                    <a:pt x="989457" y="194437"/>
                  </a:lnTo>
                  <a:lnTo>
                    <a:pt x="936244" y="149098"/>
                  </a:lnTo>
                  <a:lnTo>
                    <a:pt x="874140" y="114554"/>
                  </a:lnTo>
                  <a:lnTo>
                    <a:pt x="809117" y="87884"/>
                  </a:lnTo>
                  <a:lnTo>
                    <a:pt x="746379" y="65786"/>
                  </a:lnTo>
                  <a:lnTo>
                    <a:pt x="717804" y="55372"/>
                  </a:lnTo>
                  <a:lnTo>
                    <a:pt x="707898" y="52070"/>
                  </a:lnTo>
                  <a:lnTo>
                    <a:pt x="697992" y="49403"/>
                  </a:lnTo>
                  <a:lnTo>
                    <a:pt x="688720" y="46101"/>
                  </a:lnTo>
                  <a:lnTo>
                    <a:pt x="625729" y="27432"/>
                  </a:lnTo>
                  <a:lnTo>
                    <a:pt x="561467" y="15367"/>
                  </a:lnTo>
                  <a:lnTo>
                    <a:pt x="517525" y="11303"/>
                  </a:lnTo>
                  <a:lnTo>
                    <a:pt x="496443" y="10287"/>
                  </a:lnTo>
                  <a:lnTo>
                    <a:pt x="475488" y="8890"/>
                  </a:lnTo>
                  <a:lnTo>
                    <a:pt x="455930" y="6096"/>
                  </a:lnTo>
                  <a:lnTo>
                    <a:pt x="453389" y="6096"/>
                  </a:lnTo>
                  <a:lnTo>
                    <a:pt x="451357" y="5334"/>
                  </a:lnTo>
                  <a:lnTo>
                    <a:pt x="448690" y="5334"/>
                  </a:lnTo>
                  <a:lnTo>
                    <a:pt x="446658" y="4699"/>
                  </a:lnTo>
                  <a:lnTo>
                    <a:pt x="445135" y="4699"/>
                  </a:lnTo>
                  <a:lnTo>
                    <a:pt x="411352" y="1016"/>
                  </a:lnTo>
                  <a:lnTo>
                    <a:pt x="3742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63852" y="4288536"/>
              <a:ext cx="684276" cy="20573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54024" y="4767072"/>
              <a:ext cx="1795145" cy="716280"/>
            </a:xfrm>
            <a:custGeom>
              <a:avLst/>
              <a:gdLst/>
              <a:ahLst/>
              <a:cxnLst/>
              <a:rect l="l" t="t" r="r" b="b"/>
              <a:pathLst>
                <a:path w="1795145" h="716279">
                  <a:moveTo>
                    <a:pt x="1154430" y="126"/>
                  </a:moveTo>
                  <a:lnTo>
                    <a:pt x="1095375" y="0"/>
                  </a:lnTo>
                  <a:lnTo>
                    <a:pt x="1019682" y="2920"/>
                  </a:lnTo>
                  <a:lnTo>
                    <a:pt x="981582" y="5460"/>
                  </a:lnTo>
                  <a:lnTo>
                    <a:pt x="943609" y="8762"/>
                  </a:lnTo>
                  <a:lnTo>
                    <a:pt x="847725" y="27558"/>
                  </a:lnTo>
                  <a:lnTo>
                    <a:pt x="791844" y="71246"/>
                  </a:lnTo>
                  <a:lnTo>
                    <a:pt x="763015" y="111505"/>
                  </a:lnTo>
                  <a:lnTo>
                    <a:pt x="759332" y="116204"/>
                  </a:lnTo>
                  <a:lnTo>
                    <a:pt x="757301" y="120141"/>
                  </a:lnTo>
                  <a:lnTo>
                    <a:pt x="755776" y="121538"/>
                  </a:lnTo>
                  <a:lnTo>
                    <a:pt x="753618" y="124840"/>
                  </a:lnTo>
                  <a:lnTo>
                    <a:pt x="804163" y="192277"/>
                  </a:lnTo>
                  <a:lnTo>
                    <a:pt x="806195" y="188848"/>
                  </a:lnTo>
                  <a:lnTo>
                    <a:pt x="810894" y="182879"/>
                  </a:lnTo>
                  <a:lnTo>
                    <a:pt x="815086" y="176910"/>
                  </a:lnTo>
                  <a:lnTo>
                    <a:pt x="818133" y="171576"/>
                  </a:lnTo>
                  <a:lnTo>
                    <a:pt x="822325" y="165480"/>
                  </a:lnTo>
                  <a:lnTo>
                    <a:pt x="877824" y="113664"/>
                  </a:lnTo>
                  <a:lnTo>
                    <a:pt x="960755" y="100837"/>
                  </a:lnTo>
                  <a:lnTo>
                    <a:pt x="1032382" y="95630"/>
                  </a:lnTo>
                  <a:lnTo>
                    <a:pt x="1103630" y="93471"/>
                  </a:lnTo>
                  <a:lnTo>
                    <a:pt x="1144143" y="93344"/>
                  </a:lnTo>
                  <a:lnTo>
                    <a:pt x="1155064" y="93725"/>
                  </a:lnTo>
                  <a:lnTo>
                    <a:pt x="1165859" y="94614"/>
                  </a:lnTo>
                  <a:lnTo>
                    <a:pt x="1177036" y="96138"/>
                  </a:lnTo>
                  <a:lnTo>
                    <a:pt x="1183258" y="97408"/>
                  </a:lnTo>
                  <a:lnTo>
                    <a:pt x="1210818" y="100456"/>
                  </a:lnTo>
                  <a:lnTo>
                    <a:pt x="1265555" y="104266"/>
                  </a:lnTo>
                  <a:lnTo>
                    <a:pt x="1292987" y="106806"/>
                  </a:lnTo>
                  <a:lnTo>
                    <a:pt x="1327912" y="112140"/>
                  </a:lnTo>
                  <a:lnTo>
                    <a:pt x="1339850" y="115442"/>
                  </a:lnTo>
                  <a:lnTo>
                    <a:pt x="1352803" y="118109"/>
                  </a:lnTo>
                  <a:lnTo>
                    <a:pt x="1434211" y="142494"/>
                  </a:lnTo>
                  <a:lnTo>
                    <a:pt x="1501902" y="164464"/>
                  </a:lnTo>
                  <a:lnTo>
                    <a:pt x="1568703" y="190245"/>
                  </a:lnTo>
                  <a:lnTo>
                    <a:pt x="1577467" y="194182"/>
                  </a:lnTo>
                  <a:lnTo>
                    <a:pt x="1586357" y="197611"/>
                  </a:lnTo>
                  <a:lnTo>
                    <a:pt x="1633855" y="223900"/>
                  </a:lnTo>
                  <a:lnTo>
                    <a:pt x="1675764" y="262254"/>
                  </a:lnTo>
                  <a:lnTo>
                    <a:pt x="1716913" y="341883"/>
                  </a:lnTo>
                  <a:lnTo>
                    <a:pt x="1722246" y="367283"/>
                  </a:lnTo>
                  <a:lnTo>
                    <a:pt x="1720595" y="387730"/>
                  </a:lnTo>
                  <a:lnTo>
                    <a:pt x="1703451" y="424688"/>
                  </a:lnTo>
                  <a:lnTo>
                    <a:pt x="1664589" y="474471"/>
                  </a:lnTo>
                  <a:lnTo>
                    <a:pt x="1599819" y="518540"/>
                  </a:lnTo>
                  <a:lnTo>
                    <a:pt x="1555114" y="542543"/>
                  </a:lnTo>
                  <a:lnTo>
                    <a:pt x="1488567" y="567562"/>
                  </a:lnTo>
                  <a:lnTo>
                    <a:pt x="1420368" y="586104"/>
                  </a:lnTo>
                  <a:lnTo>
                    <a:pt x="1351152" y="599566"/>
                  </a:lnTo>
                  <a:lnTo>
                    <a:pt x="1281430" y="608964"/>
                  </a:lnTo>
                  <a:lnTo>
                    <a:pt x="1211452" y="615187"/>
                  </a:lnTo>
                  <a:lnTo>
                    <a:pt x="1107313" y="621283"/>
                  </a:lnTo>
                  <a:lnTo>
                    <a:pt x="1099565" y="621283"/>
                  </a:lnTo>
                  <a:lnTo>
                    <a:pt x="1091692" y="622045"/>
                  </a:lnTo>
                  <a:lnTo>
                    <a:pt x="1057528" y="622299"/>
                  </a:lnTo>
                  <a:lnTo>
                    <a:pt x="989076" y="622426"/>
                  </a:lnTo>
                  <a:lnTo>
                    <a:pt x="749300" y="621029"/>
                  </a:lnTo>
                  <a:lnTo>
                    <a:pt x="680846" y="621283"/>
                  </a:lnTo>
                  <a:lnTo>
                    <a:pt x="385572" y="621283"/>
                  </a:lnTo>
                  <a:lnTo>
                    <a:pt x="0" y="619378"/>
                  </a:lnTo>
                  <a:lnTo>
                    <a:pt x="0" y="712723"/>
                  </a:lnTo>
                  <a:lnTo>
                    <a:pt x="253809" y="714374"/>
                  </a:lnTo>
                  <a:lnTo>
                    <a:pt x="791844" y="714501"/>
                  </a:lnTo>
                  <a:lnTo>
                    <a:pt x="968375" y="715771"/>
                  </a:lnTo>
                  <a:lnTo>
                    <a:pt x="1038987" y="715771"/>
                  </a:lnTo>
                  <a:lnTo>
                    <a:pt x="1109471" y="714755"/>
                  </a:lnTo>
                  <a:lnTo>
                    <a:pt x="1117727" y="714120"/>
                  </a:lnTo>
                  <a:lnTo>
                    <a:pt x="1126617" y="714120"/>
                  </a:lnTo>
                  <a:lnTo>
                    <a:pt x="1194053" y="709929"/>
                  </a:lnTo>
                  <a:lnTo>
                    <a:pt x="1262507" y="704468"/>
                  </a:lnTo>
                  <a:lnTo>
                    <a:pt x="1331214" y="696594"/>
                  </a:lnTo>
                  <a:lnTo>
                    <a:pt x="1399794" y="685291"/>
                  </a:lnTo>
                  <a:lnTo>
                    <a:pt x="1467358" y="669670"/>
                  </a:lnTo>
                  <a:lnTo>
                    <a:pt x="1533652" y="648588"/>
                  </a:lnTo>
                  <a:lnTo>
                    <a:pt x="1597787" y="621283"/>
                  </a:lnTo>
                  <a:lnTo>
                    <a:pt x="1646682" y="594613"/>
                  </a:lnTo>
                  <a:lnTo>
                    <a:pt x="1713102" y="544321"/>
                  </a:lnTo>
                  <a:lnTo>
                    <a:pt x="1738376" y="514857"/>
                  </a:lnTo>
                  <a:lnTo>
                    <a:pt x="1761617" y="480821"/>
                  </a:lnTo>
                  <a:lnTo>
                    <a:pt x="1780286" y="444753"/>
                  </a:lnTo>
                  <a:lnTo>
                    <a:pt x="1793875" y="397128"/>
                  </a:lnTo>
                  <a:lnTo>
                    <a:pt x="1794890" y="389763"/>
                  </a:lnTo>
                  <a:lnTo>
                    <a:pt x="1793113" y="345058"/>
                  </a:lnTo>
                  <a:lnTo>
                    <a:pt x="1781809" y="298576"/>
                  </a:lnTo>
                  <a:lnTo>
                    <a:pt x="1764411" y="255015"/>
                  </a:lnTo>
                  <a:lnTo>
                    <a:pt x="1743964" y="218947"/>
                  </a:lnTo>
                  <a:lnTo>
                    <a:pt x="1681607" y="151129"/>
                  </a:lnTo>
                  <a:lnTo>
                    <a:pt x="1621663" y="114934"/>
                  </a:lnTo>
                  <a:lnTo>
                    <a:pt x="1571244" y="92836"/>
                  </a:lnTo>
                  <a:lnTo>
                    <a:pt x="1503426" y="68706"/>
                  </a:lnTo>
                  <a:lnTo>
                    <a:pt x="1434973" y="46608"/>
                  </a:lnTo>
                  <a:lnTo>
                    <a:pt x="1352295" y="22732"/>
                  </a:lnTo>
                  <a:lnTo>
                    <a:pt x="1287271" y="12700"/>
                  </a:lnTo>
                  <a:lnTo>
                    <a:pt x="1238503" y="9016"/>
                  </a:lnTo>
                  <a:lnTo>
                    <a:pt x="1213993" y="7365"/>
                  </a:lnTo>
                  <a:lnTo>
                    <a:pt x="1189989" y="4063"/>
                  </a:lnTo>
                  <a:lnTo>
                    <a:pt x="1182751" y="2666"/>
                  </a:lnTo>
                  <a:lnTo>
                    <a:pt x="1168653" y="1015"/>
                  </a:lnTo>
                  <a:lnTo>
                    <a:pt x="1154430" y="1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83663" y="4757927"/>
              <a:ext cx="653795" cy="1874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9056" y="5344667"/>
              <a:ext cx="152400" cy="18440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65375" y="3393947"/>
              <a:ext cx="691895" cy="27431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6572" y="3188207"/>
              <a:ext cx="330708" cy="14020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76884" y="3316223"/>
              <a:ext cx="875030" cy="264160"/>
            </a:xfrm>
            <a:custGeom>
              <a:avLst/>
              <a:gdLst/>
              <a:ahLst/>
              <a:cxnLst/>
              <a:rect l="l" t="t" r="r" b="b"/>
              <a:pathLst>
                <a:path w="875030" h="264160">
                  <a:moveTo>
                    <a:pt x="604138" y="0"/>
                  </a:moveTo>
                  <a:lnTo>
                    <a:pt x="564896" y="21462"/>
                  </a:lnTo>
                  <a:lnTo>
                    <a:pt x="556894" y="16001"/>
                  </a:lnTo>
                  <a:lnTo>
                    <a:pt x="507872" y="136525"/>
                  </a:lnTo>
                  <a:lnTo>
                    <a:pt x="462153" y="0"/>
                  </a:lnTo>
                  <a:lnTo>
                    <a:pt x="422909" y="21589"/>
                  </a:lnTo>
                  <a:lnTo>
                    <a:pt x="419607" y="19303"/>
                  </a:lnTo>
                  <a:lnTo>
                    <a:pt x="417449" y="24511"/>
                  </a:lnTo>
                  <a:lnTo>
                    <a:pt x="412241" y="27304"/>
                  </a:lnTo>
                  <a:lnTo>
                    <a:pt x="414019" y="32765"/>
                  </a:lnTo>
                  <a:lnTo>
                    <a:pt x="363600" y="155575"/>
                  </a:lnTo>
                  <a:lnTo>
                    <a:pt x="335406" y="87375"/>
                  </a:lnTo>
                  <a:lnTo>
                    <a:pt x="330453" y="90804"/>
                  </a:lnTo>
                  <a:lnTo>
                    <a:pt x="0" y="90804"/>
                  </a:lnTo>
                  <a:lnTo>
                    <a:pt x="0" y="184276"/>
                  </a:lnTo>
                  <a:lnTo>
                    <a:pt x="313309" y="184276"/>
                  </a:lnTo>
                  <a:lnTo>
                    <a:pt x="337438" y="242315"/>
                  </a:lnTo>
                  <a:lnTo>
                    <a:pt x="343407" y="238125"/>
                  </a:lnTo>
                  <a:lnTo>
                    <a:pt x="381127" y="263651"/>
                  </a:lnTo>
                  <a:lnTo>
                    <a:pt x="441706" y="116077"/>
                  </a:lnTo>
                  <a:lnTo>
                    <a:pt x="475106" y="217170"/>
                  </a:lnTo>
                  <a:lnTo>
                    <a:pt x="470534" y="228218"/>
                  </a:lnTo>
                  <a:lnTo>
                    <a:pt x="481075" y="235203"/>
                  </a:lnTo>
                  <a:lnTo>
                    <a:pt x="482472" y="239649"/>
                  </a:lnTo>
                  <a:lnTo>
                    <a:pt x="485266" y="238125"/>
                  </a:lnTo>
                  <a:lnTo>
                    <a:pt x="518922" y="260350"/>
                  </a:lnTo>
                  <a:lnTo>
                    <a:pt x="580897" y="108203"/>
                  </a:lnTo>
                  <a:lnTo>
                    <a:pt x="624459" y="239649"/>
                  </a:lnTo>
                  <a:lnTo>
                    <a:pt x="674878" y="211581"/>
                  </a:lnTo>
                  <a:lnTo>
                    <a:pt x="672591" y="204850"/>
                  </a:lnTo>
                  <a:lnTo>
                    <a:pt x="874522" y="203580"/>
                  </a:lnTo>
                  <a:lnTo>
                    <a:pt x="874014" y="110109"/>
                  </a:lnTo>
                  <a:lnTo>
                    <a:pt x="654558" y="111505"/>
                  </a:lnTo>
                  <a:lnTo>
                    <a:pt x="654811" y="151637"/>
                  </a:lnTo>
                  <a:lnTo>
                    <a:pt x="6041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1916" y="3355847"/>
              <a:ext cx="152400" cy="18745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840992" y="2852927"/>
              <a:ext cx="2154555" cy="3270885"/>
            </a:xfrm>
            <a:custGeom>
              <a:avLst/>
              <a:gdLst/>
              <a:ahLst/>
              <a:cxnLst/>
              <a:rect l="l" t="t" r="r" b="b"/>
              <a:pathLst>
                <a:path w="2154554" h="3270885">
                  <a:moveTo>
                    <a:pt x="2154555" y="0"/>
                  </a:moveTo>
                  <a:lnTo>
                    <a:pt x="2118106" y="0"/>
                  </a:lnTo>
                  <a:lnTo>
                    <a:pt x="2118106" y="93472"/>
                  </a:lnTo>
                  <a:lnTo>
                    <a:pt x="2081784" y="93497"/>
                  </a:lnTo>
                  <a:lnTo>
                    <a:pt x="2081784" y="3177070"/>
                  </a:lnTo>
                  <a:lnTo>
                    <a:pt x="72859" y="3177070"/>
                  </a:lnTo>
                  <a:lnTo>
                    <a:pt x="72859" y="93497"/>
                  </a:lnTo>
                  <a:lnTo>
                    <a:pt x="36449" y="93497"/>
                  </a:lnTo>
                  <a:lnTo>
                    <a:pt x="72898" y="93472"/>
                  </a:lnTo>
                  <a:lnTo>
                    <a:pt x="2081784" y="93472"/>
                  </a:lnTo>
                  <a:lnTo>
                    <a:pt x="2118106" y="93472"/>
                  </a:lnTo>
                  <a:lnTo>
                    <a:pt x="2118106" y="0"/>
                  </a:lnTo>
                  <a:lnTo>
                    <a:pt x="0" y="0"/>
                  </a:lnTo>
                  <a:lnTo>
                    <a:pt x="0" y="3270504"/>
                  </a:lnTo>
                  <a:lnTo>
                    <a:pt x="36449" y="3270504"/>
                  </a:lnTo>
                  <a:lnTo>
                    <a:pt x="72898" y="3270504"/>
                  </a:lnTo>
                  <a:lnTo>
                    <a:pt x="2081784" y="3270504"/>
                  </a:lnTo>
                  <a:lnTo>
                    <a:pt x="2118106" y="3270504"/>
                  </a:lnTo>
                  <a:lnTo>
                    <a:pt x="2154555" y="3270504"/>
                  </a:lnTo>
                  <a:lnTo>
                    <a:pt x="2154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87068" y="3968495"/>
              <a:ext cx="91439" cy="960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77924" y="4428744"/>
              <a:ext cx="91439" cy="9601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99260" y="4863083"/>
              <a:ext cx="91439" cy="96012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6935469" y="1911248"/>
            <a:ext cx="5064760" cy="953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0"/>
              </a:spcBef>
            </a:pPr>
            <a:r>
              <a:rPr sz="1900" dirty="0">
                <a:latin typeface="Arial"/>
                <a:cs typeface="Arial"/>
              </a:rPr>
              <a:t>Los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materiales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ferromagnéticos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como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hierro, </a:t>
            </a:r>
            <a:r>
              <a:rPr sz="1900" dirty="0">
                <a:latin typeface="Arial"/>
                <a:cs typeface="Arial"/>
              </a:rPr>
              <a:t>están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compuestos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regiones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microscópicas </a:t>
            </a:r>
            <a:r>
              <a:rPr sz="1900" dirty="0">
                <a:latin typeface="Arial"/>
                <a:cs typeface="Arial"/>
              </a:rPr>
              <a:t>(Dominios</a:t>
            </a:r>
            <a:r>
              <a:rPr sz="1900" spc="-9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magnéticos).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935469" y="2941726"/>
            <a:ext cx="4988560" cy="3738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2615">
              <a:lnSpc>
                <a:spcPct val="106800"/>
              </a:lnSpc>
              <a:spcBef>
                <a:spcPts val="100"/>
              </a:spcBef>
            </a:pPr>
            <a:r>
              <a:rPr sz="1900" dirty="0">
                <a:latin typeface="Arial"/>
                <a:cs typeface="Arial"/>
              </a:rPr>
              <a:t>Inicialmente,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dominios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encuentran </a:t>
            </a:r>
            <a:r>
              <a:rPr sz="1900" dirty="0">
                <a:latin typeface="Arial"/>
                <a:cs typeface="Arial"/>
              </a:rPr>
              <a:t>orientados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al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azar.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07000"/>
              </a:lnSpc>
              <a:spcBef>
                <a:spcPts val="800"/>
              </a:spcBef>
            </a:pPr>
            <a:r>
              <a:rPr sz="1900" dirty="0">
                <a:latin typeface="Arial"/>
                <a:cs typeface="Arial"/>
              </a:rPr>
              <a:t>Cuando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aplica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campo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externo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al </a:t>
            </a:r>
            <a:r>
              <a:rPr sz="1900" dirty="0">
                <a:latin typeface="Arial"/>
                <a:cs typeface="Arial"/>
              </a:rPr>
              <a:t>material,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causa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alineación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progresiva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los </a:t>
            </a:r>
            <a:r>
              <a:rPr sz="1900" dirty="0">
                <a:latin typeface="Arial"/>
                <a:cs typeface="Arial"/>
              </a:rPr>
              <a:t>dominios,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provocando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sus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pequeños </a:t>
            </a:r>
            <a:r>
              <a:rPr sz="1900" dirty="0">
                <a:latin typeface="Arial"/>
                <a:cs typeface="Arial"/>
              </a:rPr>
              <a:t>campos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magnéticos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roten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y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alineen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al </a:t>
            </a:r>
            <a:r>
              <a:rPr sz="1900" dirty="0">
                <a:latin typeface="Arial"/>
                <a:cs typeface="Arial"/>
              </a:rPr>
              <a:t>campo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externo.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900" dirty="0">
                <a:latin typeface="Arial"/>
                <a:cs typeface="Arial"/>
              </a:rPr>
              <a:t>Esto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llamado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magnetización.</a:t>
            </a:r>
            <a:endParaRPr sz="1900">
              <a:latin typeface="Arial"/>
              <a:cs typeface="Arial"/>
            </a:endParaRPr>
          </a:p>
          <a:p>
            <a:pPr marL="12700" marR="572135">
              <a:lnSpc>
                <a:spcPct val="107100"/>
              </a:lnSpc>
              <a:spcBef>
                <a:spcPts val="800"/>
              </a:spcBef>
            </a:pPr>
            <a:r>
              <a:rPr sz="1900" dirty="0">
                <a:latin typeface="Arial"/>
                <a:cs typeface="Arial"/>
              </a:rPr>
              <a:t>El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efecto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saturación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ocurre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cuando</a:t>
            </a:r>
            <a:r>
              <a:rPr sz="1900" spc="-25" dirty="0">
                <a:latin typeface="Arial"/>
                <a:cs typeface="Arial"/>
              </a:rPr>
              <a:t> ya </a:t>
            </a:r>
            <a:r>
              <a:rPr sz="1900" dirty="0">
                <a:latin typeface="Arial"/>
                <a:cs typeface="Arial"/>
              </a:rPr>
              <a:t>prácticamente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todos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los</a:t>
            </a:r>
            <a:r>
              <a:rPr sz="1900" spc="-8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dominios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se </a:t>
            </a:r>
            <a:r>
              <a:rPr sz="1900" dirty="0">
                <a:latin typeface="Arial"/>
                <a:cs typeface="Arial"/>
              </a:rPr>
              <a:t>encuentran</a:t>
            </a:r>
            <a:r>
              <a:rPr sz="1900" spc="-8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alineados.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27" y="1677923"/>
              <a:ext cx="3881628" cy="20680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1596" y="1780032"/>
              <a:ext cx="5256276" cy="21015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6240" y="4378452"/>
              <a:ext cx="3779519" cy="16017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71138" y="804748"/>
            <a:ext cx="4985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METODOLOGÍA</a:t>
            </a:r>
            <a:r>
              <a:rPr sz="2000" spc="-7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–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RESISTENCIA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DEVANADOS</a:t>
            </a:r>
            <a:endParaRPr sz="2000"/>
          </a:p>
        </p:txBody>
      </p:sp>
      <p:sp>
        <p:nvSpPr>
          <p:cNvPr id="8" name="Rectángulo 7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1358264" y="2682338"/>
            <a:ext cx="113792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800" b="1" i="1" spc="-9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800" spc="-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49580" y="2689860"/>
            <a:ext cx="5125085" cy="3465829"/>
            <a:chOff x="449580" y="2689860"/>
            <a:chExt cx="5125085" cy="3465829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804" y="3098292"/>
              <a:ext cx="182880" cy="1143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9580" y="3204984"/>
              <a:ext cx="1466215" cy="421005"/>
            </a:xfrm>
            <a:custGeom>
              <a:avLst/>
              <a:gdLst/>
              <a:ahLst/>
              <a:cxnLst/>
              <a:rect l="l" t="t" r="r" b="b"/>
              <a:pathLst>
                <a:path w="1466214" h="421004">
                  <a:moveTo>
                    <a:pt x="888644" y="0"/>
                  </a:moveTo>
                  <a:lnTo>
                    <a:pt x="582663" y="0"/>
                  </a:lnTo>
                  <a:lnTo>
                    <a:pt x="582663" y="22847"/>
                  </a:lnTo>
                  <a:lnTo>
                    <a:pt x="888644" y="22847"/>
                  </a:lnTo>
                  <a:lnTo>
                    <a:pt x="888644" y="0"/>
                  </a:lnTo>
                  <a:close/>
                </a:path>
                <a:path w="1466214" h="421004">
                  <a:moveTo>
                    <a:pt x="1465961" y="386537"/>
                  </a:moveTo>
                  <a:lnTo>
                    <a:pt x="0" y="386537"/>
                  </a:lnTo>
                  <a:lnTo>
                    <a:pt x="0" y="420484"/>
                  </a:lnTo>
                  <a:lnTo>
                    <a:pt x="1465961" y="420484"/>
                  </a:lnTo>
                  <a:lnTo>
                    <a:pt x="1465961" y="3865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9836" y="3672840"/>
              <a:ext cx="1987295" cy="24825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118104" y="3738371"/>
              <a:ext cx="2115185" cy="2416810"/>
            </a:xfrm>
            <a:custGeom>
              <a:avLst/>
              <a:gdLst/>
              <a:ahLst/>
              <a:cxnLst/>
              <a:rect l="l" t="t" r="r" b="b"/>
              <a:pathLst>
                <a:path w="2115185" h="2416810">
                  <a:moveTo>
                    <a:pt x="92837" y="2302281"/>
                  </a:moveTo>
                  <a:lnTo>
                    <a:pt x="63373" y="2286406"/>
                  </a:lnTo>
                  <a:lnTo>
                    <a:pt x="0" y="2408694"/>
                  </a:lnTo>
                  <a:lnTo>
                    <a:pt x="14097" y="2416619"/>
                  </a:lnTo>
                  <a:lnTo>
                    <a:pt x="33909" y="2416619"/>
                  </a:lnTo>
                  <a:lnTo>
                    <a:pt x="92837" y="2302281"/>
                  </a:lnTo>
                  <a:close/>
                </a:path>
                <a:path w="2115185" h="2416810">
                  <a:moveTo>
                    <a:pt x="203581" y="2088108"/>
                  </a:moveTo>
                  <a:lnTo>
                    <a:pt x="174117" y="2072246"/>
                  </a:lnTo>
                  <a:lnTo>
                    <a:pt x="110744" y="2194522"/>
                  </a:lnTo>
                  <a:lnTo>
                    <a:pt x="140208" y="2210397"/>
                  </a:lnTo>
                  <a:lnTo>
                    <a:pt x="203581" y="2088108"/>
                  </a:lnTo>
                  <a:close/>
                </a:path>
                <a:path w="2115185" h="2416810">
                  <a:moveTo>
                    <a:pt x="314960" y="1873935"/>
                  </a:moveTo>
                  <a:lnTo>
                    <a:pt x="284861" y="1857413"/>
                  </a:lnTo>
                  <a:lnTo>
                    <a:pt x="221488" y="1980361"/>
                  </a:lnTo>
                  <a:lnTo>
                    <a:pt x="250952" y="1996224"/>
                  </a:lnTo>
                  <a:lnTo>
                    <a:pt x="314960" y="1873935"/>
                  </a:lnTo>
                  <a:close/>
                </a:path>
                <a:path w="2115185" h="2416810">
                  <a:moveTo>
                    <a:pt x="405257" y="2310866"/>
                  </a:moveTo>
                  <a:lnTo>
                    <a:pt x="375793" y="2294344"/>
                  </a:lnTo>
                  <a:lnTo>
                    <a:pt x="312420" y="2416632"/>
                  </a:lnTo>
                  <a:lnTo>
                    <a:pt x="350393" y="2416619"/>
                  </a:lnTo>
                  <a:lnTo>
                    <a:pt x="405257" y="2310866"/>
                  </a:lnTo>
                  <a:close/>
                </a:path>
                <a:path w="2115185" h="2416810">
                  <a:moveTo>
                    <a:pt x="425704" y="1659763"/>
                  </a:moveTo>
                  <a:lnTo>
                    <a:pt x="396240" y="1643253"/>
                  </a:lnTo>
                  <a:lnTo>
                    <a:pt x="332867" y="1766189"/>
                  </a:lnTo>
                  <a:lnTo>
                    <a:pt x="362331" y="1782064"/>
                  </a:lnTo>
                  <a:lnTo>
                    <a:pt x="425704" y="1659763"/>
                  </a:lnTo>
                  <a:close/>
                </a:path>
                <a:path w="2115185" h="2416810">
                  <a:moveTo>
                    <a:pt x="516001" y="2096033"/>
                  </a:moveTo>
                  <a:lnTo>
                    <a:pt x="486537" y="2080171"/>
                  </a:lnTo>
                  <a:lnTo>
                    <a:pt x="423164" y="2202459"/>
                  </a:lnTo>
                  <a:lnTo>
                    <a:pt x="452628" y="2218982"/>
                  </a:lnTo>
                  <a:lnTo>
                    <a:pt x="516001" y="2096033"/>
                  </a:lnTo>
                  <a:close/>
                </a:path>
                <a:path w="2115185" h="2416810">
                  <a:moveTo>
                    <a:pt x="536448" y="1445641"/>
                  </a:moveTo>
                  <a:lnTo>
                    <a:pt x="506984" y="1429131"/>
                  </a:lnTo>
                  <a:lnTo>
                    <a:pt x="443611" y="1552067"/>
                  </a:lnTo>
                  <a:lnTo>
                    <a:pt x="473075" y="1567942"/>
                  </a:lnTo>
                  <a:lnTo>
                    <a:pt x="536448" y="1445641"/>
                  </a:lnTo>
                  <a:close/>
                </a:path>
                <a:path w="2115185" h="2416810">
                  <a:moveTo>
                    <a:pt x="626745" y="1881873"/>
                  </a:moveTo>
                  <a:lnTo>
                    <a:pt x="597281" y="1866011"/>
                  </a:lnTo>
                  <a:lnTo>
                    <a:pt x="533908" y="1988299"/>
                  </a:lnTo>
                  <a:lnTo>
                    <a:pt x="563372" y="2004161"/>
                  </a:lnTo>
                  <a:lnTo>
                    <a:pt x="626745" y="1881873"/>
                  </a:lnTo>
                  <a:close/>
                </a:path>
                <a:path w="2115185" h="2416810">
                  <a:moveTo>
                    <a:pt x="647192" y="1231392"/>
                  </a:moveTo>
                  <a:lnTo>
                    <a:pt x="617728" y="1214882"/>
                  </a:lnTo>
                  <a:lnTo>
                    <a:pt x="554355" y="1337183"/>
                  </a:lnTo>
                  <a:lnTo>
                    <a:pt x="583819" y="1353693"/>
                  </a:lnTo>
                  <a:lnTo>
                    <a:pt x="647192" y="1231392"/>
                  </a:lnTo>
                  <a:close/>
                </a:path>
                <a:path w="2115185" h="2416810">
                  <a:moveTo>
                    <a:pt x="682498" y="2310866"/>
                  </a:moveTo>
                  <a:lnTo>
                    <a:pt x="653034" y="2294344"/>
                  </a:lnTo>
                  <a:lnTo>
                    <a:pt x="589661" y="2416632"/>
                  </a:lnTo>
                  <a:lnTo>
                    <a:pt x="627634" y="2416619"/>
                  </a:lnTo>
                  <a:lnTo>
                    <a:pt x="682498" y="2310866"/>
                  </a:lnTo>
                  <a:close/>
                </a:path>
                <a:path w="2115185" h="2416810">
                  <a:moveTo>
                    <a:pt x="737489" y="1667764"/>
                  </a:moveTo>
                  <a:lnTo>
                    <a:pt x="708025" y="1651127"/>
                  </a:lnTo>
                  <a:lnTo>
                    <a:pt x="644652" y="1774190"/>
                  </a:lnTo>
                  <a:lnTo>
                    <a:pt x="674751" y="1789938"/>
                  </a:lnTo>
                  <a:lnTo>
                    <a:pt x="737489" y="1667764"/>
                  </a:lnTo>
                  <a:close/>
                </a:path>
                <a:path w="2115185" h="2416810">
                  <a:moveTo>
                    <a:pt x="758571" y="1017270"/>
                  </a:moveTo>
                  <a:lnTo>
                    <a:pt x="729234" y="1000760"/>
                  </a:lnTo>
                  <a:lnTo>
                    <a:pt x="665226" y="1123061"/>
                  </a:lnTo>
                  <a:lnTo>
                    <a:pt x="695198" y="1139571"/>
                  </a:lnTo>
                  <a:lnTo>
                    <a:pt x="758571" y="1017270"/>
                  </a:lnTo>
                  <a:close/>
                </a:path>
                <a:path w="2115185" h="2416810">
                  <a:moveTo>
                    <a:pt x="793242" y="2096033"/>
                  </a:moveTo>
                  <a:lnTo>
                    <a:pt x="763778" y="2080171"/>
                  </a:lnTo>
                  <a:lnTo>
                    <a:pt x="700405" y="2202459"/>
                  </a:lnTo>
                  <a:lnTo>
                    <a:pt x="729869" y="2218982"/>
                  </a:lnTo>
                  <a:lnTo>
                    <a:pt x="793242" y="2096033"/>
                  </a:lnTo>
                  <a:close/>
                </a:path>
                <a:path w="2115185" h="2416810">
                  <a:moveTo>
                    <a:pt x="848868" y="1453515"/>
                  </a:moveTo>
                  <a:lnTo>
                    <a:pt x="818769" y="1437005"/>
                  </a:lnTo>
                  <a:lnTo>
                    <a:pt x="755396" y="1559306"/>
                  </a:lnTo>
                  <a:lnTo>
                    <a:pt x="785495" y="1575816"/>
                  </a:lnTo>
                  <a:lnTo>
                    <a:pt x="848868" y="1453515"/>
                  </a:lnTo>
                  <a:close/>
                </a:path>
                <a:path w="2115185" h="2416810">
                  <a:moveTo>
                    <a:pt x="869442" y="803148"/>
                  </a:moveTo>
                  <a:lnTo>
                    <a:pt x="839978" y="786638"/>
                  </a:lnTo>
                  <a:lnTo>
                    <a:pt x="776605" y="908939"/>
                  </a:lnTo>
                  <a:lnTo>
                    <a:pt x="806069" y="925449"/>
                  </a:lnTo>
                  <a:lnTo>
                    <a:pt x="869442" y="803148"/>
                  </a:lnTo>
                  <a:close/>
                </a:path>
                <a:path w="2115185" h="2416810">
                  <a:moveTo>
                    <a:pt x="903986" y="1881873"/>
                  </a:moveTo>
                  <a:lnTo>
                    <a:pt x="874522" y="1866011"/>
                  </a:lnTo>
                  <a:lnTo>
                    <a:pt x="811149" y="1988299"/>
                  </a:lnTo>
                  <a:lnTo>
                    <a:pt x="841248" y="2004161"/>
                  </a:lnTo>
                  <a:lnTo>
                    <a:pt x="903986" y="1881873"/>
                  </a:lnTo>
                  <a:close/>
                </a:path>
                <a:path w="2115185" h="2416810">
                  <a:moveTo>
                    <a:pt x="941705" y="2310866"/>
                  </a:moveTo>
                  <a:lnTo>
                    <a:pt x="911606" y="2294344"/>
                  </a:lnTo>
                  <a:lnTo>
                    <a:pt x="848233" y="2416632"/>
                  </a:lnTo>
                  <a:lnTo>
                    <a:pt x="886333" y="2416619"/>
                  </a:lnTo>
                  <a:lnTo>
                    <a:pt x="941705" y="2310866"/>
                  </a:lnTo>
                  <a:close/>
                </a:path>
                <a:path w="2115185" h="2416810">
                  <a:moveTo>
                    <a:pt x="959612" y="1239393"/>
                  </a:moveTo>
                  <a:lnTo>
                    <a:pt x="929513" y="1222883"/>
                  </a:lnTo>
                  <a:lnTo>
                    <a:pt x="866140" y="1345184"/>
                  </a:lnTo>
                  <a:lnTo>
                    <a:pt x="896239" y="1361694"/>
                  </a:lnTo>
                  <a:lnTo>
                    <a:pt x="959612" y="1239393"/>
                  </a:lnTo>
                  <a:close/>
                </a:path>
                <a:path w="2115185" h="2416810">
                  <a:moveTo>
                    <a:pt x="980186" y="588899"/>
                  </a:moveTo>
                  <a:lnTo>
                    <a:pt x="950722" y="572389"/>
                  </a:lnTo>
                  <a:lnTo>
                    <a:pt x="887349" y="694690"/>
                  </a:lnTo>
                  <a:lnTo>
                    <a:pt x="916813" y="711200"/>
                  </a:lnTo>
                  <a:lnTo>
                    <a:pt x="980186" y="588899"/>
                  </a:lnTo>
                  <a:close/>
                </a:path>
                <a:path w="2115185" h="2416810">
                  <a:moveTo>
                    <a:pt x="1015365" y="1667764"/>
                  </a:moveTo>
                  <a:lnTo>
                    <a:pt x="985266" y="1651127"/>
                  </a:lnTo>
                  <a:lnTo>
                    <a:pt x="921893" y="1774190"/>
                  </a:lnTo>
                  <a:lnTo>
                    <a:pt x="951992" y="1789938"/>
                  </a:lnTo>
                  <a:lnTo>
                    <a:pt x="1015365" y="1667764"/>
                  </a:lnTo>
                  <a:close/>
                </a:path>
                <a:path w="2115185" h="2416810">
                  <a:moveTo>
                    <a:pt x="1052449" y="2096693"/>
                  </a:moveTo>
                  <a:lnTo>
                    <a:pt x="1022985" y="2080171"/>
                  </a:lnTo>
                  <a:lnTo>
                    <a:pt x="959612" y="2202459"/>
                  </a:lnTo>
                  <a:lnTo>
                    <a:pt x="989076" y="2218982"/>
                  </a:lnTo>
                  <a:lnTo>
                    <a:pt x="1052449" y="2096693"/>
                  </a:lnTo>
                  <a:close/>
                </a:path>
                <a:path w="2115185" h="2416810">
                  <a:moveTo>
                    <a:pt x="1070356" y="1025271"/>
                  </a:moveTo>
                  <a:lnTo>
                    <a:pt x="1041019" y="1008634"/>
                  </a:lnTo>
                  <a:lnTo>
                    <a:pt x="977519" y="1130935"/>
                  </a:lnTo>
                  <a:lnTo>
                    <a:pt x="1006983" y="1147445"/>
                  </a:lnTo>
                  <a:lnTo>
                    <a:pt x="1070356" y="1025271"/>
                  </a:lnTo>
                  <a:close/>
                </a:path>
                <a:path w="2115185" h="2416810">
                  <a:moveTo>
                    <a:pt x="1091565" y="374777"/>
                  </a:moveTo>
                  <a:lnTo>
                    <a:pt x="1061466" y="358267"/>
                  </a:lnTo>
                  <a:lnTo>
                    <a:pt x="998093" y="480568"/>
                  </a:lnTo>
                  <a:lnTo>
                    <a:pt x="1028192" y="497078"/>
                  </a:lnTo>
                  <a:lnTo>
                    <a:pt x="1091565" y="374777"/>
                  </a:lnTo>
                  <a:close/>
                </a:path>
                <a:path w="2115185" h="2416810">
                  <a:moveTo>
                    <a:pt x="1126109" y="1453515"/>
                  </a:moveTo>
                  <a:lnTo>
                    <a:pt x="1096010" y="1437005"/>
                  </a:lnTo>
                  <a:lnTo>
                    <a:pt x="1032637" y="1559306"/>
                  </a:lnTo>
                  <a:lnTo>
                    <a:pt x="1062736" y="1575816"/>
                  </a:lnTo>
                  <a:lnTo>
                    <a:pt x="1126109" y="1453515"/>
                  </a:lnTo>
                  <a:close/>
                </a:path>
                <a:path w="2115185" h="2416810">
                  <a:moveTo>
                    <a:pt x="1163193" y="1881873"/>
                  </a:moveTo>
                  <a:lnTo>
                    <a:pt x="1133729" y="1866011"/>
                  </a:lnTo>
                  <a:lnTo>
                    <a:pt x="1070356" y="1988299"/>
                  </a:lnTo>
                  <a:lnTo>
                    <a:pt x="1099820" y="2004822"/>
                  </a:lnTo>
                  <a:lnTo>
                    <a:pt x="1163193" y="1881873"/>
                  </a:lnTo>
                  <a:close/>
                </a:path>
                <a:path w="2115185" h="2416810">
                  <a:moveTo>
                    <a:pt x="1181100" y="810387"/>
                  </a:moveTo>
                  <a:lnTo>
                    <a:pt x="1151763" y="794512"/>
                  </a:lnTo>
                  <a:lnTo>
                    <a:pt x="1088390" y="916813"/>
                  </a:lnTo>
                  <a:lnTo>
                    <a:pt x="1117727" y="933323"/>
                  </a:lnTo>
                  <a:lnTo>
                    <a:pt x="1181100" y="810387"/>
                  </a:lnTo>
                  <a:close/>
                </a:path>
                <a:path w="2115185" h="2416810">
                  <a:moveTo>
                    <a:pt x="1202309" y="160655"/>
                  </a:moveTo>
                  <a:lnTo>
                    <a:pt x="1172845" y="144145"/>
                  </a:lnTo>
                  <a:lnTo>
                    <a:pt x="1109472" y="266446"/>
                  </a:lnTo>
                  <a:lnTo>
                    <a:pt x="1138936" y="282956"/>
                  </a:lnTo>
                  <a:lnTo>
                    <a:pt x="1202309" y="160655"/>
                  </a:lnTo>
                  <a:close/>
                </a:path>
                <a:path w="2115185" h="2416810">
                  <a:moveTo>
                    <a:pt x="1236853" y="1239393"/>
                  </a:moveTo>
                  <a:lnTo>
                    <a:pt x="1207389" y="1222883"/>
                  </a:lnTo>
                  <a:lnTo>
                    <a:pt x="1144016" y="1345184"/>
                  </a:lnTo>
                  <a:lnTo>
                    <a:pt x="1173480" y="1361694"/>
                  </a:lnTo>
                  <a:lnTo>
                    <a:pt x="1236853" y="1239393"/>
                  </a:lnTo>
                  <a:close/>
                </a:path>
                <a:path w="2115185" h="2416810">
                  <a:moveTo>
                    <a:pt x="1266317" y="0"/>
                  </a:moveTo>
                  <a:lnTo>
                    <a:pt x="1189482" y="75311"/>
                  </a:lnTo>
                  <a:lnTo>
                    <a:pt x="1234948" y="60833"/>
                  </a:lnTo>
                  <a:lnTo>
                    <a:pt x="1248410" y="107696"/>
                  </a:lnTo>
                  <a:lnTo>
                    <a:pt x="1266317" y="0"/>
                  </a:lnTo>
                  <a:close/>
                </a:path>
                <a:path w="2115185" h="2416810">
                  <a:moveTo>
                    <a:pt x="1273937" y="1667764"/>
                  </a:moveTo>
                  <a:lnTo>
                    <a:pt x="1244600" y="1651889"/>
                  </a:lnTo>
                  <a:lnTo>
                    <a:pt x="1181100" y="1774190"/>
                  </a:lnTo>
                  <a:lnTo>
                    <a:pt x="1210564" y="1790700"/>
                  </a:lnTo>
                  <a:lnTo>
                    <a:pt x="1273937" y="1667764"/>
                  </a:lnTo>
                  <a:close/>
                </a:path>
                <a:path w="2115185" h="2416810">
                  <a:moveTo>
                    <a:pt x="1291971" y="596265"/>
                  </a:moveTo>
                  <a:lnTo>
                    <a:pt x="1262507" y="580390"/>
                  </a:lnTo>
                  <a:lnTo>
                    <a:pt x="1199134" y="702691"/>
                  </a:lnTo>
                  <a:lnTo>
                    <a:pt x="1228598" y="719201"/>
                  </a:lnTo>
                  <a:lnTo>
                    <a:pt x="1291971" y="596265"/>
                  </a:lnTo>
                  <a:close/>
                </a:path>
                <a:path w="2115185" h="2416810">
                  <a:moveTo>
                    <a:pt x="1347597" y="1025271"/>
                  </a:moveTo>
                  <a:lnTo>
                    <a:pt x="1318133" y="1008634"/>
                  </a:lnTo>
                  <a:lnTo>
                    <a:pt x="1254760" y="1130935"/>
                  </a:lnTo>
                  <a:lnTo>
                    <a:pt x="1284224" y="1147445"/>
                  </a:lnTo>
                  <a:lnTo>
                    <a:pt x="1347597" y="1025271"/>
                  </a:lnTo>
                  <a:close/>
                </a:path>
                <a:path w="2115185" h="2416810">
                  <a:moveTo>
                    <a:pt x="1385443" y="1453515"/>
                  </a:moveTo>
                  <a:lnTo>
                    <a:pt x="1355344" y="1437640"/>
                  </a:lnTo>
                  <a:lnTo>
                    <a:pt x="1291971" y="1559941"/>
                  </a:lnTo>
                  <a:lnTo>
                    <a:pt x="1321943" y="1576451"/>
                  </a:lnTo>
                  <a:lnTo>
                    <a:pt x="1385443" y="1453515"/>
                  </a:lnTo>
                  <a:close/>
                </a:path>
                <a:path w="2115185" h="2416810">
                  <a:moveTo>
                    <a:pt x="1402715" y="382016"/>
                  </a:moveTo>
                  <a:lnTo>
                    <a:pt x="1373251" y="365506"/>
                  </a:lnTo>
                  <a:lnTo>
                    <a:pt x="1309878" y="488442"/>
                  </a:lnTo>
                  <a:lnTo>
                    <a:pt x="1339342" y="504317"/>
                  </a:lnTo>
                  <a:lnTo>
                    <a:pt x="1402715" y="382016"/>
                  </a:lnTo>
                  <a:close/>
                </a:path>
                <a:path w="2115185" h="2416810">
                  <a:moveTo>
                    <a:pt x="1458341" y="810387"/>
                  </a:moveTo>
                  <a:lnTo>
                    <a:pt x="1428877" y="794512"/>
                  </a:lnTo>
                  <a:lnTo>
                    <a:pt x="1365504" y="916813"/>
                  </a:lnTo>
                  <a:lnTo>
                    <a:pt x="1394968" y="933323"/>
                  </a:lnTo>
                  <a:lnTo>
                    <a:pt x="1458341" y="810387"/>
                  </a:lnTo>
                  <a:close/>
                </a:path>
                <a:path w="2115185" h="2416810">
                  <a:moveTo>
                    <a:pt x="1496187" y="1239393"/>
                  </a:moveTo>
                  <a:lnTo>
                    <a:pt x="1466723" y="1223518"/>
                  </a:lnTo>
                  <a:lnTo>
                    <a:pt x="1403350" y="1345819"/>
                  </a:lnTo>
                  <a:lnTo>
                    <a:pt x="1432814" y="1361694"/>
                  </a:lnTo>
                  <a:lnTo>
                    <a:pt x="1496187" y="1239393"/>
                  </a:lnTo>
                  <a:close/>
                </a:path>
                <a:path w="2115185" h="2416810">
                  <a:moveTo>
                    <a:pt x="1513459" y="167894"/>
                  </a:moveTo>
                  <a:lnTo>
                    <a:pt x="1483995" y="151384"/>
                  </a:lnTo>
                  <a:lnTo>
                    <a:pt x="1420622" y="273685"/>
                  </a:lnTo>
                  <a:lnTo>
                    <a:pt x="1450086" y="290195"/>
                  </a:lnTo>
                  <a:lnTo>
                    <a:pt x="1513459" y="167894"/>
                  </a:lnTo>
                  <a:close/>
                </a:path>
                <a:path w="2115185" h="2416810">
                  <a:moveTo>
                    <a:pt x="1569085" y="596265"/>
                  </a:moveTo>
                  <a:lnTo>
                    <a:pt x="1539621" y="580390"/>
                  </a:lnTo>
                  <a:lnTo>
                    <a:pt x="1476248" y="702691"/>
                  </a:lnTo>
                  <a:lnTo>
                    <a:pt x="1505712" y="719201"/>
                  </a:lnTo>
                  <a:lnTo>
                    <a:pt x="1569085" y="596265"/>
                  </a:lnTo>
                  <a:close/>
                </a:path>
                <a:path w="2115185" h="2416810">
                  <a:moveTo>
                    <a:pt x="1577467" y="7874"/>
                  </a:moveTo>
                  <a:lnTo>
                    <a:pt x="1499997" y="83312"/>
                  </a:lnTo>
                  <a:lnTo>
                    <a:pt x="1546098" y="68707"/>
                  </a:lnTo>
                  <a:lnTo>
                    <a:pt x="1559560" y="115697"/>
                  </a:lnTo>
                  <a:lnTo>
                    <a:pt x="1577467" y="7874"/>
                  </a:lnTo>
                  <a:close/>
                </a:path>
                <a:path w="2115185" h="2416810">
                  <a:moveTo>
                    <a:pt x="1606931" y="1025271"/>
                  </a:moveTo>
                  <a:lnTo>
                    <a:pt x="1577467" y="1008634"/>
                  </a:lnTo>
                  <a:lnTo>
                    <a:pt x="1514094" y="1131697"/>
                  </a:lnTo>
                  <a:lnTo>
                    <a:pt x="1543558" y="1147445"/>
                  </a:lnTo>
                  <a:lnTo>
                    <a:pt x="1606931" y="1025271"/>
                  </a:lnTo>
                  <a:close/>
                </a:path>
                <a:path w="2115185" h="2416810">
                  <a:moveTo>
                    <a:pt x="1679829" y="382016"/>
                  </a:moveTo>
                  <a:lnTo>
                    <a:pt x="1650365" y="365506"/>
                  </a:lnTo>
                  <a:lnTo>
                    <a:pt x="1586992" y="488442"/>
                  </a:lnTo>
                  <a:lnTo>
                    <a:pt x="1616456" y="504317"/>
                  </a:lnTo>
                  <a:lnTo>
                    <a:pt x="1679829" y="382016"/>
                  </a:lnTo>
                  <a:close/>
                </a:path>
                <a:path w="2115185" h="2416810">
                  <a:moveTo>
                    <a:pt x="1718310" y="811022"/>
                  </a:moveTo>
                  <a:lnTo>
                    <a:pt x="1688211" y="794512"/>
                  </a:lnTo>
                  <a:lnTo>
                    <a:pt x="1624838" y="917448"/>
                  </a:lnTo>
                  <a:lnTo>
                    <a:pt x="1654937" y="933323"/>
                  </a:lnTo>
                  <a:lnTo>
                    <a:pt x="1718310" y="811022"/>
                  </a:lnTo>
                  <a:close/>
                </a:path>
                <a:path w="2115185" h="2416810">
                  <a:moveTo>
                    <a:pt x="1791208" y="167894"/>
                  </a:moveTo>
                  <a:lnTo>
                    <a:pt x="1761236" y="151384"/>
                  </a:lnTo>
                  <a:lnTo>
                    <a:pt x="1697736" y="273685"/>
                  </a:lnTo>
                  <a:lnTo>
                    <a:pt x="1727835" y="290195"/>
                  </a:lnTo>
                  <a:lnTo>
                    <a:pt x="1791208" y="167894"/>
                  </a:lnTo>
                  <a:close/>
                </a:path>
                <a:path w="2115185" h="2416810">
                  <a:moveTo>
                    <a:pt x="1829054" y="596900"/>
                  </a:moveTo>
                  <a:lnTo>
                    <a:pt x="1799590" y="580390"/>
                  </a:lnTo>
                  <a:lnTo>
                    <a:pt x="1736217" y="703326"/>
                  </a:lnTo>
                  <a:lnTo>
                    <a:pt x="1765681" y="719201"/>
                  </a:lnTo>
                  <a:lnTo>
                    <a:pt x="1829054" y="596900"/>
                  </a:lnTo>
                  <a:close/>
                </a:path>
                <a:path w="2115185" h="2416810">
                  <a:moveTo>
                    <a:pt x="1854708" y="7874"/>
                  </a:moveTo>
                  <a:lnTo>
                    <a:pt x="1777873" y="83312"/>
                  </a:lnTo>
                  <a:lnTo>
                    <a:pt x="1823339" y="68707"/>
                  </a:lnTo>
                  <a:lnTo>
                    <a:pt x="1836674" y="115697"/>
                  </a:lnTo>
                  <a:lnTo>
                    <a:pt x="1854708" y="7874"/>
                  </a:lnTo>
                  <a:close/>
                </a:path>
                <a:path w="2115185" h="2416810">
                  <a:moveTo>
                    <a:pt x="1939798" y="382778"/>
                  </a:moveTo>
                  <a:lnTo>
                    <a:pt x="1910334" y="366141"/>
                  </a:lnTo>
                  <a:lnTo>
                    <a:pt x="1846961" y="488442"/>
                  </a:lnTo>
                  <a:lnTo>
                    <a:pt x="1876425" y="504952"/>
                  </a:lnTo>
                  <a:lnTo>
                    <a:pt x="1939798" y="382778"/>
                  </a:lnTo>
                  <a:close/>
                </a:path>
                <a:path w="2115185" h="2416810">
                  <a:moveTo>
                    <a:pt x="2051177" y="168529"/>
                  </a:moveTo>
                  <a:lnTo>
                    <a:pt x="2021078" y="152019"/>
                  </a:lnTo>
                  <a:lnTo>
                    <a:pt x="1957705" y="274320"/>
                  </a:lnTo>
                  <a:lnTo>
                    <a:pt x="1987804" y="290830"/>
                  </a:lnTo>
                  <a:lnTo>
                    <a:pt x="2051177" y="168529"/>
                  </a:lnTo>
                  <a:close/>
                </a:path>
                <a:path w="2115185" h="2416810">
                  <a:moveTo>
                    <a:pt x="2115185" y="7874"/>
                  </a:moveTo>
                  <a:lnTo>
                    <a:pt x="2037715" y="83312"/>
                  </a:lnTo>
                  <a:lnTo>
                    <a:pt x="2083181" y="68707"/>
                  </a:lnTo>
                  <a:lnTo>
                    <a:pt x="2097278" y="115697"/>
                  </a:lnTo>
                  <a:lnTo>
                    <a:pt x="2115185" y="7874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44824" y="2817876"/>
              <a:ext cx="1967230" cy="857885"/>
            </a:xfrm>
            <a:custGeom>
              <a:avLst/>
              <a:gdLst/>
              <a:ahLst/>
              <a:cxnLst/>
              <a:rect l="l" t="t" r="r" b="b"/>
              <a:pathLst>
                <a:path w="1967229" h="857885">
                  <a:moveTo>
                    <a:pt x="1962150" y="0"/>
                  </a:moveTo>
                  <a:lnTo>
                    <a:pt x="1918589" y="2032"/>
                  </a:lnTo>
                  <a:lnTo>
                    <a:pt x="1876678" y="2794"/>
                  </a:lnTo>
                  <a:lnTo>
                    <a:pt x="1834641" y="3301"/>
                  </a:lnTo>
                  <a:lnTo>
                    <a:pt x="1792477" y="3556"/>
                  </a:lnTo>
                  <a:lnTo>
                    <a:pt x="1708277" y="3428"/>
                  </a:lnTo>
                  <a:lnTo>
                    <a:pt x="1455547" y="888"/>
                  </a:lnTo>
                  <a:lnTo>
                    <a:pt x="1361059" y="635"/>
                  </a:lnTo>
                  <a:lnTo>
                    <a:pt x="1255395" y="1270"/>
                  </a:lnTo>
                  <a:lnTo>
                    <a:pt x="1172464" y="2921"/>
                  </a:lnTo>
                  <a:lnTo>
                    <a:pt x="1088136" y="5207"/>
                  </a:lnTo>
                  <a:lnTo>
                    <a:pt x="1045590" y="6731"/>
                  </a:lnTo>
                  <a:lnTo>
                    <a:pt x="1002918" y="8636"/>
                  </a:lnTo>
                  <a:lnTo>
                    <a:pt x="960247" y="11049"/>
                  </a:lnTo>
                  <a:lnTo>
                    <a:pt x="917448" y="13970"/>
                  </a:lnTo>
                  <a:lnTo>
                    <a:pt x="874776" y="17399"/>
                  </a:lnTo>
                  <a:lnTo>
                    <a:pt x="832230" y="21589"/>
                  </a:lnTo>
                  <a:lnTo>
                    <a:pt x="789939" y="26415"/>
                  </a:lnTo>
                  <a:lnTo>
                    <a:pt x="747902" y="32131"/>
                  </a:lnTo>
                  <a:lnTo>
                    <a:pt x="706247" y="38735"/>
                  </a:lnTo>
                  <a:lnTo>
                    <a:pt x="664972" y="46354"/>
                  </a:lnTo>
                  <a:lnTo>
                    <a:pt x="624077" y="54990"/>
                  </a:lnTo>
                  <a:lnTo>
                    <a:pt x="583818" y="64770"/>
                  </a:lnTo>
                  <a:lnTo>
                    <a:pt x="565276" y="70738"/>
                  </a:lnTo>
                  <a:lnTo>
                    <a:pt x="547370" y="75946"/>
                  </a:lnTo>
                  <a:lnTo>
                    <a:pt x="472821" y="107187"/>
                  </a:lnTo>
                  <a:lnTo>
                    <a:pt x="435228" y="128397"/>
                  </a:lnTo>
                  <a:lnTo>
                    <a:pt x="399541" y="152526"/>
                  </a:lnTo>
                  <a:lnTo>
                    <a:pt x="366013" y="179324"/>
                  </a:lnTo>
                  <a:lnTo>
                    <a:pt x="334263" y="208407"/>
                  </a:lnTo>
                  <a:lnTo>
                    <a:pt x="304546" y="239775"/>
                  </a:lnTo>
                  <a:lnTo>
                    <a:pt x="276351" y="272923"/>
                  </a:lnTo>
                  <a:lnTo>
                    <a:pt x="249936" y="307848"/>
                  </a:lnTo>
                  <a:lnTo>
                    <a:pt x="225043" y="344043"/>
                  </a:lnTo>
                  <a:lnTo>
                    <a:pt x="201675" y="381253"/>
                  </a:lnTo>
                  <a:lnTo>
                    <a:pt x="170306" y="437514"/>
                  </a:lnTo>
                  <a:lnTo>
                    <a:pt x="149225" y="477774"/>
                  </a:lnTo>
                  <a:lnTo>
                    <a:pt x="129666" y="518795"/>
                  </a:lnTo>
                  <a:lnTo>
                    <a:pt x="111125" y="560324"/>
                  </a:lnTo>
                  <a:lnTo>
                    <a:pt x="93217" y="602107"/>
                  </a:lnTo>
                  <a:lnTo>
                    <a:pt x="58292" y="686053"/>
                  </a:lnTo>
                  <a:lnTo>
                    <a:pt x="40386" y="727837"/>
                  </a:lnTo>
                  <a:lnTo>
                    <a:pt x="21716" y="769238"/>
                  </a:lnTo>
                  <a:lnTo>
                    <a:pt x="14731" y="782447"/>
                  </a:lnTo>
                  <a:lnTo>
                    <a:pt x="8381" y="793750"/>
                  </a:lnTo>
                  <a:lnTo>
                    <a:pt x="0" y="805561"/>
                  </a:lnTo>
                  <a:lnTo>
                    <a:pt x="74295" y="857757"/>
                  </a:lnTo>
                  <a:lnTo>
                    <a:pt x="100456" y="812800"/>
                  </a:lnTo>
                  <a:lnTo>
                    <a:pt x="119506" y="771525"/>
                  </a:lnTo>
                  <a:lnTo>
                    <a:pt x="137540" y="729869"/>
                  </a:lnTo>
                  <a:lnTo>
                    <a:pt x="172465" y="646429"/>
                  </a:lnTo>
                  <a:lnTo>
                    <a:pt x="190246" y="604647"/>
                  </a:lnTo>
                  <a:lnTo>
                    <a:pt x="208661" y="563245"/>
                  </a:lnTo>
                  <a:lnTo>
                    <a:pt x="228091" y="521970"/>
                  </a:lnTo>
                  <a:lnTo>
                    <a:pt x="249047" y="481075"/>
                  </a:lnTo>
                  <a:lnTo>
                    <a:pt x="278511" y="428878"/>
                  </a:lnTo>
                  <a:lnTo>
                    <a:pt x="301371" y="392684"/>
                  </a:lnTo>
                  <a:lnTo>
                    <a:pt x="325500" y="357759"/>
                  </a:lnTo>
                  <a:lnTo>
                    <a:pt x="351281" y="324485"/>
                  </a:lnTo>
                  <a:lnTo>
                    <a:pt x="378840" y="292988"/>
                  </a:lnTo>
                  <a:lnTo>
                    <a:pt x="408177" y="263778"/>
                  </a:lnTo>
                  <a:lnTo>
                    <a:pt x="439547" y="236982"/>
                  </a:lnTo>
                  <a:lnTo>
                    <a:pt x="473201" y="212851"/>
                  </a:lnTo>
                  <a:lnTo>
                    <a:pt x="509270" y="191643"/>
                  </a:lnTo>
                  <a:lnTo>
                    <a:pt x="548004" y="173862"/>
                  </a:lnTo>
                  <a:lnTo>
                    <a:pt x="591565" y="158623"/>
                  </a:lnTo>
                  <a:lnTo>
                    <a:pt x="649477" y="144018"/>
                  </a:lnTo>
                  <a:lnTo>
                    <a:pt x="691388" y="135382"/>
                  </a:lnTo>
                  <a:lnTo>
                    <a:pt x="733933" y="127888"/>
                  </a:lnTo>
                  <a:lnTo>
                    <a:pt x="776986" y="121412"/>
                  </a:lnTo>
                  <a:lnTo>
                    <a:pt x="820547" y="115824"/>
                  </a:lnTo>
                  <a:lnTo>
                    <a:pt x="864235" y="111251"/>
                  </a:lnTo>
                  <a:lnTo>
                    <a:pt x="908303" y="107314"/>
                  </a:lnTo>
                  <a:lnTo>
                    <a:pt x="952500" y="104139"/>
                  </a:lnTo>
                  <a:lnTo>
                    <a:pt x="996568" y="101600"/>
                  </a:lnTo>
                  <a:lnTo>
                    <a:pt x="1040764" y="99568"/>
                  </a:lnTo>
                  <a:lnTo>
                    <a:pt x="1084579" y="97916"/>
                  </a:lnTo>
                  <a:lnTo>
                    <a:pt x="1128267" y="96647"/>
                  </a:lnTo>
                  <a:lnTo>
                    <a:pt x="1256664" y="93852"/>
                  </a:lnTo>
                  <a:lnTo>
                    <a:pt x="1361693" y="93218"/>
                  </a:lnTo>
                  <a:lnTo>
                    <a:pt x="1455801" y="93345"/>
                  </a:lnTo>
                  <a:lnTo>
                    <a:pt x="1709801" y="95885"/>
                  </a:lnTo>
                  <a:lnTo>
                    <a:pt x="1794383" y="96138"/>
                  </a:lnTo>
                  <a:lnTo>
                    <a:pt x="1878964" y="95376"/>
                  </a:lnTo>
                  <a:lnTo>
                    <a:pt x="1921128" y="94487"/>
                  </a:lnTo>
                  <a:lnTo>
                    <a:pt x="1967229" y="92456"/>
                  </a:lnTo>
                  <a:lnTo>
                    <a:pt x="19621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51732" y="2689860"/>
              <a:ext cx="1623060" cy="982980"/>
            </a:xfrm>
            <a:custGeom>
              <a:avLst/>
              <a:gdLst/>
              <a:ahLst/>
              <a:cxnLst/>
              <a:rect l="l" t="t" r="r" b="b"/>
              <a:pathLst>
                <a:path w="1623060" h="982979">
                  <a:moveTo>
                    <a:pt x="1622805" y="0"/>
                  </a:moveTo>
                  <a:lnTo>
                    <a:pt x="0" y="0"/>
                  </a:lnTo>
                  <a:lnTo>
                    <a:pt x="0" y="982598"/>
                  </a:lnTo>
                  <a:lnTo>
                    <a:pt x="1622805" y="982598"/>
                  </a:lnTo>
                  <a:lnTo>
                    <a:pt x="1622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23715" y="4778502"/>
              <a:ext cx="260985" cy="55244"/>
            </a:xfrm>
            <a:custGeom>
              <a:avLst/>
              <a:gdLst/>
              <a:ahLst/>
              <a:cxnLst/>
              <a:rect l="l" t="t" r="r" b="b"/>
              <a:pathLst>
                <a:path w="260985" h="55245">
                  <a:moveTo>
                    <a:pt x="234696" y="0"/>
                  </a:moveTo>
                  <a:lnTo>
                    <a:pt x="0" y="1143"/>
                  </a:lnTo>
                  <a:lnTo>
                    <a:pt x="0" y="54864"/>
                  </a:lnTo>
                  <a:lnTo>
                    <a:pt x="234823" y="54229"/>
                  </a:lnTo>
                  <a:lnTo>
                    <a:pt x="260858" y="27305"/>
                  </a:lnTo>
                  <a:lnTo>
                    <a:pt x="260858" y="26670"/>
                  </a:lnTo>
                  <a:lnTo>
                    <a:pt x="2346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2250" y="4751832"/>
              <a:ext cx="157225" cy="1079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00628" y="3904488"/>
              <a:ext cx="1487805" cy="2127250"/>
            </a:xfrm>
            <a:custGeom>
              <a:avLst/>
              <a:gdLst/>
              <a:ahLst/>
              <a:cxnLst/>
              <a:rect l="l" t="t" r="r" b="b"/>
              <a:pathLst>
                <a:path w="1487804" h="2127250">
                  <a:moveTo>
                    <a:pt x="40259" y="0"/>
                  </a:moveTo>
                  <a:lnTo>
                    <a:pt x="31876" y="37084"/>
                  </a:lnTo>
                  <a:lnTo>
                    <a:pt x="1905" y="37084"/>
                  </a:lnTo>
                  <a:lnTo>
                    <a:pt x="0" y="2052980"/>
                  </a:lnTo>
                  <a:lnTo>
                    <a:pt x="10922" y="2052980"/>
                  </a:lnTo>
                  <a:lnTo>
                    <a:pt x="25019" y="2127072"/>
                  </a:lnTo>
                  <a:lnTo>
                    <a:pt x="627998" y="2004275"/>
                  </a:lnTo>
                  <a:lnTo>
                    <a:pt x="162941" y="2004275"/>
                  </a:lnTo>
                  <a:lnTo>
                    <a:pt x="215331" y="1949284"/>
                  </a:lnTo>
                  <a:lnTo>
                    <a:pt x="89662" y="1949284"/>
                  </a:lnTo>
                  <a:lnTo>
                    <a:pt x="91439" y="107569"/>
                  </a:lnTo>
                  <a:lnTo>
                    <a:pt x="476678" y="107568"/>
                  </a:lnTo>
                  <a:lnTo>
                    <a:pt x="40259" y="0"/>
                  </a:lnTo>
                  <a:close/>
                </a:path>
                <a:path w="1487804" h="2127250">
                  <a:moveTo>
                    <a:pt x="1382014" y="1441958"/>
                  </a:moveTo>
                  <a:lnTo>
                    <a:pt x="1382014" y="1535557"/>
                  </a:lnTo>
                  <a:lnTo>
                    <a:pt x="1196721" y="1794306"/>
                  </a:lnTo>
                  <a:lnTo>
                    <a:pt x="162941" y="2004275"/>
                  </a:lnTo>
                  <a:lnTo>
                    <a:pt x="627998" y="2004275"/>
                  </a:lnTo>
                  <a:lnTo>
                    <a:pt x="1239647" y="1879714"/>
                  </a:lnTo>
                  <a:lnTo>
                    <a:pt x="1236726" y="1864626"/>
                  </a:lnTo>
                  <a:lnTo>
                    <a:pt x="1258040" y="1864626"/>
                  </a:lnTo>
                  <a:lnTo>
                    <a:pt x="1487297" y="1544320"/>
                  </a:lnTo>
                  <a:lnTo>
                    <a:pt x="1474216" y="1534414"/>
                  </a:lnTo>
                  <a:lnTo>
                    <a:pt x="1486027" y="1534414"/>
                  </a:lnTo>
                  <a:lnTo>
                    <a:pt x="1486027" y="1517396"/>
                  </a:lnTo>
                  <a:lnTo>
                    <a:pt x="1394968" y="1517396"/>
                  </a:lnTo>
                  <a:lnTo>
                    <a:pt x="1396492" y="1508125"/>
                  </a:lnTo>
                  <a:lnTo>
                    <a:pt x="1396492" y="1444244"/>
                  </a:lnTo>
                  <a:lnTo>
                    <a:pt x="1382014" y="1441958"/>
                  </a:lnTo>
                  <a:close/>
                </a:path>
                <a:path w="1487804" h="2127250">
                  <a:moveTo>
                    <a:pt x="835787" y="787019"/>
                  </a:moveTo>
                  <a:lnTo>
                    <a:pt x="664337" y="1346708"/>
                  </a:lnTo>
                  <a:lnTo>
                    <a:pt x="89662" y="1949284"/>
                  </a:lnTo>
                  <a:lnTo>
                    <a:pt x="215331" y="1949284"/>
                  </a:lnTo>
                  <a:lnTo>
                    <a:pt x="712216" y="1427734"/>
                  </a:lnTo>
                  <a:lnTo>
                    <a:pt x="1293529" y="1427734"/>
                  </a:lnTo>
                  <a:lnTo>
                    <a:pt x="759460" y="1341882"/>
                  </a:lnTo>
                  <a:lnTo>
                    <a:pt x="903605" y="871855"/>
                  </a:lnTo>
                  <a:lnTo>
                    <a:pt x="1001262" y="793623"/>
                  </a:lnTo>
                  <a:lnTo>
                    <a:pt x="855218" y="793623"/>
                  </a:lnTo>
                  <a:lnTo>
                    <a:pt x="835787" y="787019"/>
                  </a:lnTo>
                  <a:close/>
                </a:path>
                <a:path w="1487804" h="2127250">
                  <a:moveTo>
                    <a:pt x="1258040" y="1864626"/>
                  </a:moveTo>
                  <a:lnTo>
                    <a:pt x="1236726" y="1864626"/>
                  </a:lnTo>
                  <a:lnTo>
                    <a:pt x="1250569" y="1875066"/>
                  </a:lnTo>
                  <a:lnTo>
                    <a:pt x="1258040" y="1864626"/>
                  </a:lnTo>
                  <a:close/>
                </a:path>
                <a:path w="1487804" h="2127250">
                  <a:moveTo>
                    <a:pt x="1293529" y="1427734"/>
                  </a:moveTo>
                  <a:lnTo>
                    <a:pt x="712216" y="1427734"/>
                  </a:lnTo>
                  <a:lnTo>
                    <a:pt x="1382014" y="1535557"/>
                  </a:lnTo>
                  <a:lnTo>
                    <a:pt x="1382014" y="1441958"/>
                  </a:lnTo>
                  <a:lnTo>
                    <a:pt x="1293529" y="1427734"/>
                  </a:lnTo>
                  <a:close/>
                </a:path>
                <a:path w="1487804" h="2127250">
                  <a:moveTo>
                    <a:pt x="1396492" y="334263"/>
                  </a:moveTo>
                  <a:lnTo>
                    <a:pt x="1396492" y="1515364"/>
                  </a:lnTo>
                  <a:lnTo>
                    <a:pt x="1394968" y="1517396"/>
                  </a:lnTo>
                  <a:lnTo>
                    <a:pt x="1486027" y="1517396"/>
                  </a:lnTo>
                  <a:lnTo>
                    <a:pt x="1486027" y="382905"/>
                  </a:lnTo>
                  <a:lnTo>
                    <a:pt x="1446784" y="382905"/>
                  </a:lnTo>
                  <a:lnTo>
                    <a:pt x="1454658" y="348614"/>
                  </a:lnTo>
                  <a:lnTo>
                    <a:pt x="1396492" y="334263"/>
                  </a:lnTo>
                  <a:close/>
                </a:path>
                <a:path w="1487804" h="2127250">
                  <a:moveTo>
                    <a:pt x="1330452" y="318007"/>
                  </a:moveTo>
                  <a:lnTo>
                    <a:pt x="1330452" y="413004"/>
                  </a:lnTo>
                  <a:lnTo>
                    <a:pt x="855218" y="793623"/>
                  </a:lnTo>
                  <a:lnTo>
                    <a:pt x="1001262" y="793623"/>
                  </a:lnTo>
                  <a:lnTo>
                    <a:pt x="1396492" y="477012"/>
                  </a:lnTo>
                  <a:lnTo>
                    <a:pt x="1396492" y="334263"/>
                  </a:lnTo>
                  <a:lnTo>
                    <a:pt x="1330452" y="318007"/>
                  </a:lnTo>
                  <a:close/>
                </a:path>
                <a:path w="1487804" h="2127250">
                  <a:moveTo>
                    <a:pt x="476678" y="107568"/>
                  </a:moveTo>
                  <a:lnTo>
                    <a:pt x="91439" y="107568"/>
                  </a:lnTo>
                  <a:lnTo>
                    <a:pt x="1330452" y="413004"/>
                  </a:lnTo>
                  <a:lnTo>
                    <a:pt x="1330452" y="318007"/>
                  </a:lnTo>
                  <a:lnTo>
                    <a:pt x="476678" y="1075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54780" y="5018532"/>
              <a:ext cx="824230" cy="778510"/>
            </a:xfrm>
            <a:custGeom>
              <a:avLst/>
              <a:gdLst/>
              <a:ahLst/>
              <a:cxnLst/>
              <a:rect l="l" t="t" r="r" b="b"/>
              <a:pathLst>
                <a:path w="824229" h="778510">
                  <a:moveTo>
                    <a:pt x="285115" y="582650"/>
                  </a:moveTo>
                  <a:lnTo>
                    <a:pt x="253111" y="539623"/>
                  </a:lnTo>
                  <a:lnTo>
                    <a:pt x="87249" y="673379"/>
                  </a:lnTo>
                  <a:lnTo>
                    <a:pt x="91694" y="636231"/>
                  </a:lnTo>
                  <a:lnTo>
                    <a:pt x="0" y="778421"/>
                  </a:lnTo>
                  <a:lnTo>
                    <a:pt x="155702" y="720877"/>
                  </a:lnTo>
                  <a:lnTo>
                    <a:pt x="119888" y="716343"/>
                  </a:lnTo>
                  <a:lnTo>
                    <a:pt x="285115" y="582650"/>
                  </a:lnTo>
                  <a:close/>
                </a:path>
                <a:path w="824229" h="778510">
                  <a:moveTo>
                    <a:pt x="824103" y="153416"/>
                  </a:moveTo>
                  <a:lnTo>
                    <a:pt x="778725" y="113284"/>
                  </a:lnTo>
                  <a:lnTo>
                    <a:pt x="727329" y="67818"/>
                  </a:lnTo>
                  <a:lnTo>
                    <a:pt x="727329" y="113157"/>
                  </a:lnTo>
                  <a:lnTo>
                    <a:pt x="726948" y="113284"/>
                  </a:lnTo>
                  <a:lnTo>
                    <a:pt x="727075" y="112649"/>
                  </a:lnTo>
                  <a:lnTo>
                    <a:pt x="727329" y="113157"/>
                  </a:lnTo>
                  <a:lnTo>
                    <a:pt x="727329" y="67818"/>
                  </a:lnTo>
                  <a:lnTo>
                    <a:pt x="698500" y="42291"/>
                  </a:lnTo>
                  <a:lnTo>
                    <a:pt x="712978" y="77978"/>
                  </a:lnTo>
                  <a:lnTo>
                    <a:pt x="526034" y="0"/>
                  </a:lnTo>
                  <a:lnTo>
                    <a:pt x="506857" y="50292"/>
                  </a:lnTo>
                  <a:lnTo>
                    <a:pt x="692785" y="128016"/>
                  </a:lnTo>
                  <a:lnTo>
                    <a:pt x="658749" y="142875"/>
                  </a:lnTo>
                  <a:lnTo>
                    <a:pt x="824103" y="1534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68396" y="2748279"/>
              <a:ext cx="1414145" cy="924560"/>
            </a:xfrm>
            <a:custGeom>
              <a:avLst/>
              <a:gdLst/>
              <a:ahLst/>
              <a:cxnLst/>
              <a:rect l="l" t="t" r="r" b="b"/>
              <a:pathLst>
                <a:path w="1414145" h="924560">
                  <a:moveTo>
                    <a:pt x="1027303" y="143510"/>
                  </a:moveTo>
                  <a:lnTo>
                    <a:pt x="1017651" y="122428"/>
                  </a:lnTo>
                  <a:lnTo>
                    <a:pt x="706374" y="280289"/>
                  </a:lnTo>
                  <a:lnTo>
                    <a:pt x="714756" y="297434"/>
                  </a:lnTo>
                  <a:lnTo>
                    <a:pt x="714756" y="304165"/>
                  </a:lnTo>
                  <a:lnTo>
                    <a:pt x="1022096" y="305435"/>
                  </a:lnTo>
                  <a:lnTo>
                    <a:pt x="1022731" y="282321"/>
                  </a:lnTo>
                  <a:lnTo>
                    <a:pt x="756539" y="281178"/>
                  </a:lnTo>
                  <a:lnTo>
                    <a:pt x="1027303" y="143510"/>
                  </a:lnTo>
                  <a:close/>
                </a:path>
                <a:path w="1414145" h="924560">
                  <a:moveTo>
                    <a:pt x="1414018" y="889000"/>
                  </a:moveTo>
                  <a:lnTo>
                    <a:pt x="558292" y="889000"/>
                  </a:lnTo>
                  <a:lnTo>
                    <a:pt x="558292" y="890270"/>
                  </a:lnTo>
                  <a:lnTo>
                    <a:pt x="415671" y="890270"/>
                  </a:lnTo>
                  <a:lnTo>
                    <a:pt x="415671" y="889000"/>
                  </a:lnTo>
                  <a:lnTo>
                    <a:pt x="415671" y="0"/>
                  </a:lnTo>
                  <a:lnTo>
                    <a:pt x="381635" y="0"/>
                  </a:lnTo>
                  <a:lnTo>
                    <a:pt x="381635" y="889000"/>
                  </a:lnTo>
                  <a:lnTo>
                    <a:pt x="381635" y="890270"/>
                  </a:lnTo>
                  <a:lnTo>
                    <a:pt x="0" y="890270"/>
                  </a:lnTo>
                  <a:lnTo>
                    <a:pt x="0" y="923290"/>
                  </a:lnTo>
                  <a:lnTo>
                    <a:pt x="0" y="924560"/>
                  </a:lnTo>
                  <a:lnTo>
                    <a:pt x="707009" y="924560"/>
                  </a:lnTo>
                  <a:lnTo>
                    <a:pt x="707009" y="923290"/>
                  </a:lnTo>
                  <a:lnTo>
                    <a:pt x="1414018" y="923290"/>
                  </a:lnTo>
                  <a:lnTo>
                    <a:pt x="1414018" y="890270"/>
                  </a:lnTo>
                  <a:lnTo>
                    <a:pt x="1414018" y="889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951732" y="2704556"/>
            <a:ext cx="1623060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125"/>
              </a:spcBef>
            </a:pPr>
            <a:r>
              <a:rPr sz="3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350" b="1" i="1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350" spc="-1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640323" y="2705100"/>
            <a:ext cx="2511425" cy="3426460"/>
            <a:chOff x="5640323" y="2705100"/>
            <a:chExt cx="2511425" cy="3426460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8527" y="3694175"/>
              <a:ext cx="2092452" cy="243687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640324" y="3736847"/>
              <a:ext cx="1333500" cy="2388235"/>
            </a:xfrm>
            <a:custGeom>
              <a:avLst/>
              <a:gdLst/>
              <a:ahLst/>
              <a:cxnLst/>
              <a:rect l="l" t="t" r="r" b="b"/>
              <a:pathLst>
                <a:path w="1333500" h="2388235">
                  <a:moveTo>
                    <a:pt x="98425" y="2266759"/>
                  </a:moveTo>
                  <a:lnTo>
                    <a:pt x="67437" y="2250376"/>
                  </a:lnTo>
                  <a:lnTo>
                    <a:pt x="0" y="2371610"/>
                  </a:lnTo>
                  <a:lnTo>
                    <a:pt x="31623" y="2387993"/>
                  </a:lnTo>
                  <a:lnTo>
                    <a:pt x="98425" y="2266759"/>
                  </a:lnTo>
                  <a:close/>
                </a:path>
                <a:path w="1333500" h="2388235">
                  <a:moveTo>
                    <a:pt x="215646" y="2055088"/>
                  </a:moveTo>
                  <a:lnTo>
                    <a:pt x="184658" y="2038705"/>
                  </a:lnTo>
                  <a:lnTo>
                    <a:pt x="117856" y="2159952"/>
                  </a:lnTo>
                  <a:lnTo>
                    <a:pt x="148844" y="2175675"/>
                  </a:lnTo>
                  <a:lnTo>
                    <a:pt x="215646" y="2055088"/>
                  </a:lnTo>
                  <a:close/>
                </a:path>
                <a:path w="1333500" h="2388235">
                  <a:moveTo>
                    <a:pt x="333502" y="1842770"/>
                  </a:moveTo>
                  <a:lnTo>
                    <a:pt x="301879" y="1826387"/>
                  </a:lnTo>
                  <a:lnTo>
                    <a:pt x="235204" y="1947621"/>
                  </a:lnTo>
                  <a:lnTo>
                    <a:pt x="266192" y="1964004"/>
                  </a:lnTo>
                  <a:lnTo>
                    <a:pt x="333502" y="1842770"/>
                  </a:lnTo>
                  <a:close/>
                </a:path>
                <a:path w="1333500" h="2388235">
                  <a:moveTo>
                    <a:pt x="450723" y="1630426"/>
                  </a:moveTo>
                  <a:lnTo>
                    <a:pt x="419735" y="1614678"/>
                  </a:lnTo>
                  <a:lnTo>
                    <a:pt x="352425" y="1735328"/>
                  </a:lnTo>
                  <a:lnTo>
                    <a:pt x="383413" y="1751711"/>
                  </a:lnTo>
                  <a:lnTo>
                    <a:pt x="450723" y="1630426"/>
                  </a:lnTo>
                  <a:close/>
                </a:path>
                <a:path w="1333500" h="2388235">
                  <a:moveTo>
                    <a:pt x="567944" y="1418717"/>
                  </a:moveTo>
                  <a:lnTo>
                    <a:pt x="536956" y="1402334"/>
                  </a:lnTo>
                  <a:lnTo>
                    <a:pt x="469646" y="1523619"/>
                  </a:lnTo>
                  <a:lnTo>
                    <a:pt x="501269" y="1540002"/>
                  </a:lnTo>
                  <a:lnTo>
                    <a:pt x="567944" y="1418717"/>
                  </a:lnTo>
                  <a:close/>
                </a:path>
                <a:path w="1333500" h="2388235">
                  <a:moveTo>
                    <a:pt x="685165" y="1206500"/>
                  </a:moveTo>
                  <a:lnTo>
                    <a:pt x="654177" y="1190117"/>
                  </a:lnTo>
                  <a:lnTo>
                    <a:pt x="587502" y="1311275"/>
                  </a:lnTo>
                  <a:lnTo>
                    <a:pt x="618490" y="1327658"/>
                  </a:lnTo>
                  <a:lnTo>
                    <a:pt x="685165" y="1206500"/>
                  </a:lnTo>
                  <a:close/>
                </a:path>
                <a:path w="1333500" h="2388235">
                  <a:moveTo>
                    <a:pt x="803148" y="994791"/>
                  </a:moveTo>
                  <a:lnTo>
                    <a:pt x="771525" y="978408"/>
                  </a:lnTo>
                  <a:lnTo>
                    <a:pt x="704723" y="1099693"/>
                  </a:lnTo>
                  <a:lnTo>
                    <a:pt x="735711" y="1116076"/>
                  </a:lnTo>
                  <a:lnTo>
                    <a:pt x="803148" y="994791"/>
                  </a:lnTo>
                  <a:close/>
                </a:path>
                <a:path w="1333500" h="2388235">
                  <a:moveTo>
                    <a:pt x="920369" y="782447"/>
                  </a:moveTo>
                  <a:lnTo>
                    <a:pt x="889381" y="766064"/>
                  </a:lnTo>
                  <a:lnTo>
                    <a:pt x="821944" y="887349"/>
                  </a:lnTo>
                  <a:lnTo>
                    <a:pt x="852932" y="903732"/>
                  </a:lnTo>
                  <a:lnTo>
                    <a:pt x="920369" y="782447"/>
                  </a:lnTo>
                  <a:close/>
                </a:path>
                <a:path w="1333500" h="2388235">
                  <a:moveTo>
                    <a:pt x="1037590" y="570738"/>
                  </a:moveTo>
                  <a:lnTo>
                    <a:pt x="1006602" y="554355"/>
                  </a:lnTo>
                  <a:lnTo>
                    <a:pt x="939292" y="675640"/>
                  </a:lnTo>
                  <a:lnTo>
                    <a:pt x="970915" y="691388"/>
                  </a:lnTo>
                  <a:lnTo>
                    <a:pt x="1037590" y="570738"/>
                  </a:lnTo>
                  <a:close/>
                </a:path>
                <a:path w="1333500" h="2388235">
                  <a:moveTo>
                    <a:pt x="1154811" y="358521"/>
                  </a:moveTo>
                  <a:lnTo>
                    <a:pt x="1123823" y="342138"/>
                  </a:lnTo>
                  <a:lnTo>
                    <a:pt x="1057148" y="463296"/>
                  </a:lnTo>
                  <a:lnTo>
                    <a:pt x="1088136" y="479679"/>
                  </a:lnTo>
                  <a:lnTo>
                    <a:pt x="1154811" y="358521"/>
                  </a:lnTo>
                  <a:close/>
                </a:path>
                <a:path w="1333500" h="2388235">
                  <a:moveTo>
                    <a:pt x="1272794" y="146177"/>
                  </a:moveTo>
                  <a:lnTo>
                    <a:pt x="1241044" y="130429"/>
                  </a:lnTo>
                  <a:lnTo>
                    <a:pt x="1174369" y="250952"/>
                  </a:lnTo>
                  <a:lnTo>
                    <a:pt x="1205357" y="267335"/>
                  </a:lnTo>
                  <a:lnTo>
                    <a:pt x="1272794" y="146177"/>
                  </a:lnTo>
                  <a:close/>
                </a:path>
                <a:path w="1333500" h="2388235">
                  <a:moveTo>
                    <a:pt x="1333373" y="0"/>
                  </a:moveTo>
                  <a:lnTo>
                    <a:pt x="1251839" y="74676"/>
                  </a:lnTo>
                  <a:lnTo>
                    <a:pt x="1299718" y="60960"/>
                  </a:lnTo>
                  <a:lnTo>
                    <a:pt x="1314577" y="107442"/>
                  </a:lnTo>
                  <a:lnTo>
                    <a:pt x="1333373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86043" y="3637788"/>
              <a:ext cx="1489075" cy="36830"/>
            </a:xfrm>
            <a:custGeom>
              <a:avLst/>
              <a:gdLst/>
              <a:ahLst/>
              <a:cxnLst/>
              <a:rect l="l" t="t" r="r" b="b"/>
              <a:pathLst>
                <a:path w="1489075" h="36829">
                  <a:moveTo>
                    <a:pt x="1488694" y="0"/>
                  </a:moveTo>
                  <a:lnTo>
                    <a:pt x="0" y="1269"/>
                  </a:lnTo>
                  <a:lnTo>
                    <a:pt x="0" y="36575"/>
                  </a:lnTo>
                  <a:lnTo>
                    <a:pt x="1488694" y="35306"/>
                  </a:lnTo>
                  <a:lnTo>
                    <a:pt x="14886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69508" y="3745991"/>
              <a:ext cx="1898650" cy="2385060"/>
            </a:xfrm>
            <a:custGeom>
              <a:avLst/>
              <a:gdLst/>
              <a:ahLst/>
              <a:cxnLst/>
              <a:rect l="l" t="t" r="r" b="b"/>
              <a:pathLst>
                <a:path w="1898650" h="2385060">
                  <a:moveTo>
                    <a:pt x="97790" y="2265959"/>
                  </a:moveTo>
                  <a:lnTo>
                    <a:pt x="66802" y="2249576"/>
                  </a:lnTo>
                  <a:lnTo>
                    <a:pt x="0" y="2370772"/>
                  </a:lnTo>
                  <a:lnTo>
                    <a:pt x="26035" y="2384526"/>
                  </a:lnTo>
                  <a:lnTo>
                    <a:pt x="32512" y="2384526"/>
                  </a:lnTo>
                  <a:lnTo>
                    <a:pt x="97790" y="2265959"/>
                  </a:lnTo>
                  <a:close/>
                </a:path>
                <a:path w="1898650" h="2385060">
                  <a:moveTo>
                    <a:pt x="215011" y="2054364"/>
                  </a:moveTo>
                  <a:lnTo>
                    <a:pt x="184023" y="2037981"/>
                  </a:lnTo>
                  <a:lnTo>
                    <a:pt x="117348" y="2159177"/>
                  </a:lnTo>
                  <a:lnTo>
                    <a:pt x="148336" y="2174900"/>
                  </a:lnTo>
                  <a:lnTo>
                    <a:pt x="215011" y="2054364"/>
                  </a:lnTo>
                  <a:close/>
                </a:path>
                <a:path w="1898650" h="2385060">
                  <a:moveTo>
                    <a:pt x="332359" y="1842096"/>
                  </a:moveTo>
                  <a:lnTo>
                    <a:pt x="301371" y="1825752"/>
                  </a:lnTo>
                  <a:lnTo>
                    <a:pt x="234569" y="1946922"/>
                  </a:lnTo>
                  <a:lnTo>
                    <a:pt x="265684" y="1963305"/>
                  </a:lnTo>
                  <a:lnTo>
                    <a:pt x="332359" y="1842096"/>
                  </a:lnTo>
                  <a:close/>
                </a:path>
                <a:path w="1898650" h="2385060">
                  <a:moveTo>
                    <a:pt x="389636" y="2265959"/>
                  </a:moveTo>
                  <a:lnTo>
                    <a:pt x="358648" y="2249576"/>
                  </a:lnTo>
                  <a:lnTo>
                    <a:pt x="291973" y="2370772"/>
                  </a:lnTo>
                  <a:lnTo>
                    <a:pt x="318008" y="2384526"/>
                  </a:lnTo>
                  <a:lnTo>
                    <a:pt x="324358" y="2384526"/>
                  </a:lnTo>
                  <a:lnTo>
                    <a:pt x="389636" y="2265959"/>
                  </a:lnTo>
                  <a:close/>
                </a:path>
                <a:path w="1898650" h="2385060">
                  <a:moveTo>
                    <a:pt x="450342" y="1629791"/>
                  </a:moveTo>
                  <a:lnTo>
                    <a:pt x="418719" y="1613535"/>
                  </a:lnTo>
                  <a:lnTo>
                    <a:pt x="351917" y="1734693"/>
                  </a:lnTo>
                  <a:lnTo>
                    <a:pt x="382905" y="1751076"/>
                  </a:lnTo>
                  <a:lnTo>
                    <a:pt x="450342" y="1629791"/>
                  </a:lnTo>
                  <a:close/>
                </a:path>
                <a:path w="1898650" h="2385060">
                  <a:moveTo>
                    <a:pt x="507619" y="2054364"/>
                  </a:moveTo>
                  <a:lnTo>
                    <a:pt x="475996" y="2037981"/>
                  </a:lnTo>
                  <a:lnTo>
                    <a:pt x="409194" y="2159177"/>
                  </a:lnTo>
                  <a:lnTo>
                    <a:pt x="440182" y="2174900"/>
                  </a:lnTo>
                  <a:lnTo>
                    <a:pt x="507619" y="2054364"/>
                  </a:lnTo>
                  <a:close/>
                </a:path>
                <a:path w="1898650" h="2385060">
                  <a:moveTo>
                    <a:pt x="567690" y="1418209"/>
                  </a:moveTo>
                  <a:lnTo>
                    <a:pt x="535940" y="1401826"/>
                  </a:lnTo>
                  <a:lnTo>
                    <a:pt x="469265" y="1523111"/>
                  </a:lnTo>
                  <a:lnTo>
                    <a:pt x="500253" y="1539494"/>
                  </a:lnTo>
                  <a:lnTo>
                    <a:pt x="567690" y="1418209"/>
                  </a:lnTo>
                  <a:close/>
                </a:path>
                <a:path w="1898650" h="2385060">
                  <a:moveTo>
                    <a:pt x="624967" y="1842096"/>
                  </a:moveTo>
                  <a:lnTo>
                    <a:pt x="593217" y="1825752"/>
                  </a:lnTo>
                  <a:lnTo>
                    <a:pt x="526542" y="1946922"/>
                  </a:lnTo>
                  <a:lnTo>
                    <a:pt x="557530" y="1963305"/>
                  </a:lnTo>
                  <a:lnTo>
                    <a:pt x="624967" y="1842096"/>
                  </a:lnTo>
                  <a:close/>
                </a:path>
                <a:path w="1898650" h="2385060">
                  <a:moveTo>
                    <a:pt x="662686" y="2265959"/>
                  </a:moveTo>
                  <a:lnTo>
                    <a:pt x="631698" y="2249576"/>
                  </a:lnTo>
                  <a:lnTo>
                    <a:pt x="564261" y="2370772"/>
                  </a:lnTo>
                  <a:lnTo>
                    <a:pt x="590296" y="2384526"/>
                  </a:lnTo>
                  <a:lnTo>
                    <a:pt x="596773" y="2384526"/>
                  </a:lnTo>
                  <a:lnTo>
                    <a:pt x="662686" y="2265959"/>
                  </a:lnTo>
                  <a:close/>
                </a:path>
                <a:path w="1898650" h="2385060">
                  <a:moveTo>
                    <a:pt x="684911" y="1205992"/>
                  </a:moveTo>
                  <a:lnTo>
                    <a:pt x="653288" y="1189609"/>
                  </a:lnTo>
                  <a:lnTo>
                    <a:pt x="586486" y="1310767"/>
                  </a:lnTo>
                  <a:lnTo>
                    <a:pt x="617461" y="1327150"/>
                  </a:lnTo>
                  <a:lnTo>
                    <a:pt x="684911" y="1205992"/>
                  </a:lnTo>
                  <a:close/>
                </a:path>
                <a:path w="1898650" h="2385060">
                  <a:moveTo>
                    <a:pt x="742315" y="1629791"/>
                  </a:moveTo>
                  <a:lnTo>
                    <a:pt x="710565" y="1613535"/>
                  </a:lnTo>
                  <a:lnTo>
                    <a:pt x="643890" y="1734693"/>
                  </a:lnTo>
                  <a:lnTo>
                    <a:pt x="674865" y="1751076"/>
                  </a:lnTo>
                  <a:lnTo>
                    <a:pt x="742315" y="1629791"/>
                  </a:lnTo>
                  <a:close/>
                </a:path>
                <a:path w="1898650" h="2385060">
                  <a:moveTo>
                    <a:pt x="780034" y="2054364"/>
                  </a:moveTo>
                  <a:lnTo>
                    <a:pt x="749046" y="2037981"/>
                  </a:lnTo>
                  <a:lnTo>
                    <a:pt x="681609" y="2159177"/>
                  </a:lnTo>
                  <a:lnTo>
                    <a:pt x="712597" y="2175548"/>
                  </a:lnTo>
                  <a:lnTo>
                    <a:pt x="780034" y="2054364"/>
                  </a:lnTo>
                  <a:close/>
                </a:path>
                <a:path w="1898650" h="2385060">
                  <a:moveTo>
                    <a:pt x="802259" y="993775"/>
                  </a:moveTo>
                  <a:lnTo>
                    <a:pt x="770636" y="977392"/>
                  </a:lnTo>
                  <a:lnTo>
                    <a:pt x="703834" y="1098550"/>
                  </a:lnTo>
                  <a:lnTo>
                    <a:pt x="734822" y="1114933"/>
                  </a:lnTo>
                  <a:lnTo>
                    <a:pt x="802259" y="993775"/>
                  </a:lnTo>
                  <a:close/>
                </a:path>
                <a:path w="1898650" h="2385060">
                  <a:moveTo>
                    <a:pt x="859536" y="1418209"/>
                  </a:moveTo>
                  <a:lnTo>
                    <a:pt x="827913" y="1401826"/>
                  </a:lnTo>
                  <a:lnTo>
                    <a:pt x="761111" y="1523111"/>
                  </a:lnTo>
                  <a:lnTo>
                    <a:pt x="792099" y="1539494"/>
                  </a:lnTo>
                  <a:lnTo>
                    <a:pt x="859536" y="1418209"/>
                  </a:lnTo>
                  <a:close/>
                </a:path>
                <a:path w="1898650" h="2385060">
                  <a:moveTo>
                    <a:pt x="897255" y="1842096"/>
                  </a:moveTo>
                  <a:lnTo>
                    <a:pt x="866267" y="1825752"/>
                  </a:lnTo>
                  <a:lnTo>
                    <a:pt x="798830" y="1946922"/>
                  </a:lnTo>
                  <a:lnTo>
                    <a:pt x="830580" y="1963305"/>
                  </a:lnTo>
                  <a:lnTo>
                    <a:pt x="897255" y="1842096"/>
                  </a:lnTo>
                  <a:close/>
                </a:path>
                <a:path w="1898650" h="2385060">
                  <a:moveTo>
                    <a:pt x="919607" y="782193"/>
                  </a:moveTo>
                  <a:lnTo>
                    <a:pt x="888492" y="765810"/>
                  </a:lnTo>
                  <a:lnTo>
                    <a:pt x="821182" y="886968"/>
                  </a:lnTo>
                  <a:lnTo>
                    <a:pt x="852170" y="903351"/>
                  </a:lnTo>
                  <a:lnTo>
                    <a:pt x="919607" y="782193"/>
                  </a:lnTo>
                  <a:close/>
                </a:path>
                <a:path w="1898650" h="2385060">
                  <a:moveTo>
                    <a:pt x="976884" y="1205992"/>
                  </a:moveTo>
                  <a:lnTo>
                    <a:pt x="945896" y="1189609"/>
                  </a:lnTo>
                  <a:lnTo>
                    <a:pt x="878459" y="1310767"/>
                  </a:lnTo>
                  <a:lnTo>
                    <a:pt x="909447" y="1327150"/>
                  </a:lnTo>
                  <a:lnTo>
                    <a:pt x="976884" y="1205992"/>
                  </a:lnTo>
                  <a:close/>
                </a:path>
                <a:path w="1898650" h="2385060">
                  <a:moveTo>
                    <a:pt x="1015238" y="1630553"/>
                  </a:moveTo>
                  <a:lnTo>
                    <a:pt x="983615" y="1614170"/>
                  </a:lnTo>
                  <a:lnTo>
                    <a:pt x="916813" y="1735328"/>
                  </a:lnTo>
                  <a:lnTo>
                    <a:pt x="947928" y="1751076"/>
                  </a:lnTo>
                  <a:lnTo>
                    <a:pt x="1015238" y="1630553"/>
                  </a:lnTo>
                  <a:close/>
                </a:path>
                <a:path w="1898650" h="2385060">
                  <a:moveTo>
                    <a:pt x="1036828" y="569976"/>
                  </a:moveTo>
                  <a:lnTo>
                    <a:pt x="1005840" y="553593"/>
                  </a:lnTo>
                  <a:lnTo>
                    <a:pt x="938403" y="674751"/>
                  </a:lnTo>
                  <a:lnTo>
                    <a:pt x="969391" y="691134"/>
                  </a:lnTo>
                  <a:lnTo>
                    <a:pt x="1036828" y="569976"/>
                  </a:lnTo>
                  <a:close/>
                </a:path>
                <a:path w="1898650" h="2385060">
                  <a:moveTo>
                    <a:pt x="1094232" y="993775"/>
                  </a:moveTo>
                  <a:lnTo>
                    <a:pt x="1063117" y="977392"/>
                  </a:lnTo>
                  <a:lnTo>
                    <a:pt x="995807" y="1098550"/>
                  </a:lnTo>
                  <a:lnTo>
                    <a:pt x="1026795" y="1114933"/>
                  </a:lnTo>
                  <a:lnTo>
                    <a:pt x="1094232" y="993775"/>
                  </a:lnTo>
                  <a:close/>
                </a:path>
                <a:path w="1898650" h="2385060">
                  <a:moveTo>
                    <a:pt x="1132586" y="1418209"/>
                  </a:moveTo>
                  <a:lnTo>
                    <a:pt x="1101598" y="1401826"/>
                  </a:lnTo>
                  <a:lnTo>
                    <a:pt x="1034161" y="1523111"/>
                  </a:lnTo>
                  <a:lnTo>
                    <a:pt x="1065149" y="1539494"/>
                  </a:lnTo>
                  <a:lnTo>
                    <a:pt x="1132586" y="1418209"/>
                  </a:lnTo>
                  <a:close/>
                </a:path>
                <a:path w="1898650" h="2385060">
                  <a:moveTo>
                    <a:pt x="1154176" y="357632"/>
                  </a:moveTo>
                  <a:lnTo>
                    <a:pt x="1123188" y="341249"/>
                  </a:lnTo>
                  <a:lnTo>
                    <a:pt x="1055751" y="462534"/>
                  </a:lnTo>
                  <a:lnTo>
                    <a:pt x="1086739" y="478917"/>
                  </a:lnTo>
                  <a:lnTo>
                    <a:pt x="1154176" y="357632"/>
                  </a:lnTo>
                  <a:close/>
                </a:path>
                <a:path w="1898650" h="2385060">
                  <a:moveTo>
                    <a:pt x="1211453" y="782193"/>
                  </a:moveTo>
                  <a:lnTo>
                    <a:pt x="1180465" y="765810"/>
                  </a:lnTo>
                  <a:lnTo>
                    <a:pt x="1113028" y="886968"/>
                  </a:lnTo>
                  <a:lnTo>
                    <a:pt x="1144016" y="903351"/>
                  </a:lnTo>
                  <a:lnTo>
                    <a:pt x="1211453" y="782193"/>
                  </a:lnTo>
                  <a:close/>
                </a:path>
                <a:path w="1898650" h="2385060">
                  <a:moveTo>
                    <a:pt x="1249934" y="1205992"/>
                  </a:moveTo>
                  <a:lnTo>
                    <a:pt x="1218946" y="1190244"/>
                  </a:lnTo>
                  <a:lnTo>
                    <a:pt x="1151509" y="1310767"/>
                  </a:lnTo>
                  <a:lnTo>
                    <a:pt x="1182497" y="1327150"/>
                  </a:lnTo>
                  <a:lnTo>
                    <a:pt x="1249934" y="1205992"/>
                  </a:lnTo>
                  <a:close/>
                </a:path>
                <a:path w="1898650" h="2385060">
                  <a:moveTo>
                    <a:pt x="1271524" y="146050"/>
                  </a:moveTo>
                  <a:lnTo>
                    <a:pt x="1240409" y="129667"/>
                  </a:lnTo>
                  <a:lnTo>
                    <a:pt x="1173099" y="250952"/>
                  </a:lnTo>
                  <a:lnTo>
                    <a:pt x="1204722" y="267335"/>
                  </a:lnTo>
                  <a:lnTo>
                    <a:pt x="1271524" y="146050"/>
                  </a:lnTo>
                  <a:close/>
                </a:path>
                <a:path w="1898650" h="2385060">
                  <a:moveTo>
                    <a:pt x="1328801" y="569976"/>
                  </a:moveTo>
                  <a:lnTo>
                    <a:pt x="1297813" y="553593"/>
                  </a:lnTo>
                  <a:lnTo>
                    <a:pt x="1230376" y="674751"/>
                  </a:lnTo>
                  <a:lnTo>
                    <a:pt x="1261999" y="691134"/>
                  </a:lnTo>
                  <a:lnTo>
                    <a:pt x="1328801" y="569976"/>
                  </a:lnTo>
                  <a:close/>
                </a:path>
                <a:path w="1898650" h="2385060">
                  <a:moveTo>
                    <a:pt x="1332103" y="0"/>
                  </a:moveTo>
                  <a:lnTo>
                    <a:pt x="1250569" y="74676"/>
                  </a:lnTo>
                  <a:lnTo>
                    <a:pt x="1298448" y="60960"/>
                  </a:lnTo>
                  <a:lnTo>
                    <a:pt x="1312545" y="107442"/>
                  </a:lnTo>
                  <a:lnTo>
                    <a:pt x="1332103" y="0"/>
                  </a:lnTo>
                  <a:close/>
                </a:path>
                <a:path w="1898650" h="2385060">
                  <a:moveTo>
                    <a:pt x="1367155" y="994410"/>
                  </a:moveTo>
                  <a:lnTo>
                    <a:pt x="1336167" y="978027"/>
                  </a:lnTo>
                  <a:lnTo>
                    <a:pt x="1268730" y="1099185"/>
                  </a:lnTo>
                  <a:lnTo>
                    <a:pt x="1300480" y="1115568"/>
                  </a:lnTo>
                  <a:lnTo>
                    <a:pt x="1367155" y="994410"/>
                  </a:lnTo>
                  <a:close/>
                </a:path>
                <a:path w="1898650" h="2385060">
                  <a:moveTo>
                    <a:pt x="1446149" y="357632"/>
                  </a:moveTo>
                  <a:lnTo>
                    <a:pt x="1415034" y="341249"/>
                  </a:lnTo>
                  <a:lnTo>
                    <a:pt x="1347597" y="462534"/>
                  </a:lnTo>
                  <a:lnTo>
                    <a:pt x="1379347" y="478917"/>
                  </a:lnTo>
                  <a:lnTo>
                    <a:pt x="1446149" y="357632"/>
                  </a:lnTo>
                  <a:close/>
                </a:path>
                <a:path w="1898650" h="2385060">
                  <a:moveTo>
                    <a:pt x="1485138" y="782193"/>
                  </a:moveTo>
                  <a:lnTo>
                    <a:pt x="1453515" y="765810"/>
                  </a:lnTo>
                  <a:lnTo>
                    <a:pt x="1386713" y="886968"/>
                  </a:lnTo>
                  <a:lnTo>
                    <a:pt x="1417828" y="903351"/>
                  </a:lnTo>
                  <a:lnTo>
                    <a:pt x="1485138" y="782193"/>
                  </a:lnTo>
                  <a:close/>
                </a:path>
                <a:path w="1898650" h="2385060">
                  <a:moveTo>
                    <a:pt x="1563370" y="146050"/>
                  </a:moveTo>
                  <a:lnTo>
                    <a:pt x="1532382" y="129667"/>
                  </a:lnTo>
                  <a:lnTo>
                    <a:pt x="1464945" y="250952"/>
                  </a:lnTo>
                  <a:lnTo>
                    <a:pt x="1496695" y="267335"/>
                  </a:lnTo>
                  <a:lnTo>
                    <a:pt x="1563370" y="146050"/>
                  </a:lnTo>
                  <a:close/>
                </a:path>
                <a:path w="1898650" h="2385060">
                  <a:moveTo>
                    <a:pt x="1602486" y="570611"/>
                  </a:moveTo>
                  <a:lnTo>
                    <a:pt x="1571498" y="554228"/>
                  </a:lnTo>
                  <a:lnTo>
                    <a:pt x="1504061" y="675386"/>
                  </a:lnTo>
                  <a:lnTo>
                    <a:pt x="1535049" y="691769"/>
                  </a:lnTo>
                  <a:lnTo>
                    <a:pt x="1602486" y="570611"/>
                  </a:lnTo>
                  <a:close/>
                </a:path>
                <a:path w="1898650" h="2385060">
                  <a:moveTo>
                    <a:pt x="1624076" y="0"/>
                  </a:moveTo>
                  <a:lnTo>
                    <a:pt x="1542542" y="74676"/>
                  </a:lnTo>
                  <a:lnTo>
                    <a:pt x="1590421" y="60960"/>
                  </a:lnTo>
                  <a:lnTo>
                    <a:pt x="1604518" y="107442"/>
                  </a:lnTo>
                  <a:lnTo>
                    <a:pt x="1624076" y="0"/>
                  </a:lnTo>
                  <a:close/>
                </a:path>
                <a:path w="1898650" h="2385060">
                  <a:moveTo>
                    <a:pt x="1719834" y="358394"/>
                  </a:moveTo>
                  <a:lnTo>
                    <a:pt x="1688846" y="342011"/>
                  </a:lnTo>
                  <a:lnTo>
                    <a:pt x="1621409" y="463169"/>
                  </a:lnTo>
                  <a:lnTo>
                    <a:pt x="1652397" y="479552"/>
                  </a:lnTo>
                  <a:lnTo>
                    <a:pt x="1719834" y="358394"/>
                  </a:lnTo>
                  <a:close/>
                </a:path>
                <a:path w="1898650" h="2385060">
                  <a:moveTo>
                    <a:pt x="1837055" y="146685"/>
                  </a:moveTo>
                  <a:lnTo>
                    <a:pt x="1806067" y="130302"/>
                  </a:lnTo>
                  <a:lnTo>
                    <a:pt x="1738630" y="251587"/>
                  </a:lnTo>
                  <a:lnTo>
                    <a:pt x="1770380" y="267970"/>
                  </a:lnTo>
                  <a:lnTo>
                    <a:pt x="1837055" y="146685"/>
                  </a:lnTo>
                  <a:close/>
                </a:path>
                <a:path w="1898650" h="2385060">
                  <a:moveTo>
                    <a:pt x="1898396" y="0"/>
                  </a:moveTo>
                  <a:lnTo>
                    <a:pt x="1816862" y="74676"/>
                  </a:lnTo>
                  <a:lnTo>
                    <a:pt x="1864741" y="60960"/>
                  </a:lnTo>
                  <a:lnTo>
                    <a:pt x="1878965" y="107442"/>
                  </a:lnTo>
                  <a:lnTo>
                    <a:pt x="189839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01511" y="3941063"/>
              <a:ext cx="1566545" cy="2093595"/>
            </a:xfrm>
            <a:custGeom>
              <a:avLst/>
              <a:gdLst/>
              <a:ahLst/>
              <a:cxnLst/>
              <a:rect l="l" t="t" r="r" b="b"/>
              <a:pathLst>
                <a:path w="1566545" h="2093595">
                  <a:moveTo>
                    <a:pt x="42545" y="0"/>
                  </a:moveTo>
                  <a:lnTo>
                    <a:pt x="33274" y="36703"/>
                  </a:lnTo>
                  <a:lnTo>
                    <a:pt x="2032" y="36703"/>
                  </a:lnTo>
                  <a:lnTo>
                    <a:pt x="0" y="2020049"/>
                  </a:lnTo>
                  <a:lnTo>
                    <a:pt x="11557" y="2020049"/>
                  </a:lnTo>
                  <a:lnTo>
                    <a:pt x="26288" y="2093442"/>
                  </a:lnTo>
                  <a:lnTo>
                    <a:pt x="667244" y="1971700"/>
                  </a:lnTo>
                  <a:lnTo>
                    <a:pt x="173100" y="1971700"/>
                  </a:lnTo>
                  <a:lnTo>
                    <a:pt x="228073" y="1917814"/>
                  </a:lnTo>
                  <a:lnTo>
                    <a:pt x="94487" y="1917814"/>
                  </a:lnTo>
                  <a:lnTo>
                    <a:pt x="96392" y="106680"/>
                  </a:lnTo>
                  <a:lnTo>
                    <a:pt x="506488" y="106680"/>
                  </a:lnTo>
                  <a:lnTo>
                    <a:pt x="42545" y="0"/>
                  </a:lnTo>
                  <a:close/>
                </a:path>
                <a:path w="1566545" h="2093595">
                  <a:moveTo>
                    <a:pt x="1471421" y="328549"/>
                  </a:moveTo>
                  <a:lnTo>
                    <a:pt x="1471421" y="1491234"/>
                  </a:lnTo>
                  <a:lnTo>
                    <a:pt x="1261110" y="1765020"/>
                  </a:lnTo>
                  <a:lnTo>
                    <a:pt x="173100" y="1971700"/>
                  </a:lnTo>
                  <a:lnTo>
                    <a:pt x="667244" y="1971700"/>
                  </a:lnTo>
                  <a:lnTo>
                    <a:pt x="1306194" y="1850339"/>
                  </a:lnTo>
                  <a:lnTo>
                    <a:pt x="1303273" y="1835746"/>
                  </a:lnTo>
                  <a:lnTo>
                    <a:pt x="1324654" y="1835746"/>
                  </a:lnTo>
                  <a:lnTo>
                    <a:pt x="1566417" y="1520063"/>
                  </a:lnTo>
                  <a:lnTo>
                    <a:pt x="1552829" y="1510284"/>
                  </a:lnTo>
                  <a:lnTo>
                    <a:pt x="1565783" y="1510284"/>
                  </a:lnTo>
                  <a:lnTo>
                    <a:pt x="1565783" y="376809"/>
                  </a:lnTo>
                  <a:lnTo>
                    <a:pt x="1524508" y="376809"/>
                  </a:lnTo>
                  <a:lnTo>
                    <a:pt x="1532763" y="342646"/>
                  </a:lnTo>
                  <a:lnTo>
                    <a:pt x="1471421" y="328549"/>
                  </a:lnTo>
                  <a:close/>
                </a:path>
                <a:path w="1566545" h="2093595">
                  <a:moveTo>
                    <a:pt x="880617" y="774446"/>
                  </a:moveTo>
                  <a:lnTo>
                    <a:pt x="699135" y="1325753"/>
                  </a:lnTo>
                  <a:lnTo>
                    <a:pt x="94487" y="1917814"/>
                  </a:lnTo>
                  <a:lnTo>
                    <a:pt x="228073" y="1917814"/>
                  </a:lnTo>
                  <a:lnTo>
                    <a:pt x="769365" y="1387221"/>
                  </a:lnTo>
                  <a:lnTo>
                    <a:pt x="778328" y="1387221"/>
                  </a:lnTo>
                  <a:lnTo>
                    <a:pt x="951991" y="858519"/>
                  </a:lnTo>
                  <a:lnTo>
                    <a:pt x="1055674" y="780923"/>
                  </a:lnTo>
                  <a:lnTo>
                    <a:pt x="901191" y="780923"/>
                  </a:lnTo>
                  <a:lnTo>
                    <a:pt x="880617" y="774446"/>
                  </a:lnTo>
                  <a:close/>
                </a:path>
                <a:path w="1566545" h="2093595">
                  <a:moveTo>
                    <a:pt x="1324654" y="1835746"/>
                  </a:moveTo>
                  <a:lnTo>
                    <a:pt x="1303273" y="1835746"/>
                  </a:lnTo>
                  <a:lnTo>
                    <a:pt x="1316989" y="1845754"/>
                  </a:lnTo>
                  <a:lnTo>
                    <a:pt x="1324654" y="1835746"/>
                  </a:lnTo>
                  <a:close/>
                </a:path>
                <a:path w="1566545" h="2093595">
                  <a:moveTo>
                    <a:pt x="778328" y="1387221"/>
                  </a:moveTo>
                  <a:lnTo>
                    <a:pt x="769365" y="1387221"/>
                  </a:lnTo>
                  <a:lnTo>
                    <a:pt x="777493" y="1389761"/>
                  </a:lnTo>
                  <a:lnTo>
                    <a:pt x="778328" y="1387221"/>
                  </a:lnTo>
                  <a:close/>
                </a:path>
                <a:path w="1566545" h="2093595">
                  <a:moveTo>
                    <a:pt x="1400683" y="312293"/>
                  </a:moveTo>
                  <a:lnTo>
                    <a:pt x="1400683" y="407035"/>
                  </a:lnTo>
                  <a:lnTo>
                    <a:pt x="901191" y="780923"/>
                  </a:lnTo>
                  <a:lnTo>
                    <a:pt x="1055674" y="780923"/>
                  </a:lnTo>
                  <a:lnTo>
                    <a:pt x="1471421" y="469773"/>
                  </a:lnTo>
                  <a:lnTo>
                    <a:pt x="1471421" y="328549"/>
                  </a:lnTo>
                  <a:lnTo>
                    <a:pt x="1400683" y="312293"/>
                  </a:lnTo>
                  <a:close/>
                </a:path>
                <a:path w="1566545" h="2093595">
                  <a:moveTo>
                    <a:pt x="506488" y="106680"/>
                  </a:moveTo>
                  <a:lnTo>
                    <a:pt x="96392" y="106680"/>
                  </a:lnTo>
                  <a:lnTo>
                    <a:pt x="1400683" y="407035"/>
                  </a:lnTo>
                  <a:lnTo>
                    <a:pt x="1400683" y="312293"/>
                  </a:lnTo>
                  <a:lnTo>
                    <a:pt x="506488" y="106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18504" y="4776215"/>
              <a:ext cx="1092835" cy="511809"/>
            </a:xfrm>
            <a:custGeom>
              <a:avLst/>
              <a:gdLst/>
              <a:ahLst/>
              <a:cxnLst/>
              <a:rect l="l" t="t" r="r" b="b"/>
              <a:pathLst>
                <a:path w="1092834" h="511810">
                  <a:moveTo>
                    <a:pt x="418211" y="0"/>
                  </a:moveTo>
                  <a:lnTo>
                    <a:pt x="244221" y="2667"/>
                  </a:lnTo>
                  <a:lnTo>
                    <a:pt x="279019" y="18923"/>
                  </a:lnTo>
                  <a:lnTo>
                    <a:pt x="0" y="113919"/>
                  </a:lnTo>
                  <a:lnTo>
                    <a:pt x="18161" y="164211"/>
                  </a:lnTo>
                  <a:lnTo>
                    <a:pt x="297561" y="69088"/>
                  </a:lnTo>
                  <a:lnTo>
                    <a:pt x="280543" y="103378"/>
                  </a:lnTo>
                  <a:lnTo>
                    <a:pt x="418211" y="0"/>
                  </a:lnTo>
                  <a:close/>
                </a:path>
                <a:path w="1092834" h="511810">
                  <a:moveTo>
                    <a:pt x="1092708" y="476377"/>
                  </a:moveTo>
                  <a:lnTo>
                    <a:pt x="934847" y="405130"/>
                  </a:lnTo>
                  <a:lnTo>
                    <a:pt x="959358" y="434848"/>
                  </a:lnTo>
                  <a:lnTo>
                    <a:pt x="605663" y="396621"/>
                  </a:lnTo>
                  <a:lnTo>
                    <a:pt x="599694" y="449580"/>
                  </a:lnTo>
                  <a:lnTo>
                    <a:pt x="953135" y="487807"/>
                  </a:lnTo>
                  <a:lnTo>
                    <a:pt x="922782" y="511683"/>
                  </a:lnTo>
                  <a:lnTo>
                    <a:pt x="1092708" y="47637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88379" y="2761437"/>
              <a:ext cx="34925" cy="887094"/>
            </a:xfrm>
            <a:custGeom>
              <a:avLst/>
              <a:gdLst/>
              <a:ahLst/>
              <a:cxnLst/>
              <a:rect l="l" t="t" r="r" b="b"/>
              <a:pathLst>
                <a:path w="34925" h="887095">
                  <a:moveTo>
                    <a:pt x="34719" y="0"/>
                  </a:moveTo>
                  <a:lnTo>
                    <a:pt x="0" y="0"/>
                  </a:lnTo>
                  <a:lnTo>
                    <a:pt x="0" y="886637"/>
                  </a:lnTo>
                  <a:lnTo>
                    <a:pt x="34719" y="886637"/>
                  </a:lnTo>
                  <a:lnTo>
                    <a:pt x="347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080759" y="2830068"/>
              <a:ext cx="2070735" cy="845819"/>
            </a:xfrm>
            <a:custGeom>
              <a:avLst/>
              <a:gdLst/>
              <a:ahLst/>
              <a:cxnLst/>
              <a:rect l="l" t="t" r="r" b="b"/>
              <a:pathLst>
                <a:path w="2070734" h="845820">
                  <a:moveTo>
                    <a:pt x="2065400" y="0"/>
                  </a:moveTo>
                  <a:lnTo>
                    <a:pt x="2019554" y="1905"/>
                  </a:lnTo>
                  <a:lnTo>
                    <a:pt x="1930908" y="3175"/>
                  </a:lnTo>
                  <a:lnTo>
                    <a:pt x="1886585" y="3302"/>
                  </a:lnTo>
                  <a:lnTo>
                    <a:pt x="1797939" y="3048"/>
                  </a:lnTo>
                  <a:lnTo>
                    <a:pt x="1532000" y="762"/>
                  </a:lnTo>
                  <a:lnTo>
                    <a:pt x="1432433" y="635"/>
                  </a:lnTo>
                  <a:lnTo>
                    <a:pt x="1321181" y="1270"/>
                  </a:lnTo>
                  <a:lnTo>
                    <a:pt x="1189100" y="3937"/>
                  </a:lnTo>
                  <a:lnTo>
                    <a:pt x="1144523" y="5080"/>
                  </a:lnTo>
                  <a:lnTo>
                    <a:pt x="1099819" y="6604"/>
                  </a:lnTo>
                  <a:lnTo>
                    <a:pt x="1055115" y="8509"/>
                  </a:lnTo>
                  <a:lnTo>
                    <a:pt x="1010285" y="10795"/>
                  </a:lnTo>
                  <a:lnTo>
                    <a:pt x="965454" y="13589"/>
                  </a:lnTo>
                  <a:lnTo>
                    <a:pt x="920749" y="17018"/>
                  </a:lnTo>
                  <a:lnTo>
                    <a:pt x="876172" y="21082"/>
                  </a:lnTo>
                  <a:lnTo>
                    <a:pt x="831722" y="25908"/>
                  </a:lnTo>
                  <a:lnTo>
                    <a:pt x="787526" y="31496"/>
                  </a:lnTo>
                  <a:lnTo>
                    <a:pt x="743712" y="38100"/>
                  </a:lnTo>
                  <a:lnTo>
                    <a:pt x="700023" y="45466"/>
                  </a:lnTo>
                  <a:lnTo>
                    <a:pt x="656843" y="53975"/>
                  </a:lnTo>
                  <a:lnTo>
                    <a:pt x="614044" y="63627"/>
                  </a:lnTo>
                  <a:lnTo>
                    <a:pt x="594487" y="69469"/>
                  </a:lnTo>
                  <a:lnTo>
                    <a:pt x="575690" y="74803"/>
                  </a:lnTo>
                  <a:lnTo>
                    <a:pt x="539241" y="87249"/>
                  </a:lnTo>
                  <a:lnTo>
                    <a:pt x="497713" y="104902"/>
                  </a:lnTo>
                  <a:lnTo>
                    <a:pt x="458215" y="125857"/>
                  </a:lnTo>
                  <a:lnTo>
                    <a:pt x="420750" y="149733"/>
                  </a:lnTo>
                  <a:lnTo>
                    <a:pt x="385190" y="176276"/>
                  </a:lnTo>
                  <a:lnTo>
                    <a:pt x="351663" y="205105"/>
                  </a:lnTo>
                  <a:lnTo>
                    <a:pt x="320039" y="236093"/>
                  </a:lnTo>
                  <a:lnTo>
                    <a:pt x="290322" y="268986"/>
                  </a:lnTo>
                  <a:lnTo>
                    <a:pt x="262254" y="303403"/>
                  </a:lnTo>
                  <a:lnTo>
                    <a:pt x="236092" y="339090"/>
                  </a:lnTo>
                  <a:lnTo>
                    <a:pt x="211709" y="375666"/>
                  </a:lnTo>
                  <a:lnTo>
                    <a:pt x="178688" y="430784"/>
                  </a:lnTo>
                  <a:lnTo>
                    <a:pt x="156463" y="470662"/>
                  </a:lnTo>
                  <a:lnTo>
                    <a:pt x="135889" y="511175"/>
                  </a:lnTo>
                  <a:lnTo>
                    <a:pt x="116331" y="551942"/>
                  </a:lnTo>
                  <a:lnTo>
                    <a:pt x="97662" y="593090"/>
                  </a:lnTo>
                  <a:lnTo>
                    <a:pt x="60832" y="675513"/>
                  </a:lnTo>
                  <a:lnTo>
                    <a:pt x="41910" y="716534"/>
                  </a:lnTo>
                  <a:lnTo>
                    <a:pt x="22225" y="757301"/>
                  </a:lnTo>
                  <a:lnTo>
                    <a:pt x="14859" y="771017"/>
                  </a:lnTo>
                  <a:lnTo>
                    <a:pt x="8127" y="782193"/>
                  </a:lnTo>
                  <a:lnTo>
                    <a:pt x="0" y="794004"/>
                  </a:lnTo>
                  <a:lnTo>
                    <a:pt x="77469" y="845820"/>
                  </a:lnTo>
                  <a:lnTo>
                    <a:pt x="105155" y="801243"/>
                  </a:lnTo>
                  <a:lnTo>
                    <a:pt x="125222" y="760476"/>
                  </a:lnTo>
                  <a:lnTo>
                    <a:pt x="144144" y="719455"/>
                  </a:lnTo>
                  <a:lnTo>
                    <a:pt x="180975" y="637032"/>
                  </a:lnTo>
                  <a:lnTo>
                    <a:pt x="199643" y="595884"/>
                  </a:lnTo>
                  <a:lnTo>
                    <a:pt x="218948" y="554990"/>
                  </a:lnTo>
                  <a:lnTo>
                    <a:pt x="239522" y="514350"/>
                  </a:lnTo>
                  <a:lnTo>
                    <a:pt x="261492" y="474091"/>
                  </a:lnTo>
                  <a:lnTo>
                    <a:pt x="292607" y="422910"/>
                  </a:lnTo>
                  <a:lnTo>
                    <a:pt x="316102" y="387604"/>
                  </a:lnTo>
                  <a:lnTo>
                    <a:pt x="341502" y="353314"/>
                  </a:lnTo>
                  <a:lnTo>
                    <a:pt x="368935" y="320421"/>
                  </a:lnTo>
                  <a:lnTo>
                    <a:pt x="398272" y="289179"/>
                  </a:lnTo>
                  <a:lnTo>
                    <a:pt x="429640" y="260096"/>
                  </a:lnTo>
                  <a:lnTo>
                    <a:pt x="463041" y="233299"/>
                  </a:lnTo>
                  <a:lnTo>
                    <a:pt x="498601" y="209550"/>
                  </a:lnTo>
                  <a:lnTo>
                    <a:pt x="536320" y="188849"/>
                  </a:lnTo>
                  <a:lnTo>
                    <a:pt x="576325" y="171831"/>
                  </a:lnTo>
                  <a:lnTo>
                    <a:pt x="622172" y="156718"/>
                  </a:lnTo>
                  <a:lnTo>
                    <a:pt x="683513" y="142367"/>
                  </a:lnTo>
                  <a:lnTo>
                    <a:pt x="727837" y="133858"/>
                  </a:lnTo>
                  <a:lnTo>
                    <a:pt x="772794" y="126492"/>
                  </a:lnTo>
                  <a:lnTo>
                    <a:pt x="818134" y="120142"/>
                  </a:lnTo>
                  <a:lnTo>
                    <a:pt x="863726" y="114681"/>
                  </a:lnTo>
                  <a:lnTo>
                    <a:pt x="909700" y="110109"/>
                  </a:lnTo>
                  <a:lnTo>
                    <a:pt x="955929" y="106426"/>
                  </a:lnTo>
                  <a:lnTo>
                    <a:pt x="1002157" y="103251"/>
                  </a:lnTo>
                  <a:lnTo>
                    <a:pt x="1048512" y="100837"/>
                  </a:lnTo>
                  <a:lnTo>
                    <a:pt x="1094739" y="98806"/>
                  </a:lnTo>
                  <a:lnTo>
                    <a:pt x="1140967" y="97155"/>
                  </a:lnTo>
                  <a:lnTo>
                    <a:pt x="1186814" y="95885"/>
                  </a:lnTo>
                  <a:lnTo>
                    <a:pt x="1322578" y="93091"/>
                  </a:lnTo>
                  <a:lnTo>
                    <a:pt x="1433067" y="92456"/>
                  </a:lnTo>
                  <a:lnTo>
                    <a:pt x="1532255" y="92583"/>
                  </a:lnTo>
                  <a:lnTo>
                    <a:pt x="1844039" y="95123"/>
                  </a:lnTo>
                  <a:lnTo>
                    <a:pt x="1933066" y="94869"/>
                  </a:lnTo>
                  <a:lnTo>
                    <a:pt x="1977643" y="94487"/>
                  </a:lnTo>
                  <a:lnTo>
                    <a:pt x="2022220" y="93726"/>
                  </a:lnTo>
                  <a:lnTo>
                    <a:pt x="2055240" y="92456"/>
                  </a:lnTo>
                  <a:lnTo>
                    <a:pt x="2070735" y="91186"/>
                  </a:lnTo>
                  <a:lnTo>
                    <a:pt x="2065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87895" y="2705100"/>
              <a:ext cx="1360805" cy="681355"/>
            </a:xfrm>
            <a:custGeom>
              <a:avLst/>
              <a:gdLst/>
              <a:ahLst/>
              <a:cxnLst/>
              <a:rect l="l" t="t" r="r" b="b"/>
              <a:pathLst>
                <a:path w="1360804" h="681354">
                  <a:moveTo>
                    <a:pt x="1360804" y="0"/>
                  </a:moveTo>
                  <a:lnTo>
                    <a:pt x="0" y="0"/>
                  </a:lnTo>
                  <a:lnTo>
                    <a:pt x="0" y="681227"/>
                  </a:lnTo>
                  <a:lnTo>
                    <a:pt x="1360804" y="681227"/>
                  </a:lnTo>
                  <a:lnTo>
                    <a:pt x="1360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48271" y="2816352"/>
              <a:ext cx="285115" cy="90170"/>
            </a:xfrm>
            <a:custGeom>
              <a:avLst/>
              <a:gdLst/>
              <a:ahLst/>
              <a:cxnLst/>
              <a:rect l="l" t="t" r="r" b="b"/>
              <a:pathLst>
                <a:path w="285115" h="90169">
                  <a:moveTo>
                    <a:pt x="279400" y="0"/>
                  </a:moveTo>
                  <a:lnTo>
                    <a:pt x="0" y="66294"/>
                  </a:lnTo>
                  <a:lnTo>
                    <a:pt x="6096" y="88392"/>
                  </a:lnTo>
                  <a:lnTo>
                    <a:pt x="6730" y="88264"/>
                  </a:lnTo>
                  <a:lnTo>
                    <a:pt x="6730" y="89662"/>
                  </a:lnTo>
                  <a:lnTo>
                    <a:pt x="278764" y="89662"/>
                  </a:lnTo>
                  <a:lnTo>
                    <a:pt x="278764" y="65659"/>
                  </a:lnTo>
                  <a:lnTo>
                    <a:pt x="101726" y="65659"/>
                  </a:lnTo>
                  <a:lnTo>
                    <a:pt x="284733" y="22098"/>
                  </a:lnTo>
                  <a:lnTo>
                    <a:pt x="2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022718" y="2681450"/>
            <a:ext cx="806450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950" b="1" i="1" spc="-7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950" spc="-2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565515" y="2909570"/>
            <a:ext cx="34925" cy="838200"/>
          </a:xfrm>
          <a:custGeom>
            <a:avLst/>
            <a:gdLst/>
            <a:ahLst/>
            <a:cxnLst/>
            <a:rect l="l" t="t" r="r" b="b"/>
            <a:pathLst>
              <a:path w="34925" h="838200">
                <a:moveTo>
                  <a:pt x="0" y="838200"/>
                </a:moveTo>
                <a:lnTo>
                  <a:pt x="34416" y="838200"/>
                </a:lnTo>
                <a:lnTo>
                  <a:pt x="34416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8179307" y="2859062"/>
            <a:ext cx="2395855" cy="3243580"/>
            <a:chOff x="8179307" y="2859062"/>
            <a:chExt cx="2395855" cy="3243580"/>
          </a:xfrm>
        </p:grpSpPr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47887" y="3828288"/>
              <a:ext cx="2011679" cy="227380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186928" y="3846575"/>
              <a:ext cx="2133600" cy="2255520"/>
            </a:xfrm>
            <a:custGeom>
              <a:avLst/>
              <a:gdLst/>
              <a:ahLst/>
              <a:cxnLst/>
              <a:rect l="l" t="t" r="r" b="b"/>
              <a:pathLst>
                <a:path w="2133600" h="2255520">
                  <a:moveTo>
                    <a:pt x="84709" y="2172297"/>
                  </a:moveTo>
                  <a:lnTo>
                    <a:pt x="54864" y="2156701"/>
                  </a:lnTo>
                  <a:lnTo>
                    <a:pt x="0" y="2255202"/>
                  </a:lnTo>
                  <a:lnTo>
                    <a:pt x="38481" y="2255202"/>
                  </a:lnTo>
                  <a:lnTo>
                    <a:pt x="84709" y="2172297"/>
                  </a:lnTo>
                  <a:close/>
                </a:path>
                <a:path w="2133600" h="2255520">
                  <a:moveTo>
                    <a:pt x="197485" y="1970265"/>
                  </a:moveTo>
                  <a:lnTo>
                    <a:pt x="167640" y="1954682"/>
                  </a:lnTo>
                  <a:lnTo>
                    <a:pt x="102743" y="2070023"/>
                  </a:lnTo>
                  <a:lnTo>
                    <a:pt x="133223" y="2085619"/>
                  </a:lnTo>
                  <a:lnTo>
                    <a:pt x="197485" y="1970265"/>
                  </a:lnTo>
                  <a:close/>
                </a:path>
                <a:path w="2133600" h="2255520">
                  <a:moveTo>
                    <a:pt x="309626" y="1768259"/>
                  </a:moveTo>
                  <a:lnTo>
                    <a:pt x="279781" y="1752663"/>
                  </a:lnTo>
                  <a:lnTo>
                    <a:pt x="215646" y="1868017"/>
                  </a:lnTo>
                  <a:lnTo>
                    <a:pt x="245491" y="1883600"/>
                  </a:lnTo>
                  <a:lnTo>
                    <a:pt x="309626" y="1768259"/>
                  </a:lnTo>
                  <a:close/>
                </a:path>
                <a:path w="2133600" h="2255520">
                  <a:moveTo>
                    <a:pt x="401701" y="2179790"/>
                  </a:moveTo>
                  <a:lnTo>
                    <a:pt x="371221" y="2164181"/>
                  </a:lnTo>
                  <a:lnTo>
                    <a:pt x="320802" y="2255202"/>
                  </a:lnTo>
                  <a:lnTo>
                    <a:pt x="359664" y="2255202"/>
                  </a:lnTo>
                  <a:lnTo>
                    <a:pt x="401701" y="2179790"/>
                  </a:lnTo>
                  <a:close/>
                </a:path>
                <a:path w="2133600" h="2255520">
                  <a:moveTo>
                    <a:pt x="421767" y="1566291"/>
                  </a:moveTo>
                  <a:lnTo>
                    <a:pt x="391922" y="1550670"/>
                  </a:lnTo>
                  <a:lnTo>
                    <a:pt x="327787" y="1665986"/>
                  </a:lnTo>
                  <a:lnTo>
                    <a:pt x="357632" y="1681607"/>
                  </a:lnTo>
                  <a:lnTo>
                    <a:pt x="421767" y="1566291"/>
                  </a:lnTo>
                  <a:close/>
                </a:path>
                <a:path w="2133600" h="2255520">
                  <a:moveTo>
                    <a:pt x="513842" y="1977758"/>
                  </a:moveTo>
                  <a:lnTo>
                    <a:pt x="483362" y="1962175"/>
                  </a:lnTo>
                  <a:lnTo>
                    <a:pt x="419862" y="2078139"/>
                  </a:lnTo>
                  <a:lnTo>
                    <a:pt x="449707" y="2093112"/>
                  </a:lnTo>
                  <a:lnTo>
                    <a:pt x="513842" y="1977758"/>
                  </a:lnTo>
                  <a:close/>
                </a:path>
                <a:path w="2133600" h="2255520">
                  <a:moveTo>
                    <a:pt x="534543" y="1364246"/>
                  </a:moveTo>
                  <a:lnTo>
                    <a:pt x="504190" y="1348613"/>
                  </a:lnTo>
                  <a:lnTo>
                    <a:pt x="439928" y="1463929"/>
                  </a:lnTo>
                  <a:lnTo>
                    <a:pt x="470408" y="1479550"/>
                  </a:lnTo>
                  <a:lnTo>
                    <a:pt x="534543" y="1364246"/>
                  </a:lnTo>
                  <a:close/>
                </a:path>
                <a:path w="2133600" h="2255520">
                  <a:moveTo>
                    <a:pt x="625983" y="1775739"/>
                  </a:moveTo>
                  <a:lnTo>
                    <a:pt x="596138" y="1760156"/>
                  </a:lnTo>
                  <a:lnTo>
                    <a:pt x="532003" y="1875510"/>
                  </a:lnTo>
                  <a:lnTo>
                    <a:pt x="561848" y="1891093"/>
                  </a:lnTo>
                  <a:lnTo>
                    <a:pt x="625983" y="1775739"/>
                  </a:lnTo>
                  <a:close/>
                </a:path>
                <a:path w="2133600" h="2255520">
                  <a:moveTo>
                    <a:pt x="646811" y="1162177"/>
                  </a:moveTo>
                  <a:lnTo>
                    <a:pt x="616966" y="1146683"/>
                  </a:lnTo>
                  <a:lnTo>
                    <a:pt x="552704" y="1261999"/>
                  </a:lnTo>
                  <a:lnTo>
                    <a:pt x="582549" y="1277620"/>
                  </a:lnTo>
                  <a:lnTo>
                    <a:pt x="646811" y="1162177"/>
                  </a:lnTo>
                  <a:close/>
                </a:path>
                <a:path w="2133600" h="2255520">
                  <a:moveTo>
                    <a:pt x="682371" y="2179790"/>
                  </a:moveTo>
                  <a:lnTo>
                    <a:pt x="651891" y="2164181"/>
                  </a:lnTo>
                  <a:lnTo>
                    <a:pt x="602107" y="2255202"/>
                  </a:lnTo>
                  <a:lnTo>
                    <a:pt x="640461" y="2255202"/>
                  </a:lnTo>
                  <a:lnTo>
                    <a:pt x="682371" y="2179790"/>
                  </a:lnTo>
                  <a:close/>
                </a:path>
                <a:path w="2133600" h="2255520">
                  <a:moveTo>
                    <a:pt x="738124" y="1573784"/>
                  </a:moveTo>
                  <a:lnTo>
                    <a:pt x="708406" y="1558163"/>
                  </a:lnTo>
                  <a:lnTo>
                    <a:pt x="644144" y="1673479"/>
                  </a:lnTo>
                  <a:lnTo>
                    <a:pt x="673989" y="1689100"/>
                  </a:lnTo>
                  <a:lnTo>
                    <a:pt x="738124" y="1573784"/>
                  </a:lnTo>
                  <a:close/>
                </a:path>
                <a:path w="2133600" h="2255520">
                  <a:moveTo>
                    <a:pt x="758952" y="960247"/>
                  </a:moveTo>
                  <a:lnTo>
                    <a:pt x="729107" y="944626"/>
                  </a:lnTo>
                  <a:lnTo>
                    <a:pt x="664972" y="1059942"/>
                  </a:lnTo>
                  <a:lnTo>
                    <a:pt x="694690" y="1075563"/>
                  </a:lnTo>
                  <a:lnTo>
                    <a:pt x="758952" y="960247"/>
                  </a:lnTo>
                  <a:close/>
                </a:path>
                <a:path w="2133600" h="2255520">
                  <a:moveTo>
                    <a:pt x="794639" y="1977758"/>
                  </a:moveTo>
                  <a:lnTo>
                    <a:pt x="764794" y="1962175"/>
                  </a:lnTo>
                  <a:lnTo>
                    <a:pt x="700532" y="2078139"/>
                  </a:lnTo>
                  <a:lnTo>
                    <a:pt x="730377" y="2093112"/>
                  </a:lnTo>
                  <a:lnTo>
                    <a:pt x="794639" y="1977758"/>
                  </a:lnTo>
                  <a:close/>
                </a:path>
                <a:path w="2133600" h="2255520">
                  <a:moveTo>
                    <a:pt x="850392" y="1371727"/>
                  </a:moveTo>
                  <a:lnTo>
                    <a:pt x="820547" y="1356106"/>
                  </a:lnTo>
                  <a:lnTo>
                    <a:pt x="756285" y="1471422"/>
                  </a:lnTo>
                  <a:lnTo>
                    <a:pt x="786130" y="1487043"/>
                  </a:lnTo>
                  <a:lnTo>
                    <a:pt x="850392" y="1371727"/>
                  </a:lnTo>
                  <a:close/>
                </a:path>
                <a:path w="2133600" h="2255520">
                  <a:moveTo>
                    <a:pt x="871728" y="758190"/>
                  </a:moveTo>
                  <a:lnTo>
                    <a:pt x="841248" y="742569"/>
                  </a:lnTo>
                  <a:lnTo>
                    <a:pt x="777113" y="857885"/>
                  </a:lnTo>
                  <a:lnTo>
                    <a:pt x="807593" y="873506"/>
                  </a:lnTo>
                  <a:lnTo>
                    <a:pt x="871728" y="758190"/>
                  </a:lnTo>
                  <a:close/>
                </a:path>
                <a:path w="2133600" h="2255520">
                  <a:moveTo>
                    <a:pt x="906780" y="1775739"/>
                  </a:moveTo>
                  <a:lnTo>
                    <a:pt x="876935" y="1760156"/>
                  </a:lnTo>
                  <a:lnTo>
                    <a:pt x="812800" y="1875510"/>
                  </a:lnTo>
                  <a:lnTo>
                    <a:pt x="842518" y="1891093"/>
                  </a:lnTo>
                  <a:lnTo>
                    <a:pt x="906780" y="1775739"/>
                  </a:lnTo>
                  <a:close/>
                </a:path>
                <a:path w="2133600" h="2255520">
                  <a:moveTo>
                    <a:pt x="944372" y="2179790"/>
                  </a:moveTo>
                  <a:lnTo>
                    <a:pt x="914527" y="2164816"/>
                  </a:lnTo>
                  <a:lnTo>
                    <a:pt x="864235" y="2255202"/>
                  </a:lnTo>
                  <a:lnTo>
                    <a:pt x="902335" y="2255202"/>
                  </a:lnTo>
                  <a:lnTo>
                    <a:pt x="944372" y="2179790"/>
                  </a:lnTo>
                  <a:close/>
                </a:path>
                <a:path w="2133600" h="2255520">
                  <a:moveTo>
                    <a:pt x="962533" y="1169035"/>
                  </a:moveTo>
                  <a:lnTo>
                    <a:pt x="932688" y="1154176"/>
                  </a:lnTo>
                  <a:lnTo>
                    <a:pt x="868553" y="1269492"/>
                  </a:lnTo>
                  <a:lnTo>
                    <a:pt x="898271" y="1284986"/>
                  </a:lnTo>
                  <a:lnTo>
                    <a:pt x="962533" y="1169035"/>
                  </a:lnTo>
                  <a:close/>
                </a:path>
                <a:path w="2133600" h="2255520">
                  <a:moveTo>
                    <a:pt x="983869" y="556133"/>
                  </a:moveTo>
                  <a:lnTo>
                    <a:pt x="954024" y="540639"/>
                  </a:lnTo>
                  <a:lnTo>
                    <a:pt x="889889" y="655955"/>
                  </a:lnTo>
                  <a:lnTo>
                    <a:pt x="919734" y="671449"/>
                  </a:lnTo>
                  <a:lnTo>
                    <a:pt x="983869" y="556133"/>
                  </a:lnTo>
                  <a:close/>
                </a:path>
                <a:path w="2133600" h="2255520">
                  <a:moveTo>
                    <a:pt x="1018921" y="1573784"/>
                  </a:moveTo>
                  <a:lnTo>
                    <a:pt x="989076" y="1558163"/>
                  </a:lnTo>
                  <a:lnTo>
                    <a:pt x="924941" y="1673479"/>
                  </a:lnTo>
                  <a:lnTo>
                    <a:pt x="954786" y="1689100"/>
                  </a:lnTo>
                  <a:lnTo>
                    <a:pt x="1018921" y="1573784"/>
                  </a:lnTo>
                  <a:close/>
                </a:path>
                <a:path w="2133600" h="2255520">
                  <a:moveTo>
                    <a:pt x="1056513" y="1977758"/>
                  </a:moveTo>
                  <a:lnTo>
                    <a:pt x="1026668" y="1962175"/>
                  </a:lnTo>
                  <a:lnTo>
                    <a:pt x="962533" y="2078139"/>
                  </a:lnTo>
                  <a:lnTo>
                    <a:pt x="992378" y="2093112"/>
                  </a:lnTo>
                  <a:lnTo>
                    <a:pt x="1056513" y="1977758"/>
                  </a:lnTo>
                  <a:close/>
                </a:path>
                <a:path w="2133600" h="2255520">
                  <a:moveTo>
                    <a:pt x="1074674" y="967105"/>
                  </a:moveTo>
                  <a:lnTo>
                    <a:pt x="1044829" y="952119"/>
                  </a:lnTo>
                  <a:lnTo>
                    <a:pt x="980694" y="1067435"/>
                  </a:lnTo>
                  <a:lnTo>
                    <a:pt x="1011174" y="1082421"/>
                  </a:lnTo>
                  <a:lnTo>
                    <a:pt x="1074674" y="967105"/>
                  </a:lnTo>
                  <a:close/>
                </a:path>
                <a:path w="2133600" h="2255520">
                  <a:moveTo>
                    <a:pt x="1096010" y="353568"/>
                  </a:moveTo>
                  <a:lnTo>
                    <a:pt x="1066292" y="338582"/>
                  </a:lnTo>
                  <a:lnTo>
                    <a:pt x="1002030" y="453898"/>
                  </a:lnTo>
                  <a:lnTo>
                    <a:pt x="1031875" y="469519"/>
                  </a:lnTo>
                  <a:lnTo>
                    <a:pt x="1096010" y="353568"/>
                  </a:lnTo>
                  <a:close/>
                </a:path>
                <a:path w="2133600" h="2255520">
                  <a:moveTo>
                    <a:pt x="1131062" y="1371727"/>
                  </a:moveTo>
                  <a:lnTo>
                    <a:pt x="1101217" y="1356106"/>
                  </a:lnTo>
                  <a:lnTo>
                    <a:pt x="1037082" y="1471422"/>
                  </a:lnTo>
                  <a:lnTo>
                    <a:pt x="1066927" y="1487043"/>
                  </a:lnTo>
                  <a:lnTo>
                    <a:pt x="1131062" y="1371727"/>
                  </a:lnTo>
                  <a:close/>
                </a:path>
                <a:path w="2133600" h="2255520">
                  <a:moveTo>
                    <a:pt x="1169289" y="1775739"/>
                  </a:moveTo>
                  <a:lnTo>
                    <a:pt x="1138809" y="1760156"/>
                  </a:lnTo>
                  <a:lnTo>
                    <a:pt x="1074674" y="1876132"/>
                  </a:lnTo>
                  <a:lnTo>
                    <a:pt x="1105154" y="1891093"/>
                  </a:lnTo>
                  <a:lnTo>
                    <a:pt x="1169289" y="1775739"/>
                  </a:lnTo>
                  <a:close/>
                </a:path>
                <a:path w="2133600" h="2255520">
                  <a:moveTo>
                    <a:pt x="1187450" y="765048"/>
                  </a:moveTo>
                  <a:lnTo>
                    <a:pt x="1156970" y="749427"/>
                  </a:lnTo>
                  <a:lnTo>
                    <a:pt x="1092835" y="865378"/>
                  </a:lnTo>
                  <a:lnTo>
                    <a:pt x="1123315" y="880364"/>
                  </a:lnTo>
                  <a:lnTo>
                    <a:pt x="1187450" y="765048"/>
                  </a:lnTo>
                  <a:close/>
                </a:path>
                <a:path w="2133600" h="2255520">
                  <a:moveTo>
                    <a:pt x="1208913" y="151511"/>
                  </a:moveTo>
                  <a:lnTo>
                    <a:pt x="1178433" y="136525"/>
                  </a:lnTo>
                  <a:lnTo>
                    <a:pt x="1114171" y="251841"/>
                  </a:lnTo>
                  <a:lnTo>
                    <a:pt x="1144651" y="267462"/>
                  </a:lnTo>
                  <a:lnTo>
                    <a:pt x="1208913" y="151511"/>
                  </a:lnTo>
                  <a:close/>
                </a:path>
                <a:path w="2133600" h="2255520">
                  <a:moveTo>
                    <a:pt x="1243203" y="1169035"/>
                  </a:moveTo>
                  <a:lnTo>
                    <a:pt x="1213485" y="1154176"/>
                  </a:lnTo>
                  <a:lnTo>
                    <a:pt x="1149223" y="1269492"/>
                  </a:lnTo>
                  <a:lnTo>
                    <a:pt x="1179703" y="1284986"/>
                  </a:lnTo>
                  <a:lnTo>
                    <a:pt x="1243203" y="1169035"/>
                  </a:lnTo>
                  <a:close/>
                </a:path>
                <a:path w="2133600" h="2255520">
                  <a:moveTo>
                    <a:pt x="1273683" y="0"/>
                  </a:moveTo>
                  <a:lnTo>
                    <a:pt x="1195324" y="71120"/>
                  </a:lnTo>
                  <a:lnTo>
                    <a:pt x="1241298" y="58039"/>
                  </a:lnTo>
                  <a:lnTo>
                    <a:pt x="1255522" y="102235"/>
                  </a:lnTo>
                  <a:lnTo>
                    <a:pt x="1273683" y="0"/>
                  </a:lnTo>
                  <a:close/>
                </a:path>
                <a:path w="2133600" h="2255520">
                  <a:moveTo>
                    <a:pt x="1281557" y="1573784"/>
                  </a:moveTo>
                  <a:lnTo>
                    <a:pt x="1251712" y="1558163"/>
                  </a:lnTo>
                  <a:lnTo>
                    <a:pt x="1187450" y="1674114"/>
                  </a:lnTo>
                  <a:lnTo>
                    <a:pt x="1217295" y="1689100"/>
                  </a:lnTo>
                  <a:lnTo>
                    <a:pt x="1281557" y="1573784"/>
                  </a:lnTo>
                  <a:close/>
                </a:path>
                <a:path w="2133600" h="2255520">
                  <a:moveTo>
                    <a:pt x="1299591" y="562991"/>
                  </a:moveTo>
                  <a:lnTo>
                    <a:pt x="1269238" y="547497"/>
                  </a:lnTo>
                  <a:lnTo>
                    <a:pt x="1204976" y="662813"/>
                  </a:lnTo>
                  <a:lnTo>
                    <a:pt x="1235456" y="678434"/>
                  </a:lnTo>
                  <a:lnTo>
                    <a:pt x="1299591" y="562991"/>
                  </a:lnTo>
                  <a:close/>
                </a:path>
                <a:path w="2133600" h="2255520">
                  <a:moveTo>
                    <a:pt x="1356106" y="967105"/>
                  </a:moveTo>
                  <a:lnTo>
                    <a:pt x="1325626" y="952119"/>
                  </a:lnTo>
                  <a:lnTo>
                    <a:pt x="1261364" y="1067435"/>
                  </a:lnTo>
                  <a:lnTo>
                    <a:pt x="1291844" y="1082421"/>
                  </a:lnTo>
                  <a:lnTo>
                    <a:pt x="1356106" y="967105"/>
                  </a:lnTo>
                  <a:close/>
                </a:path>
                <a:path w="2133600" h="2255520">
                  <a:moveTo>
                    <a:pt x="1393698" y="1371727"/>
                  </a:moveTo>
                  <a:lnTo>
                    <a:pt x="1363853" y="1356106"/>
                  </a:lnTo>
                  <a:lnTo>
                    <a:pt x="1299591" y="1471422"/>
                  </a:lnTo>
                  <a:lnTo>
                    <a:pt x="1329436" y="1487043"/>
                  </a:lnTo>
                  <a:lnTo>
                    <a:pt x="1393698" y="1371727"/>
                  </a:lnTo>
                  <a:close/>
                </a:path>
                <a:path w="2133600" h="2255520">
                  <a:moveTo>
                    <a:pt x="1411859" y="361061"/>
                  </a:moveTo>
                  <a:lnTo>
                    <a:pt x="1382014" y="345440"/>
                  </a:lnTo>
                  <a:lnTo>
                    <a:pt x="1317752" y="460756"/>
                  </a:lnTo>
                  <a:lnTo>
                    <a:pt x="1347597" y="476377"/>
                  </a:lnTo>
                  <a:lnTo>
                    <a:pt x="1411859" y="361061"/>
                  </a:lnTo>
                  <a:close/>
                </a:path>
                <a:path w="2133600" h="2255520">
                  <a:moveTo>
                    <a:pt x="1468247" y="765048"/>
                  </a:moveTo>
                  <a:lnTo>
                    <a:pt x="1437767" y="749427"/>
                  </a:lnTo>
                  <a:lnTo>
                    <a:pt x="1373505" y="865378"/>
                  </a:lnTo>
                  <a:lnTo>
                    <a:pt x="1403985" y="880364"/>
                  </a:lnTo>
                  <a:lnTo>
                    <a:pt x="1468247" y="765048"/>
                  </a:lnTo>
                  <a:close/>
                </a:path>
                <a:path w="2133600" h="2255520">
                  <a:moveTo>
                    <a:pt x="1506474" y="1169670"/>
                  </a:moveTo>
                  <a:lnTo>
                    <a:pt x="1475994" y="1154176"/>
                  </a:lnTo>
                  <a:lnTo>
                    <a:pt x="1411859" y="1269492"/>
                  </a:lnTo>
                  <a:lnTo>
                    <a:pt x="1442339" y="1284986"/>
                  </a:lnTo>
                  <a:lnTo>
                    <a:pt x="1506474" y="1169670"/>
                  </a:lnTo>
                  <a:close/>
                </a:path>
                <a:path w="2133600" h="2255520">
                  <a:moveTo>
                    <a:pt x="1524000" y="159004"/>
                  </a:moveTo>
                  <a:lnTo>
                    <a:pt x="1494155" y="143383"/>
                  </a:lnTo>
                  <a:lnTo>
                    <a:pt x="1430020" y="258826"/>
                  </a:lnTo>
                  <a:lnTo>
                    <a:pt x="1459738" y="274320"/>
                  </a:lnTo>
                  <a:lnTo>
                    <a:pt x="1524000" y="159004"/>
                  </a:lnTo>
                  <a:close/>
                </a:path>
                <a:path w="2133600" h="2255520">
                  <a:moveTo>
                    <a:pt x="1580388" y="562991"/>
                  </a:moveTo>
                  <a:lnTo>
                    <a:pt x="1550543" y="547497"/>
                  </a:lnTo>
                  <a:lnTo>
                    <a:pt x="1486408" y="662813"/>
                  </a:lnTo>
                  <a:lnTo>
                    <a:pt x="1516253" y="678434"/>
                  </a:lnTo>
                  <a:lnTo>
                    <a:pt x="1580388" y="562991"/>
                  </a:lnTo>
                  <a:close/>
                </a:path>
                <a:path w="2133600" h="2255520">
                  <a:moveTo>
                    <a:pt x="1588770" y="7493"/>
                  </a:moveTo>
                  <a:lnTo>
                    <a:pt x="1510411" y="79248"/>
                  </a:lnTo>
                  <a:lnTo>
                    <a:pt x="1556385" y="65532"/>
                  </a:lnTo>
                  <a:lnTo>
                    <a:pt x="1570609" y="109728"/>
                  </a:lnTo>
                  <a:lnTo>
                    <a:pt x="1588770" y="7493"/>
                  </a:lnTo>
                  <a:close/>
                </a:path>
                <a:path w="2133600" h="2255520">
                  <a:moveTo>
                    <a:pt x="1618615" y="967740"/>
                  </a:moveTo>
                  <a:lnTo>
                    <a:pt x="1588770" y="952119"/>
                  </a:lnTo>
                  <a:lnTo>
                    <a:pt x="1524635" y="1067435"/>
                  </a:lnTo>
                  <a:lnTo>
                    <a:pt x="1554480" y="1083056"/>
                  </a:lnTo>
                  <a:lnTo>
                    <a:pt x="1618615" y="967740"/>
                  </a:lnTo>
                  <a:close/>
                </a:path>
                <a:path w="2133600" h="2255520">
                  <a:moveTo>
                    <a:pt x="1692529" y="361061"/>
                  </a:moveTo>
                  <a:lnTo>
                    <a:pt x="1662684" y="345440"/>
                  </a:lnTo>
                  <a:lnTo>
                    <a:pt x="1598549" y="460756"/>
                  </a:lnTo>
                  <a:lnTo>
                    <a:pt x="1628394" y="476377"/>
                  </a:lnTo>
                  <a:lnTo>
                    <a:pt x="1692529" y="361061"/>
                  </a:lnTo>
                  <a:close/>
                </a:path>
                <a:path w="2133600" h="2255520">
                  <a:moveTo>
                    <a:pt x="1730756" y="765683"/>
                  </a:moveTo>
                  <a:lnTo>
                    <a:pt x="1701038" y="750062"/>
                  </a:lnTo>
                  <a:lnTo>
                    <a:pt x="1636776" y="865378"/>
                  </a:lnTo>
                  <a:lnTo>
                    <a:pt x="1666621" y="880999"/>
                  </a:lnTo>
                  <a:lnTo>
                    <a:pt x="1730756" y="765683"/>
                  </a:lnTo>
                  <a:close/>
                </a:path>
                <a:path w="2133600" h="2255520">
                  <a:moveTo>
                    <a:pt x="1804670" y="159004"/>
                  </a:moveTo>
                  <a:lnTo>
                    <a:pt x="1774952" y="143383"/>
                  </a:lnTo>
                  <a:lnTo>
                    <a:pt x="1710690" y="258826"/>
                  </a:lnTo>
                  <a:lnTo>
                    <a:pt x="1740535" y="274320"/>
                  </a:lnTo>
                  <a:lnTo>
                    <a:pt x="1804670" y="159004"/>
                  </a:lnTo>
                  <a:close/>
                </a:path>
                <a:path w="2133600" h="2255520">
                  <a:moveTo>
                    <a:pt x="1843659" y="563626"/>
                  </a:moveTo>
                  <a:lnTo>
                    <a:pt x="1813179" y="548005"/>
                  </a:lnTo>
                  <a:lnTo>
                    <a:pt x="1748917" y="663448"/>
                  </a:lnTo>
                  <a:lnTo>
                    <a:pt x="1779397" y="678942"/>
                  </a:lnTo>
                  <a:lnTo>
                    <a:pt x="1843659" y="563626"/>
                  </a:lnTo>
                  <a:close/>
                </a:path>
                <a:path w="2133600" h="2255520">
                  <a:moveTo>
                    <a:pt x="1869567" y="7493"/>
                  </a:moveTo>
                  <a:lnTo>
                    <a:pt x="1791081" y="79248"/>
                  </a:lnTo>
                  <a:lnTo>
                    <a:pt x="1837182" y="65532"/>
                  </a:lnTo>
                  <a:lnTo>
                    <a:pt x="1851406" y="109728"/>
                  </a:lnTo>
                  <a:lnTo>
                    <a:pt x="1869567" y="7493"/>
                  </a:lnTo>
                  <a:close/>
                </a:path>
                <a:path w="2133600" h="2255520">
                  <a:moveTo>
                    <a:pt x="1955800" y="361696"/>
                  </a:moveTo>
                  <a:lnTo>
                    <a:pt x="1925955" y="346075"/>
                  </a:lnTo>
                  <a:lnTo>
                    <a:pt x="1861820" y="461391"/>
                  </a:lnTo>
                  <a:lnTo>
                    <a:pt x="1891538" y="477012"/>
                  </a:lnTo>
                  <a:lnTo>
                    <a:pt x="1955800" y="361696"/>
                  </a:lnTo>
                  <a:close/>
                </a:path>
                <a:path w="2133600" h="2255520">
                  <a:moveTo>
                    <a:pt x="2067941" y="159639"/>
                  </a:moveTo>
                  <a:lnTo>
                    <a:pt x="2038096" y="144018"/>
                  </a:lnTo>
                  <a:lnTo>
                    <a:pt x="1973961" y="259334"/>
                  </a:lnTo>
                  <a:lnTo>
                    <a:pt x="2003806" y="274955"/>
                  </a:lnTo>
                  <a:lnTo>
                    <a:pt x="2067941" y="159639"/>
                  </a:lnTo>
                  <a:close/>
                </a:path>
                <a:path w="2133600" h="2255520">
                  <a:moveTo>
                    <a:pt x="2133473" y="7493"/>
                  </a:moveTo>
                  <a:lnTo>
                    <a:pt x="2054987" y="79248"/>
                  </a:lnTo>
                  <a:lnTo>
                    <a:pt x="2100961" y="65532"/>
                  </a:lnTo>
                  <a:lnTo>
                    <a:pt x="2115312" y="109728"/>
                  </a:lnTo>
                  <a:lnTo>
                    <a:pt x="2133473" y="7493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97823" y="4043172"/>
              <a:ext cx="1505585" cy="2005330"/>
            </a:xfrm>
            <a:custGeom>
              <a:avLst/>
              <a:gdLst/>
              <a:ahLst/>
              <a:cxnLst/>
              <a:rect l="l" t="t" r="r" b="b"/>
              <a:pathLst>
                <a:path w="1505584" h="2005329">
                  <a:moveTo>
                    <a:pt x="40767" y="0"/>
                  </a:moveTo>
                  <a:lnTo>
                    <a:pt x="32003" y="34925"/>
                  </a:lnTo>
                  <a:lnTo>
                    <a:pt x="1904" y="34925"/>
                  </a:lnTo>
                  <a:lnTo>
                    <a:pt x="0" y="1935340"/>
                  </a:lnTo>
                  <a:lnTo>
                    <a:pt x="11049" y="1935340"/>
                  </a:lnTo>
                  <a:lnTo>
                    <a:pt x="25273" y="2005164"/>
                  </a:lnTo>
                  <a:lnTo>
                    <a:pt x="561914" y="1903437"/>
                  </a:lnTo>
                  <a:lnTo>
                    <a:pt x="90804" y="1903437"/>
                  </a:lnTo>
                  <a:lnTo>
                    <a:pt x="92582" y="101600"/>
                  </a:lnTo>
                  <a:lnTo>
                    <a:pt x="483587" y="101600"/>
                  </a:lnTo>
                  <a:lnTo>
                    <a:pt x="40767" y="0"/>
                  </a:lnTo>
                  <a:close/>
                </a:path>
                <a:path w="1505584" h="2005329">
                  <a:moveTo>
                    <a:pt x="1413509" y="314959"/>
                  </a:moveTo>
                  <a:lnTo>
                    <a:pt x="1413509" y="1429384"/>
                  </a:lnTo>
                  <a:lnTo>
                    <a:pt x="1211833" y="1691462"/>
                  </a:lnTo>
                  <a:lnTo>
                    <a:pt x="90804" y="1903437"/>
                  </a:lnTo>
                  <a:lnTo>
                    <a:pt x="561914" y="1903437"/>
                  </a:lnTo>
                  <a:lnTo>
                    <a:pt x="1255395" y="1771980"/>
                  </a:lnTo>
                  <a:lnTo>
                    <a:pt x="1252474" y="1758226"/>
                  </a:lnTo>
                  <a:lnTo>
                    <a:pt x="1272911" y="1758226"/>
                  </a:lnTo>
                  <a:lnTo>
                    <a:pt x="1505457" y="1455927"/>
                  </a:lnTo>
                  <a:lnTo>
                    <a:pt x="1492377" y="1446530"/>
                  </a:lnTo>
                  <a:lnTo>
                    <a:pt x="1504187" y="1446530"/>
                  </a:lnTo>
                  <a:lnTo>
                    <a:pt x="1504187" y="360425"/>
                  </a:lnTo>
                  <a:lnTo>
                    <a:pt x="1465072" y="360425"/>
                  </a:lnTo>
                  <a:lnTo>
                    <a:pt x="1473073" y="328548"/>
                  </a:lnTo>
                  <a:lnTo>
                    <a:pt x="1413509" y="314959"/>
                  </a:lnTo>
                  <a:close/>
                </a:path>
                <a:path w="1505584" h="2005329">
                  <a:moveTo>
                    <a:pt x="1272911" y="1758226"/>
                  </a:moveTo>
                  <a:lnTo>
                    <a:pt x="1252474" y="1758226"/>
                  </a:lnTo>
                  <a:lnTo>
                    <a:pt x="1265681" y="1767624"/>
                  </a:lnTo>
                  <a:lnTo>
                    <a:pt x="1272911" y="1758226"/>
                  </a:lnTo>
                  <a:close/>
                </a:path>
                <a:path w="1505584" h="2005329">
                  <a:moveTo>
                    <a:pt x="483587" y="101600"/>
                  </a:moveTo>
                  <a:lnTo>
                    <a:pt x="92582" y="101600"/>
                  </a:lnTo>
                  <a:lnTo>
                    <a:pt x="1413509" y="404621"/>
                  </a:lnTo>
                  <a:lnTo>
                    <a:pt x="1413509" y="314959"/>
                  </a:lnTo>
                  <a:lnTo>
                    <a:pt x="483587" y="101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560308" y="2979419"/>
              <a:ext cx="1991995" cy="2860675"/>
            </a:xfrm>
            <a:custGeom>
              <a:avLst/>
              <a:gdLst/>
              <a:ahLst/>
              <a:cxnLst/>
              <a:rect l="l" t="t" r="r" b="b"/>
              <a:pathLst>
                <a:path w="1991995" h="2860675">
                  <a:moveTo>
                    <a:pt x="402463" y="1937512"/>
                  </a:moveTo>
                  <a:lnTo>
                    <a:pt x="280035" y="2047875"/>
                  </a:lnTo>
                  <a:lnTo>
                    <a:pt x="316103" y="2037588"/>
                  </a:lnTo>
                  <a:lnTo>
                    <a:pt x="212598" y="2220468"/>
                  </a:lnTo>
                  <a:lnTo>
                    <a:pt x="259207" y="2244864"/>
                  </a:lnTo>
                  <a:lnTo>
                    <a:pt x="362585" y="2061718"/>
                  </a:lnTo>
                  <a:lnTo>
                    <a:pt x="373253" y="2096516"/>
                  </a:lnTo>
                  <a:lnTo>
                    <a:pt x="402463" y="1937512"/>
                  </a:lnTo>
                  <a:close/>
                </a:path>
                <a:path w="1991995" h="2860675">
                  <a:moveTo>
                    <a:pt x="647446" y="2553970"/>
                  </a:moveTo>
                  <a:lnTo>
                    <a:pt x="597027" y="2599055"/>
                  </a:lnTo>
                  <a:lnTo>
                    <a:pt x="597027" y="2643416"/>
                  </a:lnTo>
                  <a:lnTo>
                    <a:pt x="596519" y="2643162"/>
                  </a:lnTo>
                  <a:lnTo>
                    <a:pt x="596900" y="2643047"/>
                  </a:lnTo>
                  <a:lnTo>
                    <a:pt x="597027" y="2643416"/>
                  </a:lnTo>
                  <a:lnTo>
                    <a:pt x="597027" y="2599055"/>
                  </a:lnTo>
                  <a:lnTo>
                    <a:pt x="525018" y="2663609"/>
                  </a:lnTo>
                  <a:lnTo>
                    <a:pt x="561086" y="2653271"/>
                  </a:lnTo>
                  <a:lnTo>
                    <a:pt x="457581" y="2836862"/>
                  </a:lnTo>
                  <a:lnTo>
                    <a:pt x="504190" y="2860548"/>
                  </a:lnTo>
                  <a:lnTo>
                    <a:pt x="607695" y="2677782"/>
                  </a:lnTo>
                  <a:lnTo>
                    <a:pt x="618363" y="2712224"/>
                  </a:lnTo>
                  <a:lnTo>
                    <a:pt x="620268" y="2701671"/>
                  </a:lnTo>
                  <a:lnTo>
                    <a:pt x="624662" y="2677782"/>
                  </a:lnTo>
                  <a:lnTo>
                    <a:pt x="629170" y="2653271"/>
                  </a:lnTo>
                  <a:lnTo>
                    <a:pt x="630986" y="2643416"/>
                  </a:lnTo>
                  <a:lnTo>
                    <a:pt x="647446" y="2553970"/>
                  </a:lnTo>
                  <a:close/>
                </a:path>
                <a:path w="1991995" h="2860675">
                  <a:moveTo>
                    <a:pt x="906018" y="1377950"/>
                  </a:moveTo>
                  <a:lnTo>
                    <a:pt x="783590" y="1488186"/>
                  </a:lnTo>
                  <a:lnTo>
                    <a:pt x="819277" y="1478026"/>
                  </a:lnTo>
                  <a:lnTo>
                    <a:pt x="716153" y="1660906"/>
                  </a:lnTo>
                  <a:lnTo>
                    <a:pt x="762889" y="1685163"/>
                  </a:lnTo>
                  <a:lnTo>
                    <a:pt x="866140" y="1501902"/>
                  </a:lnTo>
                  <a:lnTo>
                    <a:pt x="876935" y="1536192"/>
                  </a:lnTo>
                  <a:lnTo>
                    <a:pt x="906018" y="1377950"/>
                  </a:lnTo>
                  <a:close/>
                </a:path>
                <a:path w="1991995" h="2860675">
                  <a:moveTo>
                    <a:pt x="1126363" y="2066544"/>
                  </a:moveTo>
                  <a:lnTo>
                    <a:pt x="1074674" y="2111502"/>
                  </a:lnTo>
                  <a:lnTo>
                    <a:pt x="1074674" y="2155317"/>
                  </a:lnTo>
                  <a:lnTo>
                    <a:pt x="1074293" y="2155190"/>
                  </a:lnTo>
                  <a:lnTo>
                    <a:pt x="1074547" y="2155063"/>
                  </a:lnTo>
                  <a:lnTo>
                    <a:pt x="1074674" y="2155317"/>
                  </a:lnTo>
                  <a:lnTo>
                    <a:pt x="1074674" y="2111502"/>
                  </a:lnTo>
                  <a:lnTo>
                    <a:pt x="1002030" y="2174367"/>
                  </a:lnTo>
                  <a:lnTo>
                    <a:pt x="1038225" y="2164715"/>
                  </a:lnTo>
                  <a:lnTo>
                    <a:pt x="931926" y="2346452"/>
                  </a:lnTo>
                  <a:lnTo>
                    <a:pt x="978027" y="2371344"/>
                  </a:lnTo>
                  <a:lnTo>
                    <a:pt x="1084453" y="2189353"/>
                  </a:lnTo>
                  <a:lnTo>
                    <a:pt x="1094613" y="2224290"/>
                  </a:lnTo>
                  <a:lnTo>
                    <a:pt x="1097280" y="2211324"/>
                  </a:lnTo>
                  <a:lnTo>
                    <a:pt x="1101686" y="2189353"/>
                  </a:lnTo>
                  <a:lnTo>
                    <a:pt x="1106639" y="2164715"/>
                  </a:lnTo>
                  <a:lnTo>
                    <a:pt x="1108519" y="2155317"/>
                  </a:lnTo>
                  <a:lnTo>
                    <a:pt x="1126363" y="2066544"/>
                  </a:lnTo>
                  <a:close/>
                </a:path>
                <a:path w="1991995" h="2860675">
                  <a:moveTo>
                    <a:pt x="1991614" y="86614"/>
                  </a:moveTo>
                  <a:lnTo>
                    <a:pt x="1986407" y="0"/>
                  </a:lnTo>
                  <a:lnTo>
                    <a:pt x="1942338" y="1905"/>
                  </a:lnTo>
                  <a:lnTo>
                    <a:pt x="1899793" y="2540"/>
                  </a:lnTo>
                  <a:lnTo>
                    <a:pt x="1814576" y="3175"/>
                  </a:lnTo>
                  <a:lnTo>
                    <a:pt x="1729359" y="2921"/>
                  </a:lnTo>
                  <a:lnTo>
                    <a:pt x="1473708" y="762"/>
                  </a:lnTo>
                  <a:lnTo>
                    <a:pt x="1377950" y="635"/>
                  </a:lnTo>
                  <a:lnTo>
                    <a:pt x="1270889" y="1270"/>
                  </a:lnTo>
                  <a:lnTo>
                    <a:pt x="1187323" y="2794"/>
                  </a:lnTo>
                  <a:lnTo>
                    <a:pt x="1101979" y="4953"/>
                  </a:lnTo>
                  <a:lnTo>
                    <a:pt x="1058926" y="6350"/>
                  </a:lnTo>
                  <a:lnTo>
                    <a:pt x="1015619" y="8128"/>
                  </a:lnTo>
                  <a:lnTo>
                    <a:pt x="972185" y="10287"/>
                  </a:lnTo>
                  <a:lnTo>
                    <a:pt x="928751" y="12954"/>
                  </a:lnTo>
                  <a:lnTo>
                    <a:pt x="885444" y="16256"/>
                  </a:lnTo>
                  <a:lnTo>
                    <a:pt x="842137" y="20066"/>
                  </a:lnTo>
                  <a:lnTo>
                    <a:pt x="799211" y="24765"/>
                  </a:lnTo>
                  <a:lnTo>
                    <a:pt x="756539" y="30099"/>
                  </a:lnTo>
                  <a:lnTo>
                    <a:pt x="714375" y="36322"/>
                  </a:lnTo>
                  <a:lnTo>
                    <a:pt x="672719" y="43561"/>
                  </a:lnTo>
                  <a:lnTo>
                    <a:pt x="631571" y="51816"/>
                  </a:lnTo>
                  <a:lnTo>
                    <a:pt x="591058" y="61087"/>
                  </a:lnTo>
                  <a:lnTo>
                    <a:pt x="536575" y="77216"/>
                  </a:lnTo>
                  <a:lnTo>
                    <a:pt x="479171" y="100330"/>
                  </a:lnTo>
                  <a:lnTo>
                    <a:pt x="441198" y="120396"/>
                  </a:lnTo>
                  <a:lnTo>
                    <a:pt x="405003" y="143129"/>
                  </a:lnTo>
                  <a:lnTo>
                    <a:pt x="370713" y="168529"/>
                  </a:lnTo>
                  <a:lnTo>
                    <a:pt x="338328" y="196215"/>
                  </a:lnTo>
                  <a:lnTo>
                    <a:pt x="307848" y="225933"/>
                  </a:lnTo>
                  <a:lnTo>
                    <a:pt x="279146" y="257429"/>
                  </a:lnTo>
                  <a:lnTo>
                    <a:pt x="252349" y="290322"/>
                  </a:lnTo>
                  <a:lnTo>
                    <a:pt x="227330" y="324485"/>
                  </a:lnTo>
                  <a:lnTo>
                    <a:pt x="204216" y="359537"/>
                  </a:lnTo>
                  <a:lnTo>
                    <a:pt x="172339" y="411988"/>
                  </a:lnTo>
                  <a:lnTo>
                    <a:pt x="151130" y="450342"/>
                  </a:lnTo>
                  <a:lnTo>
                    <a:pt x="131191" y="489077"/>
                  </a:lnTo>
                  <a:lnTo>
                    <a:pt x="112522" y="528193"/>
                  </a:lnTo>
                  <a:lnTo>
                    <a:pt x="94488" y="567575"/>
                  </a:lnTo>
                  <a:lnTo>
                    <a:pt x="59055" y="646430"/>
                  </a:lnTo>
                  <a:lnTo>
                    <a:pt x="41021" y="685673"/>
                  </a:lnTo>
                  <a:lnTo>
                    <a:pt x="22098" y="724789"/>
                  </a:lnTo>
                  <a:lnTo>
                    <a:pt x="14859" y="737870"/>
                  </a:lnTo>
                  <a:lnTo>
                    <a:pt x="8382" y="748538"/>
                  </a:lnTo>
                  <a:lnTo>
                    <a:pt x="0" y="759714"/>
                  </a:lnTo>
                  <a:lnTo>
                    <a:pt x="75184" y="808990"/>
                  </a:lnTo>
                  <a:lnTo>
                    <a:pt x="110109" y="747903"/>
                  </a:lnTo>
                  <a:lnTo>
                    <a:pt x="127254" y="712343"/>
                  </a:lnTo>
                  <a:lnTo>
                    <a:pt x="144145" y="676021"/>
                  </a:lnTo>
                  <a:lnTo>
                    <a:pt x="177927" y="602361"/>
                  </a:lnTo>
                  <a:lnTo>
                    <a:pt x="195199" y="565531"/>
                  </a:lnTo>
                  <a:lnTo>
                    <a:pt x="213106" y="528701"/>
                  </a:lnTo>
                  <a:lnTo>
                    <a:pt x="231521" y="492379"/>
                  </a:lnTo>
                  <a:lnTo>
                    <a:pt x="250825" y="456565"/>
                  </a:lnTo>
                  <a:lnTo>
                    <a:pt x="271145" y="421513"/>
                  </a:lnTo>
                  <a:lnTo>
                    <a:pt x="292608" y="387604"/>
                  </a:lnTo>
                  <a:lnTo>
                    <a:pt x="315595" y="354711"/>
                  </a:lnTo>
                  <a:lnTo>
                    <a:pt x="339979" y="323342"/>
                  </a:lnTo>
                  <a:lnTo>
                    <a:pt x="366014" y="293497"/>
                  </a:lnTo>
                  <a:lnTo>
                    <a:pt x="394081" y="265430"/>
                  </a:lnTo>
                  <a:lnTo>
                    <a:pt x="424180" y="239268"/>
                  </a:lnTo>
                  <a:lnTo>
                    <a:pt x="456438" y="215392"/>
                  </a:lnTo>
                  <a:lnTo>
                    <a:pt x="491109" y="193929"/>
                  </a:lnTo>
                  <a:lnTo>
                    <a:pt x="528320" y="175006"/>
                  </a:lnTo>
                  <a:lnTo>
                    <a:pt x="568452" y="158877"/>
                  </a:lnTo>
                  <a:lnTo>
                    <a:pt x="583311" y="154559"/>
                  </a:lnTo>
                  <a:lnTo>
                    <a:pt x="598805" y="149606"/>
                  </a:lnTo>
                  <a:lnTo>
                    <a:pt x="657098" y="135763"/>
                  </a:lnTo>
                  <a:lnTo>
                    <a:pt x="699262" y="127635"/>
                  </a:lnTo>
                  <a:lnTo>
                    <a:pt x="742315" y="120396"/>
                  </a:lnTo>
                  <a:lnTo>
                    <a:pt x="785876" y="114300"/>
                  </a:lnTo>
                  <a:lnTo>
                    <a:pt x="830072" y="109093"/>
                  </a:lnTo>
                  <a:lnTo>
                    <a:pt x="874522" y="104775"/>
                  </a:lnTo>
                  <a:lnTo>
                    <a:pt x="919353" y="101092"/>
                  </a:lnTo>
                  <a:lnTo>
                    <a:pt x="964184" y="98044"/>
                  </a:lnTo>
                  <a:lnTo>
                    <a:pt x="1009142" y="95631"/>
                  </a:lnTo>
                  <a:lnTo>
                    <a:pt x="1053973" y="93726"/>
                  </a:lnTo>
                  <a:lnTo>
                    <a:pt x="1098550" y="92202"/>
                  </a:lnTo>
                  <a:lnTo>
                    <a:pt x="1186688" y="90043"/>
                  </a:lnTo>
                  <a:lnTo>
                    <a:pt x="1272286" y="88519"/>
                  </a:lnTo>
                  <a:lnTo>
                    <a:pt x="1378585" y="87884"/>
                  </a:lnTo>
                  <a:lnTo>
                    <a:pt x="1473835" y="88011"/>
                  </a:lnTo>
                  <a:lnTo>
                    <a:pt x="1773682" y="90424"/>
                  </a:lnTo>
                  <a:lnTo>
                    <a:pt x="1859280" y="90170"/>
                  </a:lnTo>
                  <a:lnTo>
                    <a:pt x="1945005" y="89154"/>
                  </a:lnTo>
                  <a:lnTo>
                    <a:pt x="1976755" y="87884"/>
                  </a:lnTo>
                  <a:lnTo>
                    <a:pt x="1991614" y="866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179308" y="3747769"/>
              <a:ext cx="1431290" cy="34290"/>
            </a:xfrm>
            <a:custGeom>
              <a:avLst/>
              <a:gdLst/>
              <a:ahLst/>
              <a:cxnLst/>
              <a:rect l="l" t="t" r="r" b="b"/>
              <a:pathLst>
                <a:path w="1431290" h="34289">
                  <a:moveTo>
                    <a:pt x="1430782" y="0"/>
                  </a:moveTo>
                  <a:lnTo>
                    <a:pt x="1286471" y="0"/>
                  </a:lnTo>
                  <a:lnTo>
                    <a:pt x="1286471" y="1270"/>
                  </a:lnTo>
                  <a:lnTo>
                    <a:pt x="420624" y="1270"/>
                  </a:lnTo>
                  <a:lnTo>
                    <a:pt x="420624" y="0"/>
                  </a:lnTo>
                  <a:lnTo>
                    <a:pt x="386207" y="0"/>
                  </a:lnTo>
                  <a:lnTo>
                    <a:pt x="386207" y="1270"/>
                  </a:lnTo>
                  <a:lnTo>
                    <a:pt x="0" y="1270"/>
                  </a:lnTo>
                  <a:lnTo>
                    <a:pt x="0" y="33020"/>
                  </a:lnTo>
                  <a:lnTo>
                    <a:pt x="0" y="34290"/>
                  </a:lnTo>
                  <a:lnTo>
                    <a:pt x="1287703" y="34290"/>
                  </a:lnTo>
                  <a:lnTo>
                    <a:pt x="1287703" y="33020"/>
                  </a:lnTo>
                  <a:lnTo>
                    <a:pt x="1430782" y="33020"/>
                  </a:lnTo>
                  <a:lnTo>
                    <a:pt x="1430782" y="1270"/>
                  </a:lnTo>
                  <a:lnTo>
                    <a:pt x="14307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703307" y="2859062"/>
              <a:ext cx="871855" cy="926465"/>
            </a:xfrm>
            <a:custGeom>
              <a:avLst/>
              <a:gdLst/>
              <a:ahLst/>
              <a:cxnLst/>
              <a:rect l="l" t="t" r="r" b="b"/>
              <a:pathLst>
                <a:path w="871854" h="926464">
                  <a:moveTo>
                    <a:pt x="871613" y="0"/>
                  </a:moveTo>
                  <a:lnTo>
                    <a:pt x="0" y="0"/>
                  </a:lnTo>
                  <a:lnTo>
                    <a:pt x="0" y="926172"/>
                  </a:lnTo>
                  <a:lnTo>
                    <a:pt x="871613" y="926172"/>
                  </a:lnTo>
                  <a:lnTo>
                    <a:pt x="871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660635" y="2950464"/>
              <a:ext cx="316865" cy="56515"/>
            </a:xfrm>
            <a:custGeom>
              <a:avLst/>
              <a:gdLst/>
              <a:ahLst/>
              <a:cxnLst/>
              <a:rect l="l" t="t" r="r" b="b"/>
              <a:pathLst>
                <a:path w="316865" h="56514">
                  <a:moveTo>
                    <a:pt x="314325" y="0"/>
                  </a:moveTo>
                  <a:lnTo>
                    <a:pt x="0" y="33147"/>
                  </a:lnTo>
                  <a:lnTo>
                    <a:pt x="2540" y="55118"/>
                  </a:lnTo>
                  <a:lnTo>
                    <a:pt x="4572" y="54990"/>
                  </a:lnTo>
                  <a:lnTo>
                    <a:pt x="4572" y="56387"/>
                  </a:lnTo>
                  <a:lnTo>
                    <a:pt x="315595" y="56387"/>
                  </a:lnTo>
                  <a:lnTo>
                    <a:pt x="315595" y="34416"/>
                  </a:lnTo>
                  <a:lnTo>
                    <a:pt x="198247" y="34416"/>
                  </a:lnTo>
                  <a:lnTo>
                    <a:pt x="316865" y="21971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0042906" y="2790455"/>
            <a:ext cx="59245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100" b="1" i="1" spc="-1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606653" y="1076401"/>
            <a:ext cx="5759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000000"/>
                </a:solidFill>
                <a:latin typeface="Times New Roman"/>
                <a:cs typeface="Times New Roman"/>
              </a:rPr>
              <a:t>V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56817" y="1489405"/>
            <a:ext cx="1633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Times New Roman"/>
                <a:cs typeface="Times New Roman"/>
              </a:rPr>
              <a:t>medido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64917" y="1076401"/>
            <a:ext cx="13125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25" dirty="0">
                <a:latin typeface="Times New Roman"/>
                <a:cs typeface="Times New Roman"/>
              </a:rPr>
              <a:t>=IR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055745" y="1605229"/>
            <a:ext cx="56578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b="1" spc="-25" dirty="0">
                <a:latin typeface="Times New Roman"/>
                <a:cs typeface="Times New Roman"/>
              </a:rPr>
              <a:t>DC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59959" y="1285484"/>
            <a:ext cx="1189355" cy="59055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36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800" b="1" i="1" spc="-95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800" spc="-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49580" y="25907"/>
            <a:ext cx="11443335" cy="2658110"/>
            <a:chOff x="449580" y="25907"/>
            <a:chExt cx="11443335" cy="2658110"/>
          </a:xfrm>
        </p:grpSpPr>
        <p:sp>
          <p:nvSpPr>
            <p:cNvPr id="54" name="object 54"/>
            <p:cNvSpPr/>
            <p:nvPr/>
          </p:nvSpPr>
          <p:spPr>
            <a:xfrm>
              <a:off x="4998720" y="143255"/>
              <a:ext cx="1725295" cy="1010919"/>
            </a:xfrm>
            <a:custGeom>
              <a:avLst/>
              <a:gdLst/>
              <a:ahLst/>
              <a:cxnLst/>
              <a:rect l="l" t="t" r="r" b="b"/>
              <a:pathLst>
                <a:path w="1725295" h="1010919">
                  <a:moveTo>
                    <a:pt x="781431" y="600964"/>
                  </a:moveTo>
                  <a:lnTo>
                    <a:pt x="769239" y="570357"/>
                  </a:lnTo>
                  <a:lnTo>
                    <a:pt x="740791" y="565658"/>
                  </a:lnTo>
                  <a:lnTo>
                    <a:pt x="708025" y="558292"/>
                  </a:lnTo>
                  <a:lnTo>
                    <a:pt x="670814" y="548259"/>
                  </a:lnTo>
                  <a:lnTo>
                    <a:pt x="629158" y="535305"/>
                  </a:lnTo>
                  <a:lnTo>
                    <a:pt x="586740" y="520446"/>
                  </a:lnTo>
                  <a:lnTo>
                    <a:pt x="546354" y="504444"/>
                  </a:lnTo>
                  <a:lnTo>
                    <a:pt x="508254" y="487299"/>
                  </a:lnTo>
                  <a:lnTo>
                    <a:pt x="472186" y="469011"/>
                  </a:lnTo>
                  <a:lnTo>
                    <a:pt x="417449" y="491871"/>
                  </a:lnTo>
                  <a:lnTo>
                    <a:pt x="440563" y="510159"/>
                  </a:lnTo>
                  <a:lnTo>
                    <a:pt x="464185" y="524891"/>
                  </a:lnTo>
                  <a:lnTo>
                    <a:pt x="488188" y="536194"/>
                  </a:lnTo>
                  <a:lnTo>
                    <a:pt x="512572" y="543687"/>
                  </a:lnTo>
                  <a:lnTo>
                    <a:pt x="0" y="754126"/>
                  </a:lnTo>
                  <a:lnTo>
                    <a:pt x="21336" y="806831"/>
                  </a:lnTo>
                  <a:lnTo>
                    <a:pt x="578104" y="577977"/>
                  </a:lnTo>
                  <a:lnTo>
                    <a:pt x="602869" y="586232"/>
                  </a:lnTo>
                  <a:lnTo>
                    <a:pt x="632460" y="594741"/>
                  </a:lnTo>
                  <a:lnTo>
                    <a:pt x="667131" y="603631"/>
                  </a:lnTo>
                  <a:lnTo>
                    <a:pt x="706882" y="613156"/>
                  </a:lnTo>
                  <a:lnTo>
                    <a:pt x="678815" y="654177"/>
                  </a:lnTo>
                  <a:lnTo>
                    <a:pt x="674116" y="661924"/>
                  </a:lnTo>
                  <a:lnTo>
                    <a:pt x="639826" y="728218"/>
                  </a:lnTo>
                  <a:lnTo>
                    <a:pt x="83058" y="957072"/>
                  </a:lnTo>
                  <a:lnTo>
                    <a:pt x="105156" y="1010412"/>
                  </a:lnTo>
                  <a:lnTo>
                    <a:pt x="617728" y="799211"/>
                  </a:lnTo>
                  <a:lnTo>
                    <a:pt x="605536" y="821563"/>
                  </a:lnTo>
                  <a:lnTo>
                    <a:pt x="596392" y="846582"/>
                  </a:lnTo>
                  <a:lnTo>
                    <a:pt x="590042" y="873887"/>
                  </a:lnTo>
                  <a:lnTo>
                    <a:pt x="586486" y="903605"/>
                  </a:lnTo>
                  <a:lnTo>
                    <a:pt x="640588" y="880745"/>
                  </a:lnTo>
                  <a:lnTo>
                    <a:pt x="653288" y="843915"/>
                  </a:lnTo>
                  <a:lnTo>
                    <a:pt x="667639" y="806577"/>
                  </a:lnTo>
                  <a:lnTo>
                    <a:pt x="683895" y="768731"/>
                  </a:lnTo>
                  <a:lnTo>
                    <a:pt x="702310" y="730504"/>
                  </a:lnTo>
                  <a:lnTo>
                    <a:pt x="721360" y="693674"/>
                  </a:lnTo>
                  <a:lnTo>
                    <a:pt x="741045" y="659765"/>
                  </a:lnTo>
                  <a:lnTo>
                    <a:pt x="761111" y="628777"/>
                  </a:lnTo>
                  <a:lnTo>
                    <a:pt x="781431" y="600964"/>
                  </a:lnTo>
                  <a:close/>
                </a:path>
                <a:path w="1725295" h="1010919">
                  <a:moveTo>
                    <a:pt x="1038352" y="297180"/>
                  </a:moveTo>
                  <a:lnTo>
                    <a:pt x="1018540" y="263652"/>
                  </a:lnTo>
                  <a:lnTo>
                    <a:pt x="1001522" y="258318"/>
                  </a:lnTo>
                  <a:lnTo>
                    <a:pt x="991108" y="258826"/>
                  </a:lnTo>
                  <a:lnTo>
                    <a:pt x="945388" y="276225"/>
                  </a:lnTo>
                  <a:lnTo>
                    <a:pt x="911606" y="305435"/>
                  </a:lnTo>
                  <a:lnTo>
                    <a:pt x="886587" y="345694"/>
                  </a:lnTo>
                  <a:lnTo>
                    <a:pt x="870204" y="401447"/>
                  </a:lnTo>
                  <a:lnTo>
                    <a:pt x="863727" y="447040"/>
                  </a:lnTo>
                  <a:lnTo>
                    <a:pt x="861441" y="456565"/>
                  </a:lnTo>
                  <a:lnTo>
                    <a:pt x="826389" y="488823"/>
                  </a:lnTo>
                  <a:lnTo>
                    <a:pt x="830199" y="526161"/>
                  </a:lnTo>
                  <a:lnTo>
                    <a:pt x="870585" y="510159"/>
                  </a:lnTo>
                  <a:lnTo>
                    <a:pt x="910336" y="793750"/>
                  </a:lnTo>
                  <a:lnTo>
                    <a:pt x="914908" y="832993"/>
                  </a:lnTo>
                  <a:lnTo>
                    <a:pt x="915543" y="843407"/>
                  </a:lnTo>
                  <a:lnTo>
                    <a:pt x="914908" y="854710"/>
                  </a:lnTo>
                  <a:lnTo>
                    <a:pt x="903351" y="891413"/>
                  </a:lnTo>
                  <a:lnTo>
                    <a:pt x="893445" y="897509"/>
                  </a:lnTo>
                  <a:lnTo>
                    <a:pt x="891921" y="898271"/>
                  </a:lnTo>
                  <a:lnTo>
                    <a:pt x="890397" y="898271"/>
                  </a:lnTo>
                  <a:lnTo>
                    <a:pt x="888873" y="897509"/>
                  </a:lnTo>
                  <a:lnTo>
                    <a:pt x="886587" y="896747"/>
                  </a:lnTo>
                  <a:lnTo>
                    <a:pt x="886587" y="892937"/>
                  </a:lnTo>
                  <a:lnTo>
                    <a:pt x="888873" y="888365"/>
                  </a:lnTo>
                  <a:lnTo>
                    <a:pt x="890397" y="884555"/>
                  </a:lnTo>
                  <a:lnTo>
                    <a:pt x="873633" y="859409"/>
                  </a:lnTo>
                  <a:lnTo>
                    <a:pt x="866775" y="856361"/>
                  </a:lnTo>
                  <a:lnTo>
                    <a:pt x="832866" y="874014"/>
                  </a:lnTo>
                  <a:lnTo>
                    <a:pt x="825881" y="892175"/>
                  </a:lnTo>
                  <a:lnTo>
                    <a:pt x="826262" y="898271"/>
                  </a:lnTo>
                  <a:lnTo>
                    <a:pt x="856996" y="923290"/>
                  </a:lnTo>
                  <a:lnTo>
                    <a:pt x="866394" y="922655"/>
                  </a:lnTo>
                  <a:lnTo>
                    <a:pt x="907288" y="906780"/>
                  </a:lnTo>
                  <a:lnTo>
                    <a:pt x="937768" y="882523"/>
                  </a:lnTo>
                  <a:lnTo>
                    <a:pt x="959612" y="849757"/>
                  </a:lnTo>
                  <a:lnTo>
                    <a:pt x="973074" y="807466"/>
                  </a:lnTo>
                  <a:lnTo>
                    <a:pt x="977519" y="753364"/>
                  </a:lnTo>
                  <a:lnTo>
                    <a:pt x="976376" y="717804"/>
                  </a:lnTo>
                  <a:lnTo>
                    <a:pt x="972693" y="675640"/>
                  </a:lnTo>
                  <a:lnTo>
                    <a:pt x="966597" y="626872"/>
                  </a:lnTo>
                  <a:lnTo>
                    <a:pt x="945261" y="478917"/>
                  </a:lnTo>
                  <a:lnTo>
                    <a:pt x="986409" y="462153"/>
                  </a:lnTo>
                  <a:lnTo>
                    <a:pt x="982599" y="424053"/>
                  </a:lnTo>
                  <a:lnTo>
                    <a:pt x="940689" y="441579"/>
                  </a:lnTo>
                  <a:lnTo>
                    <a:pt x="936244" y="403225"/>
                  </a:lnTo>
                  <a:lnTo>
                    <a:pt x="937895" y="339979"/>
                  </a:lnTo>
                  <a:lnTo>
                    <a:pt x="948817" y="302006"/>
                  </a:lnTo>
                  <a:lnTo>
                    <a:pt x="972693" y="278384"/>
                  </a:lnTo>
                  <a:lnTo>
                    <a:pt x="974979" y="278384"/>
                  </a:lnTo>
                  <a:lnTo>
                    <a:pt x="976503" y="279146"/>
                  </a:lnTo>
                  <a:lnTo>
                    <a:pt x="978789" y="279908"/>
                  </a:lnTo>
                  <a:lnTo>
                    <a:pt x="980313" y="281432"/>
                  </a:lnTo>
                  <a:lnTo>
                    <a:pt x="981075" y="283718"/>
                  </a:lnTo>
                  <a:lnTo>
                    <a:pt x="981837" y="285242"/>
                  </a:lnTo>
                  <a:lnTo>
                    <a:pt x="981837" y="289814"/>
                  </a:lnTo>
                  <a:lnTo>
                    <a:pt x="981075" y="296672"/>
                  </a:lnTo>
                  <a:lnTo>
                    <a:pt x="979551" y="302768"/>
                  </a:lnTo>
                  <a:lnTo>
                    <a:pt x="980313" y="308864"/>
                  </a:lnTo>
                  <a:lnTo>
                    <a:pt x="982599" y="313436"/>
                  </a:lnTo>
                  <a:lnTo>
                    <a:pt x="984885" y="320294"/>
                  </a:lnTo>
                  <a:lnTo>
                    <a:pt x="990219" y="324866"/>
                  </a:lnTo>
                  <a:lnTo>
                    <a:pt x="1003935" y="330962"/>
                  </a:lnTo>
                  <a:lnTo>
                    <a:pt x="1011428" y="330200"/>
                  </a:lnTo>
                  <a:lnTo>
                    <a:pt x="1019048" y="327152"/>
                  </a:lnTo>
                  <a:lnTo>
                    <a:pt x="1027430" y="324104"/>
                  </a:lnTo>
                  <a:lnTo>
                    <a:pt x="1032764" y="318008"/>
                  </a:lnTo>
                  <a:lnTo>
                    <a:pt x="1037844" y="303657"/>
                  </a:lnTo>
                  <a:lnTo>
                    <a:pt x="1038352" y="297180"/>
                  </a:lnTo>
                  <a:close/>
                </a:path>
                <a:path w="1725295" h="1010919">
                  <a:moveTo>
                    <a:pt x="1466977" y="668020"/>
                  </a:moveTo>
                  <a:lnTo>
                    <a:pt x="1460881" y="653542"/>
                  </a:lnTo>
                  <a:lnTo>
                    <a:pt x="1444879" y="650621"/>
                  </a:lnTo>
                  <a:lnTo>
                    <a:pt x="1430147" y="646684"/>
                  </a:lnTo>
                  <a:lnTo>
                    <a:pt x="1387475" y="623570"/>
                  </a:lnTo>
                  <a:lnTo>
                    <a:pt x="1354328" y="591820"/>
                  </a:lnTo>
                  <a:lnTo>
                    <a:pt x="1322070" y="548513"/>
                  </a:lnTo>
                  <a:lnTo>
                    <a:pt x="1288669" y="484759"/>
                  </a:lnTo>
                  <a:lnTo>
                    <a:pt x="1271270" y="444627"/>
                  </a:lnTo>
                  <a:lnTo>
                    <a:pt x="1254633" y="401066"/>
                  </a:lnTo>
                  <a:lnTo>
                    <a:pt x="1241679" y="362077"/>
                  </a:lnTo>
                  <a:lnTo>
                    <a:pt x="1227074" y="297434"/>
                  </a:lnTo>
                  <a:lnTo>
                    <a:pt x="1225169" y="254635"/>
                  </a:lnTo>
                  <a:lnTo>
                    <a:pt x="1226820" y="235585"/>
                  </a:lnTo>
                  <a:lnTo>
                    <a:pt x="1240790" y="191274"/>
                  </a:lnTo>
                  <a:lnTo>
                    <a:pt x="1259078" y="160921"/>
                  </a:lnTo>
                  <a:lnTo>
                    <a:pt x="1253744" y="147955"/>
                  </a:lnTo>
                  <a:lnTo>
                    <a:pt x="1225931" y="176276"/>
                  </a:lnTo>
                  <a:lnTo>
                    <a:pt x="1203452" y="209550"/>
                  </a:lnTo>
                  <a:lnTo>
                    <a:pt x="1186053" y="247650"/>
                  </a:lnTo>
                  <a:lnTo>
                    <a:pt x="1173734" y="290576"/>
                  </a:lnTo>
                  <a:lnTo>
                    <a:pt x="1168019" y="336296"/>
                  </a:lnTo>
                  <a:lnTo>
                    <a:pt x="1169289" y="382143"/>
                  </a:lnTo>
                  <a:lnTo>
                    <a:pt x="1177417" y="428117"/>
                  </a:lnTo>
                  <a:lnTo>
                    <a:pt x="1192784" y="474345"/>
                  </a:lnTo>
                  <a:lnTo>
                    <a:pt x="1214628" y="518668"/>
                  </a:lnTo>
                  <a:lnTo>
                    <a:pt x="1241298" y="557784"/>
                  </a:lnTo>
                  <a:lnTo>
                    <a:pt x="1272921" y="591820"/>
                  </a:lnTo>
                  <a:lnTo>
                    <a:pt x="1309243" y="620776"/>
                  </a:lnTo>
                  <a:lnTo>
                    <a:pt x="1348232" y="643382"/>
                  </a:lnTo>
                  <a:lnTo>
                    <a:pt x="1387602" y="658622"/>
                  </a:lnTo>
                  <a:lnTo>
                    <a:pt x="1427099" y="666877"/>
                  </a:lnTo>
                  <a:lnTo>
                    <a:pt x="1466977" y="668020"/>
                  </a:lnTo>
                  <a:close/>
                </a:path>
                <a:path w="1725295" h="1010919">
                  <a:moveTo>
                    <a:pt x="1725168" y="423291"/>
                  </a:moveTo>
                  <a:lnTo>
                    <a:pt x="1720596" y="412496"/>
                  </a:lnTo>
                  <a:lnTo>
                    <a:pt x="1707642" y="417830"/>
                  </a:lnTo>
                  <a:lnTo>
                    <a:pt x="1699387" y="420751"/>
                  </a:lnTo>
                  <a:lnTo>
                    <a:pt x="1691767" y="422529"/>
                  </a:lnTo>
                  <a:lnTo>
                    <a:pt x="1684782" y="423037"/>
                  </a:lnTo>
                  <a:lnTo>
                    <a:pt x="1670304" y="421767"/>
                  </a:lnTo>
                  <a:lnTo>
                    <a:pt x="1641348" y="378968"/>
                  </a:lnTo>
                  <a:lnTo>
                    <a:pt x="1517269" y="76200"/>
                  </a:lnTo>
                  <a:lnTo>
                    <a:pt x="1546225" y="64020"/>
                  </a:lnTo>
                  <a:lnTo>
                    <a:pt x="1559179" y="59194"/>
                  </a:lnTo>
                  <a:lnTo>
                    <a:pt x="1570228" y="55880"/>
                  </a:lnTo>
                  <a:lnTo>
                    <a:pt x="1579626" y="53975"/>
                  </a:lnTo>
                  <a:lnTo>
                    <a:pt x="1587246" y="53340"/>
                  </a:lnTo>
                  <a:lnTo>
                    <a:pt x="1598422" y="54610"/>
                  </a:lnTo>
                  <a:lnTo>
                    <a:pt x="1637919" y="73406"/>
                  </a:lnTo>
                  <a:lnTo>
                    <a:pt x="1670304" y="110617"/>
                  </a:lnTo>
                  <a:lnTo>
                    <a:pt x="1680972" y="106819"/>
                  </a:lnTo>
                  <a:lnTo>
                    <a:pt x="1637525" y="0"/>
                  </a:lnTo>
                  <a:lnTo>
                    <a:pt x="1285748" y="144919"/>
                  </a:lnTo>
                  <a:lnTo>
                    <a:pt x="1329055" y="250825"/>
                  </a:lnTo>
                  <a:lnTo>
                    <a:pt x="1339723" y="247015"/>
                  </a:lnTo>
                  <a:lnTo>
                    <a:pt x="1336167" y="224536"/>
                  </a:lnTo>
                  <a:lnTo>
                    <a:pt x="1335786" y="203581"/>
                  </a:lnTo>
                  <a:lnTo>
                    <a:pt x="1351788" y="155448"/>
                  </a:lnTo>
                  <a:lnTo>
                    <a:pt x="1395349" y="126619"/>
                  </a:lnTo>
                  <a:lnTo>
                    <a:pt x="1423543" y="114427"/>
                  </a:lnTo>
                  <a:lnTo>
                    <a:pt x="1547749" y="417068"/>
                  </a:lnTo>
                  <a:lnTo>
                    <a:pt x="1552829" y="430657"/>
                  </a:lnTo>
                  <a:lnTo>
                    <a:pt x="1556499" y="441579"/>
                  </a:lnTo>
                  <a:lnTo>
                    <a:pt x="1558671" y="449834"/>
                  </a:lnTo>
                  <a:lnTo>
                    <a:pt x="1559179" y="455295"/>
                  </a:lnTo>
                  <a:lnTo>
                    <a:pt x="1559179" y="462915"/>
                  </a:lnTo>
                  <a:lnTo>
                    <a:pt x="1527924" y="491109"/>
                  </a:lnTo>
                  <a:lnTo>
                    <a:pt x="1514983" y="496443"/>
                  </a:lnTo>
                  <a:lnTo>
                    <a:pt x="1519555" y="507111"/>
                  </a:lnTo>
                  <a:lnTo>
                    <a:pt x="1725168" y="4232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11695" y="65531"/>
              <a:ext cx="201168" cy="20116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6899147" y="25907"/>
              <a:ext cx="298450" cy="519430"/>
            </a:xfrm>
            <a:custGeom>
              <a:avLst/>
              <a:gdLst/>
              <a:ahLst/>
              <a:cxnLst/>
              <a:rect l="l" t="t" r="r" b="b"/>
              <a:pathLst>
                <a:path w="298450" h="519430">
                  <a:moveTo>
                    <a:pt x="0" y="0"/>
                  </a:moveTo>
                  <a:lnTo>
                    <a:pt x="6096" y="14477"/>
                  </a:lnTo>
                  <a:lnTo>
                    <a:pt x="22098" y="17272"/>
                  </a:lnTo>
                  <a:lnTo>
                    <a:pt x="36829" y="21336"/>
                  </a:lnTo>
                  <a:lnTo>
                    <a:pt x="79248" y="44323"/>
                  </a:lnTo>
                  <a:lnTo>
                    <a:pt x="111886" y="75438"/>
                  </a:lnTo>
                  <a:lnTo>
                    <a:pt x="144145" y="118999"/>
                  </a:lnTo>
                  <a:lnTo>
                    <a:pt x="177673" y="183007"/>
                  </a:lnTo>
                  <a:lnTo>
                    <a:pt x="194818" y="223139"/>
                  </a:lnTo>
                  <a:lnTo>
                    <a:pt x="211708" y="266192"/>
                  </a:lnTo>
                  <a:lnTo>
                    <a:pt x="224662" y="305181"/>
                  </a:lnTo>
                  <a:lnTo>
                    <a:pt x="239775" y="370078"/>
                  </a:lnTo>
                  <a:lnTo>
                    <a:pt x="241300" y="392049"/>
                  </a:lnTo>
                  <a:lnTo>
                    <a:pt x="241300" y="412496"/>
                  </a:lnTo>
                  <a:lnTo>
                    <a:pt x="231901" y="461772"/>
                  </a:lnTo>
                  <a:lnTo>
                    <a:pt x="207772" y="506349"/>
                  </a:lnTo>
                  <a:lnTo>
                    <a:pt x="213105" y="519303"/>
                  </a:lnTo>
                  <a:lnTo>
                    <a:pt x="240665" y="491109"/>
                  </a:lnTo>
                  <a:lnTo>
                    <a:pt x="262890" y="457708"/>
                  </a:lnTo>
                  <a:lnTo>
                    <a:pt x="280034" y="419354"/>
                  </a:lnTo>
                  <a:lnTo>
                    <a:pt x="292226" y="376174"/>
                  </a:lnTo>
                  <a:lnTo>
                    <a:pt x="298323" y="330454"/>
                  </a:lnTo>
                  <a:lnTo>
                    <a:pt x="297433" y="284734"/>
                  </a:lnTo>
                  <a:lnTo>
                    <a:pt x="289178" y="238760"/>
                  </a:lnTo>
                  <a:lnTo>
                    <a:pt x="273938" y="192659"/>
                  </a:lnTo>
                  <a:lnTo>
                    <a:pt x="252095" y="148844"/>
                  </a:lnTo>
                  <a:lnTo>
                    <a:pt x="225425" y="109982"/>
                  </a:lnTo>
                  <a:lnTo>
                    <a:pt x="193928" y="76073"/>
                  </a:lnTo>
                  <a:lnTo>
                    <a:pt x="157479" y="47244"/>
                  </a:lnTo>
                  <a:lnTo>
                    <a:pt x="118236" y="24638"/>
                  </a:lnTo>
                  <a:lnTo>
                    <a:pt x="78994" y="9271"/>
                  </a:lnTo>
                  <a:lnTo>
                    <a:pt x="39750" y="1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580" y="2125980"/>
              <a:ext cx="109156" cy="17957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49580" y="984491"/>
              <a:ext cx="4350385" cy="1021080"/>
            </a:xfrm>
            <a:custGeom>
              <a:avLst/>
              <a:gdLst/>
              <a:ahLst/>
              <a:cxnLst/>
              <a:rect l="l" t="t" r="r" b="b"/>
              <a:pathLst>
                <a:path w="4350385" h="1021080">
                  <a:moveTo>
                    <a:pt x="41617" y="860628"/>
                  </a:moveTo>
                  <a:lnTo>
                    <a:pt x="0" y="860628"/>
                  </a:lnTo>
                  <a:lnTo>
                    <a:pt x="0" y="1020711"/>
                  </a:lnTo>
                  <a:lnTo>
                    <a:pt x="41617" y="1020711"/>
                  </a:lnTo>
                  <a:lnTo>
                    <a:pt x="41617" y="860628"/>
                  </a:lnTo>
                  <a:close/>
                </a:path>
                <a:path w="4350385" h="1021080">
                  <a:moveTo>
                    <a:pt x="41617" y="580847"/>
                  </a:moveTo>
                  <a:lnTo>
                    <a:pt x="0" y="580847"/>
                  </a:lnTo>
                  <a:lnTo>
                    <a:pt x="0" y="740930"/>
                  </a:lnTo>
                  <a:lnTo>
                    <a:pt x="41617" y="740930"/>
                  </a:lnTo>
                  <a:lnTo>
                    <a:pt x="41617" y="580847"/>
                  </a:lnTo>
                  <a:close/>
                </a:path>
                <a:path w="4350385" h="1021080">
                  <a:moveTo>
                    <a:pt x="41617" y="300304"/>
                  </a:moveTo>
                  <a:lnTo>
                    <a:pt x="0" y="300304"/>
                  </a:lnTo>
                  <a:lnTo>
                    <a:pt x="0" y="460387"/>
                  </a:lnTo>
                  <a:lnTo>
                    <a:pt x="41617" y="460387"/>
                  </a:lnTo>
                  <a:lnTo>
                    <a:pt x="41617" y="300304"/>
                  </a:lnTo>
                  <a:close/>
                </a:path>
                <a:path w="4350385" h="1021080">
                  <a:moveTo>
                    <a:pt x="41617" y="20650"/>
                  </a:moveTo>
                  <a:lnTo>
                    <a:pt x="0" y="20650"/>
                  </a:lnTo>
                  <a:lnTo>
                    <a:pt x="0" y="180733"/>
                  </a:lnTo>
                  <a:lnTo>
                    <a:pt x="41617" y="180733"/>
                  </a:lnTo>
                  <a:lnTo>
                    <a:pt x="41617" y="20650"/>
                  </a:lnTo>
                  <a:close/>
                </a:path>
                <a:path w="4350385" h="1021080">
                  <a:moveTo>
                    <a:pt x="309410" y="0"/>
                  </a:moveTo>
                  <a:lnTo>
                    <a:pt x="144500" y="0"/>
                  </a:lnTo>
                  <a:lnTo>
                    <a:pt x="144500" y="40398"/>
                  </a:lnTo>
                  <a:lnTo>
                    <a:pt x="309410" y="40398"/>
                  </a:lnTo>
                  <a:lnTo>
                    <a:pt x="309410" y="0"/>
                  </a:lnTo>
                  <a:close/>
                </a:path>
                <a:path w="4350385" h="1021080">
                  <a:moveTo>
                    <a:pt x="598411" y="0"/>
                  </a:moveTo>
                  <a:lnTo>
                    <a:pt x="433489" y="0"/>
                  </a:lnTo>
                  <a:lnTo>
                    <a:pt x="433489" y="40398"/>
                  </a:lnTo>
                  <a:lnTo>
                    <a:pt x="598411" y="40398"/>
                  </a:lnTo>
                  <a:lnTo>
                    <a:pt x="598411" y="0"/>
                  </a:lnTo>
                  <a:close/>
                </a:path>
                <a:path w="4350385" h="1021080">
                  <a:moveTo>
                    <a:pt x="886612" y="0"/>
                  </a:moveTo>
                  <a:lnTo>
                    <a:pt x="721702" y="0"/>
                  </a:lnTo>
                  <a:lnTo>
                    <a:pt x="721702" y="40398"/>
                  </a:lnTo>
                  <a:lnTo>
                    <a:pt x="886612" y="40398"/>
                  </a:lnTo>
                  <a:lnTo>
                    <a:pt x="886612" y="0"/>
                  </a:lnTo>
                  <a:close/>
                </a:path>
                <a:path w="4350385" h="1021080">
                  <a:moveTo>
                    <a:pt x="1175588" y="0"/>
                  </a:moveTo>
                  <a:lnTo>
                    <a:pt x="1010666" y="0"/>
                  </a:lnTo>
                  <a:lnTo>
                    <a:pt x="1010666" y="40398"/>
                  </a:lnTo>
                  <a:lnTo>
                    <a:pt x="1175588" y="40398"/>
                  </a:lnTo>
                  <a:lnTo>
                    <a:pt x="1175588" y="0"/>
                  </a:lnTo>
                  <a:close/>
                </a:path>
                <a:path w="4350385" h="1021080">
                  <a:moveTo>
                    <a:pt x="1463878" y="0"/>
                  </a:moveTo>
                  <a:lnTo>
                    <a:pt x="1298956" y="0"/>
                  </a:lnTo>
                  <a:lnTo>
                    <a:pt x="1298956" y="40398"/>
                  </a:lnTo>
                  <a:lnTo>
                    <a:pt x="1463878" y="40398"/>
                  </a:lnTo>
                  <a:lnTo>
                    <a:pt x="1463878" y="0"/>
                  </a:lnTo>
                  <a:close/>
                </a:path>
                <a:path w="4350385" h="1021080">
                  <a:moveTo>
                    <a:pt x="1752790" y="0"/>
                  </a:moveTo>
                  <a:lnTo>
                    <a:pt x="1587881" y="0"/>
                  </a:lnTo>
                  <a:lnTo>
                    <a:pt x="1587881" y="40398"/>
                  </a:lnTo>
                  <a:lnTo>
                    <a:pt x="1752790" y="40398"/>
                  </a:lnTo>
                  <a:lnTo>
                    <a:pt x="1752790" y="0"/>
                  </a:lnTo>
                  <a:close/>
                </a:path>
                <a:path w="4350385" h="1021080">
                  <a:moveTo>
                    <a:pt x="2041093" y="0"/>
                  </a:moveTo>
                  <a:lnTo>
                    <a:pt x="1876171" y="0"/>
                  </a:lnTo>
                  <a:lnTo>
                    <a:pt x="1876171" y="40398"/>
                  </a:lnTo>
                  <a:lnTo>
                    <a:pt x="2041093" y="40398"/>
                  </a:lnTo>
                  <a:lnTo>
                    <a:pt x="2041093" y="0"/>
                  </a:lnTo>
                  <a:close/>
                </a:path>
                <a:path w="4350385" h="1021080">
                  <a:moveTo>
                    <a:pt x="2330018" y="0"/>
                  </a:moveTo>
                  <a:lnTo>
                    <a:pt x="2165096" y="0"/>
                  </a:lnTo>
                  <a:lnTo>
                    <a:pt x="2165096" y="40398"/>
                  </a:lnTo>
                  <a:lnTo>
                    <a:pt x="2330018" y="40398"/>
                  </a:lnTo>
                  <a:lnTo>
                    <a:pt x="2330018" y="0"/>
                  </a:lnTo>
                  <a:close/>
                </a:path>
                <a:path w="4350385" h="1021080">
                  <a:moveTo>
                    <a:pt x="2618308" y="0"/>
                  </a:moveTo>
                  <a:lnTo>
                    <a:pt x="2453386" y="0"/>
                  </a:lnTo>
                  <a:lnTo>
                    <a:pt x="2453386" y="40398"/>
                  </a:lnTo>
                  <a:lnTo>
                    <a:pt x="2618308" y="40398"/>
                  </a:lnTo>
                  <a:lnTo>
                    <a:pt x="2618308" y="0"/>
                  </a:lnTo>
                  <a:close/>
                </a:path>
                <a:path w="4350385" h="1021080">
                  <a:moveTo>
                    <a:pt x="2907233" y="0"/>
                  </a:moveTo>
                  <a:lnTo>
                    <a:pt x="2742311" y="0"/>
                  </a:lnTo>
                  <a:lnTo>
                    <a:pt x="2742311" y="40398"/>
                  </a:lnTo>
                  <a:lnTo>
                    <a:pt x="2907233" y="40398"/>
                  </a:lnTo>
                  <a:lnTo>
                    <a:pt x="2907233" y="0"/>
                  </a:lnTo>
                  <a:close/>
                </a:path>
                <a:path w="4350385" h="1021080">
                  <a:moveTo>
                    <a:pt x="3195396" y="0"/>
                  </a:moveTo>
                  <a:lnTo>
                    <a:pt x="3030474" y="0"/>
                  </a:lnTo>
                  <a:lnTo>
                    <a:pt x="3030474" y="40398"/>
                  </a:lnTo>
                  <a:lnTo>
                    <a:pt x="3195396" y="40398"/>
                  </a:lnTo>
                  <a:lnTo>
                    <a:pt x="3195396" y="0"/>
                  </a:lnTo>
                  <a:close/>
                </a:path>
                <a:path w="4350385" h="1021080">
                  <a:moveTo>
                    <a:pt x="3484435" y="0"/>
                  </a:moveTo>
                  <a:lnTo>
                    <a:pt x="3319526" y="0"/>
                  </a:lnTo>
                  <a:lnTo>
                    <a:pt x="3319526" y="40398"/>
                  </a:lnTo>
                  <a:lnTo>
                    <a:pt x="3484435" y="40398"/>
                  </a:lnTo>
                  <a:lnTo>
                    <a:pt x="3484435" y="0"/>
                  </a:lnTo>
                  <a:close/>
                </a:path>
                <a:path w="4350385" h="1021080">
                  <a:moveTo>
                    <a:pt x="3772611" y="0"/>
                  </a:moveTo>
                  <a:lnTo>
                    <a:pt x="3607689" y="0"/>
                  </a:lnTo>
                  <a:lnTo>
                    <a:pt x="3607689" y="40398"/>
                  </a:lnTo>
                  <a:lnTo>
                    <a:pt x="3772611" y="40398"/>
                  </a:lnTo>
                  <a:lnTo>
                    <a:pt x="3772611" y="0"/>
                  </a:lnTo>
                  <a:close/>
                </a:path>
                <a:path w="4350385" h="1021080">
                  <a:moveTo>
                    <a:pt x="4061663" y="0"/>
                  </a:moveTo>
                  <a:lnTo>
                    <a:pt x="3896741" y="0"/>
                  </a:lnTo>
                  <a:lnTo>
                    <a:pt x="3896741" y="40398"/>
                  </a:lnTo>
                  <a:lnTo>
                    <a:pt x="4061663" y="40398"/>
                  </a:lnTo>
                  <a:lnTo>
                    <a:pt x="4061663" y="0"/>
                  </a:lnTo>
                  <a:close/>
                </a:path>
                <a:path w="4350385" h="1021080">
                  <a:moveTo>
                    <a:pt x="4349826" y="0"/>
                  </a:moveTo>
                  <a:lnTo>
                    <a:pt x="4184904" y="0"/>
                  </a:lnTo>
                  <a:lnTo>
                    <a:pt x="4184904" y="40398"/>
                  </a:lnTo>
                  <a:lnTo>
                    <a:pt x="4349826" y="40398"/>
                  </a:lnTo>
                  <a:lnTo>
                    <a:pt x="434982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23536" y="984504"/>
              <a:ext cx="64388" cy="13716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82815" y="1242123"/>
              <a:ext cx="4305300" cy="1063625"/>
            </a:xfrm>
            <a:custGeom>
              <a:avLst/>
              <a:gdLst/>
              <a:ahLst/>
              <a:cxnLst/>
              <a:rect l="l" t="t" r="r" b="b"/>
              <a:pathLst>
                <a:path w="4305300" h="1063625">
                  <a:moveTo>
                    <a:pt x="164922" y="1023035"/>
                  </a:moveTo>
                  <a:lnTo>
                    <a:pt x="0" y="1023035"/>
                  </a:lnTo>
                  <a:lnTo>
                    <a:pt x="0" y="1063434"/>
                  </a:lnTo>
                  <a:lnTo>
                    <a:pt x="164922" y="1063434"/>
                  </a:lnTo>
                  <a:lnTo>
                    <a:pt x="164922" y="1023035"/>
                  </a:lnTo>
                  <a:close/>
                </a:path>
                <a:path w="4305300" h="1063625">
                  <a:moveTo>
                    <a:pt x="453136" y="1023035"/>
                  </a:moveTo>
                  <a:lnTo>
                    <a:pt x="288213" y="1023035"/>
                  </a:lnTo>
                  <a:lnTo>
                    <a:pt x="288213" y="1063434"/>
                  </a:lnTo>
                  <a:lnTo>
                    <a:pt x="453136" y="1063434"/>
                  </a:lnTo>
                  <a:lnTo>
                    <a:pt x="453136" y="1023035"/>
                  </a:lnTo>
                  <a:close/>
                </a:path>
                <a:path w="4305300" h="1063625">
                  <a:moveTo>
                    <a:pt x="742137" y="1023035"/>
                  </a:moveTo>
                  <a:lnTo>
                    <a:pt x="577215" y="1023035"/>
                  </a:lnTo>
                  <a:lnTo>
                    <a:pt x="577215" y="1063434"/>
                  </a:lnTo>
                  <a:lnTo>
                    <a:pt x="742137" y="1063434"/>
                  </a:lnTo>
                  <a:lnTo>
                    <a:pt x="742137" y="1023035"/>
                  </a:lnTo>
                  <a:close/>
                </a:path>
                <a:path w="4305300" h="1063625">
                  <a:moveTo>
                    <a:pt x="1030363" y="1023035"/>
                  </a:moveTo>
                  <a:lnTo>
                    <a:pt x="865441" y="1023035"/>
                  </a:lnTo>
                  <a:lnTo>
                    <a:pt x="865441" y="1063434"/>
                  </a:lnTo>
                  <a:lnTo>
                    <a:pt x="1030363" y="1063434"/>
                  </a:lnTo>
                  <a:lnTo>
                    <a:pt x="1030363" y="1023035"/>
                  </a:lnTo>
                  <a:close/>
                </a:path>
                <a:path w="4305300" h="1063625">
                  <a:moveTo>
                    <a:pt x="1319288" y="1023035"/>
                  </a:moveTo>
                  <a:lnTo>
                    <a:pt x="1154366" y="1023035"/>
                  </a:lnTo>
                  <a:lnTo>
                    <a:pt x="1154366" y="1063434"/>
                  </a:lnTo>
                  <a:lnTo>
                    <a:pt x="1319288" y="1063434"/>
                  </a:lnTo>
                  <a:lnTo>
                    <a:pt x="1319288" y="1023035"/>
                  </a:lnTo>
                  <a:close/>
                </a:path>
                <a:path w="4305300" h="1063625">
                  <a:moveTo>
                    <a:pt x="1607578" y="1023035"/>
                  </a:moveTo>
                  <a:lnTo>
                    <a:pt x="1442656" y="1023035"/>
                  </a:lnTo>
                  <a:lnTo>
                    <a:pt x="1442656" y="1063434"/>
                  </a:lnTo>
                  <a:lnTo>
                    <a:pt x="1607578" y="1063434"/>
                  </a:lnTo>
                  <a:lnTo>
                    <a:pt x="1607578" y="1023035"/>
                  </a:lnTo>
                  <a:close/>
                </a:path>
                <a:path w="4305300" h="1063625">
                  <a:moveTo>
                    <a:pt x="1896503" y="1023035"/>
                  </a:moveTo>
                  <a:lnTo>
                    <a:pt x="1731581" y="1023035"/>
                  </a:lnTo>
                  <a:lnTo>
                    <a:pt x="1731581" y="1063434"/>
                  </a:lnTo>
                  <a:lnTo>
                    <a:pt x="1896503" y="1063434"/>
                  </a:lnTo>
                  <a:lnTo>
                    <a:pt x="1896503" y="1023035"/>
                  </a:lnTo>
                  <a:close/>
                </a:path>
                <a:path w="4305300" h="1063625">
                  <a:moveTo>
                    <a:pt x="2184793" y="1023035"/>
                  </a:moveTo>
                  <a:lnTo>
                    <a:pt x="2019871" y="1023035"/>
                  </a:lnTo>
                  <a:lnTo>
                    <a:pt x="2019871" y="1063434"/>
                  </a:lnTo>
                  <a:lnTo>
                    <a:pt x="2184793" y="1063434"/>
                  </a:lnTo>
                  <a:lnTo>
                    <a:pt x="2184793" y="1023035"/>
                  </a:lnTo>
                  <a:close/>
                </a:path>
                <a:path w="4305300" h="1063625">
                  <a:moveTo>
                    <a:pt x="2473718" y="1023035"/>
                  </a:moveTo>
                  <a:lnTo>
                    <a:pt x="2308796" y="1023035"/>
                  </a:lnTo>
                  <a:lnTo>
                    <a:pt x="2308796" y="1063434"/>
                  </a:lnTo>
                  <a:lnTo>
                    <a:pt x="2473718" y="1063434"/>
                  </a:lnTo>
                  <a:lnTo>
                    <a:pt x="2473718" y="1023035"/>
                  </a:lnTo>
                  <a:close/>
                </a:path>
                <a:path w="4305300" h="1063625">
                  <a:moveTo>
                    <a:pt x="2762008" y="1023035"/>
                  </a:moveTo>
                  <a:lnTo>
                    <a:pt x="2597086" y="1023035"/>
                  </a:lnTo>
                  <a:lnTo>
                    <a:pt x="2597086" y="1063434"/>
                  </a:lnTo>
                  <a:lnTo>
                    <a:pt x="2762008" y="1063434"/>
                  </a:lnTo>
                  <a:lnTo>
                    <a:pt x="2762008" y="1023035"/>
                  </a:lnTo>
                  <a:close/>
                </a:path>
                <a:path w="4305300" h="1063625">
                  <a:moveTo>
                    <a:pt x="3050933" y="1023035"/>
                  </a:moveTo>
                  <a:lnTo>
                    <a:pt x="2886011" y="1023035"/>
                  </a:lnTo>
                  <a:lnTo>
                    <a:pt x="2886011" y="1063434"/>
                  </a:lnTo>
                  <a:lnTo>
                    <a:pt x="3050933" y="1063434"/>
                  </a:lnTo>
                  <a:lnTo>
                    <a:pt x="3050933" y="1023035"/>
                  </a:lnTo>
                  <a:close/>
                </a:path>
                <a:path w="4305300" h="1063625">
                  <a:moveTo>
                    <a:pt x="3339211" y="1023035"/>
                  </a:moveTo>
                  <a:lnTo>
                    <a:pt x="3174301" y="1023035"/>
                  </a:lnTo>
                  <a:lnTo>
                    <a:pt x="3174301" y="1063434"/>
                  </a:lnTo>
                  <a:lnTo>
                    <a:pt x="3339211" y="1063434"/>
                  </a:lnTo>
                  <a:lnTo>
                    <a:pt x="3339211" y="1023035"/>
                  </a:lnTo>
                  <a:close/>
                </a:path>
                <a:path w="4305300" h="1063625">
                  <a:moveTo>
                    <a:pt x="3628136" y="1023035"/>
                  </a:moveTo>
                  <a:lnTo>
                    <a:pt x="3463226" y="1023035"/>
                  </a:lnTo>
                  <a:lnTo>
                    <a:pt x="3463226" y="1063434"/>
                  </a:lnTo>
                  <a:lnTo>
                    <a:pt x="3628136" y="1063434"/>
                  </a:lnTo>
                  <a:lnTo>
                    <a:pt x="3628136" y="1023035"/>
                  </a:lnTo>
                  <a:close/>
                </a:path>
                <a:path w="4305300" h="1063625">
                  <a:moveTo>
                    <a:pt x="3916438" y="1023035"/>
                  </a:moveTo>
                  <a:lnTo>
                    <a:pt x="3751516" y="1023035"/>
                  </a:lnTo>
                  <a:lnTo>
                    <a:pt x="3751516" y="1063434"/>
                  </a:lnTo>
                  <a:lnTo>
                    <a:pt x="3916438" y="1063434"/>
                  </a:lnTo>
                  <a:lnTo>
                    <a:pt x="3916438" y="1023035"/>
                  </a:lnTo>
                  <a:close/>
                </a:path>
                <a:path w="4305300" h="1063625">
                  <a:moveTo>
                    <a:pt x="4205363" y="1023035"/>
                  </a:moveTo>
                  <a:lnTo>
                    <a:pt x="4040441" y="1023035"/>
                  </a:lnTo>
                  <a:lnTo>
                    <a:pt x="4040441" y="1063434"/>
                  </a:lnTo>
                  <a:lnTo>
                    <a:pt x="4205363" y="1063434"/>
                  </a:lnTo>
                  <a:lnTo>
                    <a:pt x="4205363" y="1023035"/>
                  </a:lnTo>
                  <a:close/>
                </a:path>
                <a:path w="4305300" h="1063625">
                  <a:moveTo>
                    <a:pt x="4305046" y="840105"/>
                  </a:moveTo>
                  <a:lnTo>
                    <a:pt x="4264215" y="840105"/>
                  </a:lnTo>
                  <a:lnTo>
                    <a:pt x="4264215" y="1000188"/>
                  </a:lnTo>
                  <a:lnTo>
                    <a:pt x="4305046" y="1000188"/>
                  </a:lnTo>
                  <a:lnTo>
                    <a:pt x="4305046" y="840105"/>
                  </a:lnTo>
                  <a:close/>
                </a:path>
                <a:path w="4305300" h="1063625">
                  <a:moveTo>
                    <a:pt x="4305046" y="560324"/>
                  </a:moveTo>
                  <a:lnTo>
                    <a:pt x="4264215" y="560324"/>
                  </a:lnTo>
                  <a:lnTo>
                    <a:pt x="4264215" y="720407"/>
                  </a:lnTo>
                  <a:lnTo>
                    <a:pt x="4305046" y="720407"/>
                  </a:lnTo>
                  <a:lnTo>
                    <a:pt x="4305046" y="560324"/>
                  </a:lnTo>
                  <a:close/>
                </a:path>
                <a:path w="4305300" h="1063625">
                  <a:moveTo>
                    <a:pt x="4305046" y="279781"/>
                  </a:moveTo>
                  <a:lnTo>
                    <a:pt x="4264215" y="279781"/>
                  </a:lnTo>
                  <a:lnTo>
                    <a:pt x="4264215" y="439864"/>
                  </a:lnTo>
                  <a:lnTo>
                    <a:pt x="4305046" y="439864"/>
                  </a:lnTo>
                  <a:lnTo>
                    <a:pt x="4305046" y="279781"/>
                  </a:lnTo>
                  <a:close/>
                </a:path>
                <a:path w="4305300" h="1063625">
                  <a:moveTo>
                    <a:pt x="4305046" y="0"/>
                  </a:moveTo>
                  <a:lnTo>
                    <a:pt x="4264215" y="0"/>
                  </a:lnTo>
                  <a:lnTo>
                    <a:pt x="4264215" y="160083"/>
                  </a:lnTo>
                  <a:lnTo>
                    <a:pt x="4305046" y="160083"/>
                  </a:lnTo>
                  <a:lnTo>
                    <a:pt x="430504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868412" y="768095"/>
              <a:ext cx="4024629" cy="1915795"/>
            </a:xfrm>
            <a:custGeom>
              <a:avLst/>
              <a:gdLst/>
              <a:ahLst/>
              <a:cxnLst/>
              <a:rect l="l" t="t" r="r" b="b"/>
              <a:pathLst>
                <a:path w="4024629" h="1915795">
                  <a:moveTo>
                    <a:pt x="26670" y="1794764"/>
                  </a:moveTo>
                  <a:lnTo>
                    <a:pt x="0" y="1794764"/>
                  </a:lnTo>
                  <a:lnTo>
                    <a:pt x="0" y="1901444"/>
                  </a:lnTo>
                  <a:lnTo>
                    <a:pt x="13716" y="1901444"/>
                  </a:lnTo>
                  <a:lnTo>
                    <a:pt x="13716" y="1915414"/>
                  </a:lnTo>
                  <a:lnTo>
                    <a:pt x="24384" y="1915414"/>
                  </a:lnTo>
                  <a:lnTo>
                    <a:pt x="24384" y="1901444"/>
                  </a:lnTo>
                  <a:lnTo>
                    <a:pt x="26670" y="1901444"/>
                  </a:lnTo>
                  <a:lnTo>
                    <a:pt x="26670" y="1794764"/>
                  </a:lnTo>
                  <a:close/>
                </a:path>
                <a:path w="4024629" h="1915795">
                  <a:moveTo>
                    <a:pt x="26670" y="1608467"/>
                  </a:moveTo>
                  <a:lnTo>
                    <a:pt x="0" y="1608467"/>
                  </a:lnTo>
                  <a:lnTo>
                    <a:pt x="0" y="1715135"/>
                  </a:lnTo>
                  <a:lnTo>
                    <a:pt x="26670" y="1715135"/>
                  </a:lnTo>
                  <a:lnTo>
                    <a:pt x="26670" y="1608467"/>
                  </a:lnTo>
                  <a:close/>
                </a:path>
                <a:path w="4024629" h="1915795">
                  <a:moveTo>
                    <a:pt x="26670" y="1421777"/>
                  </a:moveTo>
                  <a:lnTo>
                    <a:pt x="0" y="1421777"/>
                  </a:lnTo>
                  <a:lnTo>
                    <a:pt x="0" y="1528445"/>
                  </a:lnTo>
                  <a:lnTo>
                    <a:pt x="26670" y="1528445"/>
                  </a:lnTo>
                  <a:lnTo>
                    <a:pt x="26670" y="1421777"/>
                  </a:lnTo>
                  <a:close/>
                </a:path>
                <a:path w="4024629" h="1915795">
                  <a:moveTo>
                    <a:pt x="26670" y="1235087"/>
                  </a:moveTo>
                  <a:lnTo>
                    <a:pt x="0" y="1235087"/>
                  </a:lnTo>
                  <a:lnTo>
                    <a:pt x="0" y="1341755"/>
                  </a:lnTo>
                  <a:lnTo>
                    <a:pt x="26670" y="1341755"/>
                  </a:lnTo>
                  <a:lnTo>
                    <a:pt x="26670" y="1235087"/>
                  </a:lnTo>
                  <a:close/>
                </a:path>
                <a:path w="4024629" h="1915795">
                  <a:moveTo>
                    <a:pt x="26670" y="1048397"/>
                  </a:moveTo>
                  <a:lnTo>
                    <a:pt x="0" y="1048397"/>
                  </a:lnTo>
                  <a:lnTo>
                    <a:pt x="0" y="1155065"/>
                  </a:lnTo>
                  <a:lnTo>
                    <a:pt x="26670" y="1155065"/>
                  </a:lnTo>
                  <a:lnTo>
                    <a:pt x="26670" y="1048397"/>
                  </a:lnTo>
                  <a:close/>
                </a:path>
                <a:path w="4024629" h="1915795">
                  <a:moveTo>
                    <a:pt x="26670" y="861707"/>
                  </a:moveTo>
                  <a:lnTo>
                    <a:pt x="0" y="861707"/>
                  </a:lnTo>
                  <a:lnTo>
                    <a:pt x="0" y="968375"/>
                  </a:lnTo>
                  <a:lnTo>
                    <a:pt x="26670" y="968375"/>
                  </a:lnTo>
                  <a:lnTo>
                    <a:pt x="26670" y="861707"/>
                  </a:lnTo>
                  <a:close/>
                </a:path>
                <a:path w="4024629" h="1915795">
                  <a:moveTo>
                    <a:pt x="26670" y="675144"/>
                  </a:moveTo>
                  <a:lnTo>
                    <a:pt x="0" y="675144"/>
                  </a:lnTo>
                  <a:lnTo>
                    <a:pt x="0" y="781812"/>
                  </a:lnTo>
                  <a:lnTo>
                    <a:pt x="26670" y="781812"/>
                  </a:lnTo>
                  <a:lnTo>
                    <a:pt x="26670" y="675144"/>
                  </a:lnTo>
                  <a:close/>
                </a:path>
                <a:path w="4024629" h="1915795">
                  <a:moveTo>
                    <a:pt x="26670" y="488454"/>
                  </a:moveTo>
                  <a:lnTo>
                    <a:pt x="0" y="488454"/>
                  </a:lnTo>
                  <a:lnTo>
                    <a:pt x="0" y="595122"/>
                  </a:lnTo>
                  <a:lnTo>
                    <a:pt x="26670" y="595122"/>
                  </a:lnTo>
                  <a:lnTo>
                    <a:pt x="26670" y="488454"/>
                  </a:lnTo>
                  <a:close/>
                </a:path>
                <a:path w="4024629" h="1915795">
                  <a:moveTo>
                    <a:pt x="26670" y="301764"/>
                  </a:moveTo>
                  <a:lnTo>
                    <a:pt x="0" y="301764"/>
                  </a:lnTo>
                  <a:lnTo>
                    <a:pt x="0" y="408432"/>
                  </a:lnTo>
                  <a:lnTo>
                    <a:pt x="26670" y="408432"/>
                  </a:lnTo>
                  <a:lnTo>
                    <a:pt x="26670" y="301764"/>
                  </a:lnTo>
                  <a:close/>
                </a:path>
                <a:path w="4024629" h="1915795">
                  <a:moveTo>
                    <a:pt x="26670" y="115074"/>
                  </a:moveTo>
                  <a:lnTo>
                    <a:pt x="0" y="115074"/>
                  </a:lnTo>
                  <a:lnTo>
                    <a:pt x="0" y="221742"/>
                  </a:lnTo>
                  <a:lnTo>
                    <a:pt x="26670" y="221742"/>
                  </a:lnTo>
                  <a:lnTo>
                    <a:pt x="26670" y="115074"/>
                  </a:lnTo>
                  <a:close/>
                </a:path>
                <a:path w="4024629" h="1915795">
                  <a:moveTo>
                    <a:pt x="98298" y="254"/>
                  </a:moveTo>
                  <a:lnTo>
                    <a:pt x="0" y="254"/>
                  </a:lnTo>
                  <a:lnTo>
                    <a:pt x="0" y="26924"/>
                  </a:lnTo>
                  <a:lnTo>
                    <a:pt x="0" y="34544"/>
                  </a:lnTo>
                  <a:lnTo>
                    <a:pt x="26670" y="34544"/>
                  </a:lnTo>
                  <a:lnTo>
                    <a:pt x="26670" y="26924"/>
                  </a:lnTo>
                  <a:lnTo>
                    <a:pt x="98298" y="26924"/>
                  </a:lnTo>
                  <a:lnTo>
                    <a:pt x="98298" y="254"/>
                  </a:lnTo>
                  <a:close/>
                </a:path>
                <a:path w="4024629" h="1915795">
                  <a:moveTo>
                    <a:pt x="211074" y="1888883"/>
                  </a:moveTo>
                  <a:lnTo>
                    <a:pt x="104394" y="1888883"/>
                  </a:lnTo>
                  <a:lnTo>
                    <a:pt x="104394" y="1915541"/>
                  </a:lnTo>
                  <a:lnTo>
                    <a:pt x="211074" y="1915541"/>
                  </a:lnTo>
                  <a:lnTo>
                    <a:pt x="211074" y="1888883"/>
                  </a:lnTo>
                  <a:close/>
                </a:path>
                <a:path w="4024629" h="1915795">
                  <a:moveTo>
                    <a:pt x="284988" y="12"/>
                  </a:moveTo>
                  <a:lnTo>
                    <a:pt x="178308" y="12"/>
                  </a:lnTo>
                  <a:lnTo>
                    <a:pt x="178308" y="26670"/>
                  </a:lnTo>
                  <a:lnTo>
                    <a:pt x="284988" y="26670"/>
                  </a:lnTo>
                  <a:lnTo>
                    <a:pt x="284988" y="12"/>
                  </a:lnTo>
                  <a:close/>
                </a:path>
                <a:path w="4024629" h="1915795">
                  <a:moveTo>
                    <a:pt x="397764" y="1888883"/>
                  </a:moveTo>
                  <a:lnTo>
                    <a:pt x="291084" y="1888883"/>
                  </a:lnTo>
                  <a:lnTo>
                    <a:pt x="291084" y="1915541"/>
                  </a:lnTo>
                  <a:lnTo>
                    <a:pt x="397764" y="1915541"/>
                  </a:lnTo>
                  <a:lnTo>
                    <a:pt x="397764" y="1888883"/>
                  </a:lnTo>
                  <a:close/>
                </a:path>
                <a:path w="4024629" h="1915795">
                  <a:moveTo>
                    <a:pt x="471678" y="12"/>
                  </a:moveTo>
                  <a:lnTo>
                    <a:pt x="364998" y="12"/>
                  </a:lnTo>
                  <a:lnTo>
                    <a:pt x="364998" y="26670"/>
                  </a:lnTo>
                  <a:lnTo>
                    <a:pt x="471678" y="26670"/>
                  </a:lnTo>
                  <a:lnTo>
                    <a:pt x="471678" y="12"/>
                  </a:lnTo>
                  <a:close/>
                </a:path>
                <a:path w="4024629" h="1915795">
                  <a:moveTo>
                    <a:pt x="584454" y="1888883"/>
                  </a:moveTo>
                  <a:lnTo>
                    <a:pt x="477774" y="1888883"/>
                  </a:lnTo>
                  <a:lnTo>
                    <a:pt x="477774" y="1915541"/>
                  </a:lnTo>
                  <a:lnTo>
                    <a:pt x="584454" y="1915541"/>
                  </a:lnTo>
                  <a:lnTo>
                    <a:pt x="584454" y="1888883"/>
                  </a:lnTo>
                  <a:close/>
                </a:path>
                <a:path w="4024629" h="1915795">
                  <a:moveTo>
                    <a:pt x="658368" y="12"/>
                  </a:moveTo>
                  <a:lnTo>
                    <a:pt x="551688" y="12"/>
                  </a:lnTo>
                  <a:lnTo>
                    <a:pt x="551688" y="26670"/>
                  </a:lnTo>
                  <a:lnTo>
                    <a:pt x="658368" y="26670"/>
                  </a:lnTo>
                  <a:lnTo>
                    <a:pt x="658368" y="12"/>
                  </a:lnTo>
                  <a:close/>
                </a:path>
                <a:path w="4024629" h="1915795">
                  <a:moveTo>
                    <a:pt x="771144" y="1888883"/>
                  </a:moveTo>
                  <a:lnTo>
                    <a:pt x="664464" y="1888883"/>
                  </a:lnTo>
                  <a:lnTo>
                    <a:pt x="664464" y="1915541"/>
                  </a:lnTo>
                  <a:lnTo>
                    <a:pt x="771144" y="1915541"/>
                  </a:lnTo>
                  <a:lnTo>
                    <a:pt x="771144" y="1888883"/>
                  </a:lnTo>
                  <a:close/>
                </a:path>
                <a:path w="4024629" h="1915795">
                  <a:moveTo>
                    <a:pt x="845045" y="12"/>
                  </a:moveTo>
                  <a:lnTo>
                    <a:pt x="738378" y="12"/>
                  </a:lnTo>
                  <a:lnTo>
                    <a:pt x="738378" y="26670"/>
                  </a:lnTo>
                  <a:lnTo>
                    <a:pt x="845045" y="26670"/>
                  </a:lnTo>
                  <a:lnTo>
                    <a:pt x="845045" y="12"/>
                  </a:lnTo>
                  <a:close/>
                </a:path>
                <a:path w="4024629" h="1915795">
                  <a:moveTo>
                    <a:pt x="957834" y="1888883"/>
                  </a:moveTo>
                  <a:lnTo>
                    <a:pt x="851154" y="1888883"/>
                  </a:lnTo>
                  <a:lnTo>
                    <a:pt x="851154" y="1915541"/>
                  </a:lnTo>
                  <a:lnTo>
                    <a:pt x="957834" y="1915541"/>
                  </a:lnTo>
                  <a:lnTo>
                    <a:pt x="957834" y="1888883"/>
                  </a:lnTo>
                  <a:close/>
                </a:path>
                <a:path w="4024629" h="1915795">
                  <a:moveTo>
                    <a:pt x="1031748" y="12"/>
                  </a:moveTo>
                  <a:lnTo>
                    <a:pt x="925068" y="12"/>
                  </a:lnTo>
                  <a:lnTo>
                    <a:pt x="925068" y="26670"/>
                  </a:lnTo>
                  <a:lnTo>
                    <a:pt x="1031748" y="26670"/>
                  </a:lnTo>
                  <a:lnTo>
                    <a:pt x="1031748" y="12"/>
                  </a:lnTo>
                  <a:close/>
                </a:path>
                <a:path w="4024629" h="1915795">
                  <a:moveTo>
                    <a:pt x="1144651" y="1888883"/>
                  </a:moveTo>
                  <a:lnTo>
                    <a:pt x="1037971" y="1888883"/>
                  </a:lnTo>
                  <a:lnTo>
                    <a:pt x="1037971" y="1915541"/>
                  </a:lnTo>
                  <a:lnTo>
                    <a:pt x="1144651" y="1915541"/>
                  </a:lnTo>
                  <a:lnTo>
                    <a:pt x="1144651" y="1888883"/>
                  </a:lnTo>
                  <a:close/>
                </a:path>
                <a:path w="4024629" h="1915795">
                  <a:moveTo>
                    <a:pt x="1218565" y="12"/>
                  </a:moveTo>
                  <a:lnTo>
                    <a:pt x="1111885" y="12"/>
                  </a:lnTo>
                  <a:lnTo>
                    <a:pt x="1111885" y="26670"/>
                  </a:lnTo>
                  <a:lnTo>
                    <a:pt x="1218565" y="26670"/>
                  </a:lnTo>
                  <a:lnTo>
                    <a:pt x="1218565" y="12"/>
                  </a:lnTo>
                  <a:close/>
                </a:path>
                <a:path w="4024629" h="1915795">
                  <a:moveTo>
                    <a:pt x="1331341" y="1888883"/>
                  </a:moveTo>
                  <a:lnTo>
                    <a:pt x="1224661" y="1888883"/>
                  </a:lnTo>
                  <a:lnTo>
                    <a:pt x="1224661" y="1915541"/>
                  </a:lnTo>
                  <a:lnTo>
                    <a:pt x="1331341" y="1915541"/>
                  </a:lnTo>
                  <a:lnTo>
                    <a:pt x="1331341" y="1888883"/>
                  </a:lnTo>
                  <a:close/>
                </a:path>
                <a:path w="4024629" h="1915795">
                  <a:moveTo>
                    <a:pt x="1405255" y="12"/>
                  </a:moveTo>
                  <a:lnTo>
                    <a:pt x="1298575" y="12"/>
                  </a:lnTo>
                  <a:lnTo>
                    <a:pt x="1298575" y="26670"/>
                  </a:lnTo>
                  <a:lnTo>
                    <a:pt x="1405255" y="26670"/>
                  </a:lnTo>
                  <a:lnTo>
                    <a:pt x="1405255" y="12"/>
                  </a:lnTo>
                  <a:close/>
                </a:path>
                <a:path w="4024629" h="1915795">
                  <a:moveTo>
                    <a:pt x="1518031" y="1888883"/>
                  </a:moveTo>
                  <a:lnTo>
                    <a:pt x="1411351" y="1888883"/>
                  </a:lnTo>
                  <a:lnTo>
                    <a:pt x="1411351" y="1915541"/>
                  </a:lnTo>
                  <a:lnTo>
                    <a:pt x="1518031" y="1915541"/>
                  </a:lnTo>
                  <a:lnTo>
                    <a:pt x="1518031" y="1888883"/>
                  </a:lnTo>
                  <a:close/>
                </a:path>
                <a:path w="4024629" h="1915795">
                  <a:moveTo>
                    <a:pt x="1591945" y="12"/>
                  </a:moveTo>
                  <a:lnTo>
                    <a:pt x="1485265" y="12"/>
                  </a:lnTo>
                  <a:lnTo>
                    <a:pt x="1485265" y="26670"/>
                  </a:lnTo>
                  <a:lnTo>
                    <a:pt x="1591945" y="26670"/>
                  </a:lnTo>
                  <a:lnTo>
                    <a:pt x="1591945" y="12"/>
                  </a:lnTo>
                  <a:close/>
                </a:path>
                <a:path w="4024629" h="1915795">
                  <a:moveTo>
                    <a:pt x="1704721" y="1888883"/>
                  </a:moveTo>
                  <a:lnTo>
                    <a:pt x="1598041" y="1888883"/>
                  </a:lnTo>
                  <a:lnTo>
                    <a:pt x="1598041" y="1915541"/>
                  </a:lnTo>
                  <a:lnTo>
                    <a:pt x="1704721" y="1915541"/>
                  </a:lnTo>
                  <a:lnTo>
                    <a:pt x="1704721" y="1888883"/>
                  </a:lnTo>
                  <a:close/>
                </a:path>
                <a:path w="4024629" h="1915795">
                  <a:moveTo>
                    <a:pt x="1778622" y="12"/>
                  </a:moveTo>
                  <a:lnTo>
                    <a:pt x="1671955" y="12"/>
                  </a:lnTo>
                  <a:lnTo>
                    <a:pt x="1671955" y="26670"/>
                  </a:lnTo>
                  <a:lnTo>
                    <a:pt x="1778622" y="26670"/>
                  </a:lnTo>
                  <a:lnTo>
                    <a:pt x="1778622" y="12"/>
                  </a:lnTo>
                  <a:close/>
                </a:path>
                <a:path w="4024629" h="1915795">
                  <a:moveTo>
                    <a:pt x="1891411" y="1888883"/>
                  </a:moveTo>
                  <a:lnTo>
                    <a:pt x="1784731" y="1888883"/>
                  </a:lnTo>
                  <a:lnTo>
                    <a:pt x="1784731" y="1915541"/>
                  </a:lnTo>
                  <a:lnTo>
                    <a:pt x="1891411" y="1915541"/>
                  </a:lnTo>
                  <a:lnTo>
                    <a:pt x="1891411" y="1888883"/>
                  </a:lnTo>
                  <a:close/>
                </a:path>
                <a:path w="4024629" h="1915795">
                  <a:moveTo>
                    <a:pt x="1965325" y="12"/>
                  </a:moveTo>
                  <a:lnTo>
                    <a:pt x="1858645" y="12"/>
                  </a:lnTo>
                  <a:lnTo>
                    <a:pt x="1858645" y="26670"/>
                  </a:lnTo>
                  <a:lnTo>
                    <a:pt x="1965325" y="26670"/>
                  </a:lnTo>
                  <a:lnTo>
                    <a:pt x="1965325" y="12"/>
                  </a:lnTo>
                  <a:close/>
                </a:path>
                <a:path w="4024629" h="1915795">
                  <a:moveTo>
                    <a:pt x="2078101" y="1888883"/>
                  </a:moveTo>
                  <a:lnTo>
                    <a:pt x="1971421" y="1888883"/>
                  </a:lnTo>
                  <a:lnTo>
                    <a:pt x="1971421" y="1915541"/>
                  </a:lnTo>
                  <a:lnTo>
                    <a:pt x="2078101" y="1915541"/>
                  </a:lnTo>
                  <a:lnTo>
                    <a:pt x="2078101" y="1888883"/>
                  </a:lnTo>
                  <a:close/>
                </a:path>
                <a:path w="4024629" h="1915795">
                  <a:moveTo>
                    <a:pt x="2152015" y="12"/>
                  </a:moveTo>
                  <a:lnTo>
                    <a:pt x="2045335" y="12"/>
                  </a:lnTo>
                  <a:lnTo>
                    <a:pt x="2045335" y="26670"/>
                  </a:lnTo>
                  <a:lnTo>
                    <a:pt x="2152015" y="26670"/>
                  </a:lnTo>
                  <a:lnTo>
                    <a:pt x="2152015" y="12"/>
                  </a:lnTo>
                  <a:close/>
                </a:path>
                <a:path w="4024629" h="1915795">
                  <a:moveTo>
                    <a:pt x="2264791" y="1888883"/>
                  </a:moveTo>
                  <a:lnTo>
                    <a:pt x="2158111" y="1888883"/>
                  </a:lnTo>
                  <a:lnTo>
                    <a:pt x="2158111" y="1915541"/>
                  </a:lnTo>
                  <a:lnTo>
                    <a:pt x="2264791" y="1915541"/>
                  </a:lnTo>
                  <a:lnTo>
                    <a:pt x="2264791" y="1888883"/>
                  </a:lnTo>
                  <a:close/>
                </a:path>
                <a:path w="4024629" h="1915795">
                  <a:moveTo>
                    <a:pt x="2338705" y="12"/>
                  </a:moveTo>
                  <a:lnTo>
                    <a:pt x="2232025" y="12"/>
                  </a:lnTo>
                  <a:lnTo>
                    <a:pt x="2232025" y="26670"/>
                  </a:lnTo>
                  <a:lnTo>
                    <a:pt x="2338705" y="26670"/>
                  </a:lnTo>
                  <a:lnTo>
                    <a:pt x="2338705" y="12"/>
                  </a:lnTo>
                  <a:close/>
                </a:path>
                <a:path w="4024629" h="1915795">
                  <a:moveTo>
                    <a:pt x="2451481" y="1888883"/>
                  </a:moveTo>
                  <a:lnTo>
                    <a:pt x="2344801" y="1888883"/>
                  </a:lnTo>
                  <a:lnTo>
                    <a:pt x="2344801" y="1915541"/>
                  </a:lnTo>
                  <a:lnTo>
                    <a:pt x="2451481" y="1915541"/>
                  </a:lnTo>
                  <a:lnTo>
                    <a:pt x="2451481" y="1888883"/>
                  </a:lnTo>
                  <a:close/>
                </a:path>
                <a:path w="4024629" h="1915795">
                  <a:moveTo>
                    <a:pt x="2525395" y="12"/>
                  </a:moveTo>
                  <a:lnTo>
                    <a:pt x="2418715" y="12"/>
                  </a:lnTo>
                  <a:lnTo>
                    <a:pt x="2418715" y="26670"/>
                  </a:lnTo>
                  <a:lnTo>
                    <a:pt x="2525395" y="26670"/>
                  </a:lnTo>
                  <a:lnTo>
                    <a:pt x="2525395" y="12"/>
                  </a:lnTo>
                  <a:close/>
                </a:path>
                <a:path w="4024629" h="1915795">
                  <a:moveTo>
                    <a:pt x="2638171" y="1888883"/>
                  </a:moveTo>
                  <a:lnTo>
                    <a:pt x="2531491" y="1888883"/>
                  </a:lnTo>
                  <a:lnTo>
                    <a:pt x="2531491" y="1915541"/>
                  </a:lnTo>
                  <a:lnTo>
                    <a:pt x="2638171" y="1915541"/>
                  </a:lnTo>
                  <a:lnTo>
                    <a:pt x="2638171" y="1888883"/>
                  </a:lnTo>
                  <a:close/>
                </a:path>
                <a:path w="4024629" h="1915795">
                  <a:moveTo>
                    <a:pt x="2712072" y="12"/>
                  </a:moveTo>
                  <a:lnTo>
                    <a:pt x="2605405" y="12"/>
                  </a:lnTo>
                  <a:lnTo>
                    <a:pt x="2605405" y="26670"/>
                  </a:lnTo>
                  <a:lnTo>
                    <a:pt x="2712072" y="26670"/>
                  </a:lnTo>
                  <a:lnTo>
                    <a:pt x="2712072" y="12"/>
                  </a:lnTo>
                  <a:close/>
                </a:path>
                <a:path w="4024629" h="1915795">
                  <a:moveTo>
                    <a:pt x="2824861" y="1888883"/>
                  </a:moveTo>
                  <a:lnTo>
                    <a:pt x="2718181" y="1888883"/>
                  </a:lnTo>
                  <a:lnTo>
                    <a:pt x="2718181" y="1915541"/>
                  </a:lnTo>
                  <a:lnTo>
                    <a:pt x="2824861" y="1915541"/>
                  </a:lnTo>
                  <a:lnTo>
                    <a:pt x="2824861" y="1888883"/>
                  </a:lnTo>
                  <a:close/>
                </a:path>
                <a:path w="4024629" h="1915795">
                  <a:moveTo>
                    <a:pt x="2898775" y="12"/>
                  </a:moveTo>
                  <a:lnTo>
                    <a:pt x="2792095" y="12"/>
                  </a:lnTo>
                  <a:lnTo>
                    <a:pt x="2792095" y="26670"/>
                  </a:lnTo>
                  <a:lnTo>
                    <a:pt x="2898775" y="26670"/>
                  </a:lnTo>
                  <a:lnTo>
                    <a:pt x="2898775" y="12"/>
                  </a:lnTo>
                  <a:close/>
                </a:path>
                <a:path w="4024629" h="1915795">
                  <a:moveTo>
                    <a:pt x="3011551" y="1888883"/>
                  </a:moveTo>
                  <a:lnTo>
                    <a:pt x="2904871" y="1888883"/>
                  </a:lnTo>
                  <a:lnTo>
                    <a:pt x="2904871" y="1915541"/>
                  </a:lnTo>
                  <a:lnTo>
                    <a:pt x="3011551" y="1915541"/>
                  </a:lnTo>
                  <a:lnTo>
                    <a:pt x="3011551" y="1888883"/>
                  </a:lnTo>
                  <a:close/>
                </a:path>
                <a:path w="4024629" h="1915795">
                  <a:moveTo>
                    <a:pt x="3085465" y="12"/>
                  </a:moveTo>
                  <a:lnTo>
                    <a:pt x="2978785" y="12"/>
                  </a:lnTo>
                  <a:lnTo>
                    <a:pt x="2978785" y="26670"/>
                  </a:lnTo>
                  <a:lnTo>
                    <a:pt x="3085465" y="26670"/>
                  </a:lnTo>
                  <a:lnTo>
                    <a:pt x="3085465" y="12"/>
                  </a:lnTo>
                  <a:close/>
                </a:path>
                <a:path w="4024629" h="1915795">
                  <a:moveTo>
                    <a:pt x="3198368" y="1888883"/>
                  </a:moveTo>
                  <a:lnTo>
                    <a:pt x="3091688" y="1888883"/>
                  </a:lnTo>
                  <a:lnTo>
                    <a:pt x="3091688" y="1915541"/>
                  </a:lnTo>
                  <a:lnTo>
                    <a:pt x="3198368" y="1915541"/>
                  </a:lnTo>
                  <a:lnTo>
                    <a:pt x="3198368" y="1888883"/>
                  </a:lnTo>
                  <a:close/>
                </a:path>
                <a:path w="4024629" h="1915795">
                  <a:moveTo>
                    <a:pt x="3272282" y="12"/>
                  </a:moveTo>
                  <a:lnTo>
                    <a:pt x="3165602" y="12"/>
                  </a:lnTo>
                  <a:lnTo>
                    <a:pt x="3165602" y="26670"/>
                  </a:lnTo>
                  <a:lnTo>
                    <a:pt x="3272282" y="26670"/>
                  </a:lnTo>
                  <a:lnTo>
                    <a:pt x="3272282" y="12"/>
                  </a:lnTo>
                  <a:close/>
                </a:path>
                <a:path w="4024629" h="1915795">
                  <a:moveTo>
                    <a:pt x="3385058" y="1888883"/>
                  </a:moveTo>
                  <a:lnTo>
                    <a:pt x="3278378" y="1888883"/>
                  </a:lnTo>
                  <a:lnTo>
                    <a:pt x="3278378" y="1915541"/>
                  </a:lnTo>
                  <a:lnTo>
                    <a:pt x="3385058" y="1915541"/>
                  </a:lnTo>
                  <a:lnTo>
                    <a:pt x="3385058" y="1888883"/>
                  </a:lnTo>
                  <a:close/>
                </a:path>
                <a:path w="4024629" h="1915795">
                  <a:moveTo>
                    <a:pt x="3458972" y="12"/>
                  </a:moveTo>
                  <a:lnTo>
                    <a:pt x="3352292" y="12"/>
                  </a:lnTo>
                  <a:lnTo>
                    <a:pt x="3352292" y="26670"/>
                  </a:lnTo>
                  <a:lnTo>
                    <a:pt x="3458972" y="26670"/>
                  </a:lnTo>
                  <a:lnTo>
                    <a:pt x="3458972" y="12"/>
                  </a:lnTo>
                  <a:close/>
                </a:path>
                <a:path w="4024629" h="1915795">
                  <a:moveTo>
                    <a:pt x="3571748" y="1888883"/>
                  </a:moveTo>
                  <a:lnTo>
                    <a:pt x="3465068" y="1888883"/>
                  </a:lnTo>
                  <a:lnTo>
                    <a:pt x="3465068" y="1915541"/>
                  </a:lnTo>
                  <a:lnTo>
                    <a:pt x="3571748" y="1915541"/>
                  </a:lnTo>
                  <a:lnTo>
                    <a:pt x="3571748" y="1888883"/>
                  </a:lnTo>
                  <a:close/>
                </a:path>
                <a:path w="4024629" h="1915795">
                  <a:moveTo>
                    <a:pt x="3645649" y="12"/>
                  </a:moveTo>
                  <a:lnTo>
                    <a:pt x="3538982" y="12"/>
                  </a:lnTo>
                  <a:lnTo>
                    <a:pt x="3538982" y="26670"/>
                  </a:lnTo>
                  <a:lnTo>
                    <a:pt x="3645649" y="26670"/>
                  </a:lnTo>
                  <a:lnTo>
                    <a:pt x="3645649" y="12"/>
                  </a:lnTo>
                  <a:close/>
                </a:path>
                <a:path w="4024629" h="1915795">
                  <a:moveTo>
                    <a:pt x="3718039" y="1717433"/>
                  </a:moveTo>
                  <a:lnTo>
                    <a:pt x="140970" y="1717433"/>
                  </a:lnTo>
                  <a:lnTo>
                    <a:pt x="140970" y="1757807"/>
                  </a:lnTo>
                  <a:lnTo>
                    <a:pt x="3718039" y="1757807"/>
                  </a:lnTo>
                  <a:lnTo>
                    <a:pt x="3718039" y="1717433"/>
                  </a:lnTo>
                  <a:close/>
                </a:path>
                <a:path w="4024629" h="1915795">
                  <a:moveTo>
                    <a:pt x="3758438" y="1888883"/>
                  </a:moveTo>
                  <a:lnTo>
                    <a:pt x="3651758" y="1888883"/>
                  </a:lnTo>
                  <a:lnTo>
                    <a:pt x="3651758" y="1915541"/>
                  </a:lnTo>
                  <a:lnTo>
                    <a:pt x="3758438" y="1915541"/>
                  </a:lnTo>
                  <a:lnTo>
                    <a:pt x="3758438" y="1888883"/>
                  </a:lnTo>
                  <a:close/>
                </a:path>
                <a:path w="4024629" h="1915795">
                  <a:moveTo>
                    <a:pt x="3832352" y="12"/>
                  </a:moveTo>
                  <a:lnTo>
                    <a:pt x="3725672" y="12"/>
                  </a:lnTo>
                  <a:lnTo>
                    <a:pt x="3725672" y="26670"/>
                  </a:lnTo>
                  <a:lnTo>
                    <a:pt x="3832352" y="26670"/>
                  </a:lnTo>
                  <a:lnTo>
                    <a:pt x="3832352" y="12"/>
                  </a:lnTo>
                  <a:close/>
                </a:path>
                <a:path w="4024629" h="1915795">
                  <a:moveTo>
                    <a:pt x="3945128" y="1888883"/>
                  </a:moveTo>
                  <a:lnTo>
                    <a:pt x="3838448" y="1888883"/>
                  </a:lnTo>
                  <a:lnTo>
                    <a:pt x="3838448" y="1915541"/>
                  </a:lnTo>
                  <a:lnTo>
                    <a:pt x="3945128" y="1915541"/>
                  </a:lnTo>
                  <a:lnTo>
                    <a:pt x="3945128" y="1888883"/>
                  </a:lnTo>
                  <a:close/>
                </a:path>
                <a:path w="4024629" h="1915795">
                  <a:moveTo>
                    <a:pt x="4024376" y="1780679"/>
                  </a:moveTo>
                  <a:lnTo>
                    <a:pt x="3997706" y="1780679"/>
                  </a:lnTo>
                  <a:lnTo>
                    <a:pt x="3997706" y="1887347"/>
                  </a:lnTo>
                  <a:lnTo>
                    <a:pt x="4024376" y="1887347"/>
                  </a:lnTo>
                  <a:lnTo>
                    <a:pt x="4024376" y="1780679"/>
                  </a:lnTo>
                  <a:close/>
                </a:path>
                <a:path w="4024629" h="1915795">
                  <a:moveTo>
                    <a:pt x="4024376" y="1593989"/>
                  </a:moveTo>
                  <a:lnTo>
                    <a:pt x="3997706" y="1593989"/>
                  </a:lnTo>
                  <a:lnTo>
                    <a:pt x="3997706" y="1700657"/>
                  </a:lnTo>
                  <a:lnTo>
                    <a:pt x="4024376" y="1700657"/>
                  </a:lnTo>
                  <a:lnTo>
                    <a:pt x="4024376" y="1593989"/>
                  </a:lnTo>
                  <a:close/>
                </a:path>
                <a:path w="4024629" h="1915795">
                  <a:moveTo>
                    <a:pt x="4024376" y="1407299"/>
                  </a:moveTo>
                  <a:lnTo>
                    <a:pt x="3997706" y="1407299"/>
                  </a:lnTo>
                  <a:lnTo>
                    <a:pt x="3997706" y="1513967"/>
                  </a:lnTo>
                  <a:lnTo>
                    <a:pt x="4024376" y="1513967"/>
                  </a:lnTo>
                  <a:lnTo>
                    <a:pt x="4024376" y="1407299"/>
                  </a:lnTo>
                  <a:close/>
                </a:path>
                <a:path w="4024629" h="1915795">
                  <a:moveTo>
                    <a:pt x="4024376" y="1220609"/>
                  </a:moveTo>
                  <a:lnTo>
                    <a:pt x="3997706" y="1220609"/>
                  </a:lnTo>
                  <a:lnTo>
                    <a:pt x="3997706" y="1327277"/>
                  </a:lnTo>
                  <a:lnTo>
                    <a:pt x="4024376" y="1327277"/>
                  </a:lnTo>
                  <a:lnTo>
                    <a:pt x="4024376" y="1220609"/>
                  </a:lnTo>
                  <a:close/>
                </a:path>
                <a:path w="4024629" h="1915795">
                  <a:moveTo>
                    <a:pt x="4024376" y="1033919"/>
                  </a:moveTo>
                  <a:lnTo>
                    <a:pt x="3997706" y="1033919"/>
                  </a:lnTo>
                  <a:lnTo>
                    <a:pt x="3997706" y="1140587"/>
                  </a:lnTo>
                  <a:lnTo>
                    <a:pt x="4024376" y="1140587"/>
                  </a:lnTo>
                  <a:lnTo>
                    <a:pt x="4024376" y="1033919"/>
                  </a:lnTo>
                  <a:close/>
                </a:path>
                <a:path w="4024629" h="1915795">
                  <a:moveTo>
                    <a:pt x="4024376" y="847229"/>
                  </a:moveTo>
                  <a:lnTo>
                    <a:pt x="3997706" y="847229"/>
                  </a:lnTo>
                  <a:lnTo>
                    <a:pt x="3997706" y="953897"/>
                  </a:lnTo>
                  <a:lnTo>
                    <a:pt x="4024376" y="953897"/>
                  </a:lnTo>
                  <a:lnTo>
                    <a:pt x="4024376" y="847229"/>
                  </a:lnTo>
                  <a:close/>
                </a:path>
                <a:path w="4024629" h="1915795">
                  <a:moveTo>
                    <a:pt x="4024376" y="660666"/>
                  </a:moveTo>
                  <a:lnTo>
                    <a:pt x="3997706" y="660666"/>
                  </a:lnTo>
                  <a:lnTo>
                    <a:pt x="3997706" y="767334"/>
                  </a:lnTo>
                  <a:lnTo>
                    <a:pt x="4024376" y="767334"/>
                  </a:lnTo>
                  <a:lnTo>
                    <a:pt x="4024376" y="660666"/>
                  </a:lnTo>
                  <a:close/>
                </a:path>
                <a:path w="4024629" h="1915795">
                  <a:moveTo>
                    <a:pt x="4024376" y="473976"/>
                  </a:moveTo>
                  <a:lnTo>
                    <a:pt x="3997706" y="473976"/>
                  </a:lnTo>
                  <a:lnTo>
                    <a:pt x="3997706" y="580644"/>
                  </a:lnTo>
                  <a:lnTo>
                    <a:pt x="4024376" y="580644"/>
                  </a:lnTo>
                  <a:lnTo>
                    <a:pt x="4024376" y="473976"/>
                  </a:lnTo>
                  <a:close/>
                </a:path>
                <a:path w="4024629" h="1915795">
                  <a:moveTo>
                    <a:pt x="4024376" y="287286"/>
                  </a:moveTo>
                  <a:lnTo>
                    <a:pt x="3997706" y="287286"/>
                  </a:lnTo>
                  <a:lnTo>
                    <a:pt x="3997706" y="393954"/>
                  </a:lnTo>
                  <a:lnTo>
                    <a:pt x="4024376" y="393954"/>
                  </a:lnTo>
                  <a:lnTo>
                    <a:pt x="4024376" y="287286"/>
                  </a:lnTo>
                  <a:close/>
                </a:path>
                <a:path w="4024629" h="1915795">
                  <a:moveTo>
                    <a:pt x="4024376" y="100596"/>
                  </a:moveTo>
                  <a:lnTo>
                    <a:pt x="3997706" y="100596"/>
                  </a:lnTo>
                  <a:lnTo>
                    <a:pt x="3997706" y="207264"/>
                  </a:lnTo>
                  <a:lnTo>
                    <a:pt x="4024376" y="207264"/>
                  </a:lnTo>
                  <a:lnTo>
                    <a:pt x="4024376" y="100596"/>
                  </a:lnTo>
                  <a:close/>
                </a:path>
                <a:path w="4024629" h="1915795">
                  <a:moveTo>
                    <a:pt x="4024376" y="0"/>
                  </a:moveTo>
                  <a:lnTo>
                    <a:pt x="3912362" y="0"/>
                  </a:lnTo>
                  <a:lnTo>
                    <a:pt x="3912362" y="26670"/>
                  </a:lnTo>
                  <a:lnTo>
                    <a:pt x="4010660" y="26670"/>
                  </a:lnTo>
                  <a:lnTo>
                    <a:pt x="4004945" y="20574"/>
                  </a:lnTo>
                  <a:lnTo>
                    <a:pt x="4024376" y="20574"/>
                  </a:lnTo>
                  <a:lnTo>
                    <a:pt x="40243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209787" y="794003"/>
              <a:ext cx="403225" cy="633730"/>
            </a:xfrm>
            <a:custGeom>
              <a:avLst/>
              <a:gdLst/>
              <a:ahLst/>
              <a:cxnLst/>
              <a:rect l="l" t="t" r="r" b="b"/>
              <a:pathLst>
                <a:path w="403225" h="633730">
                  <a:moveTo>
                    <a:pt x="98170" y="0"/>
                  </a:moveTo>
                  <a:lnTo>
                    <a:pt x="0" y="40386"/>
                  </a:lnTo>
                  <a:lnTo>
                    <a:pt x="2285" y="47244"/>
                  </a:lnTo>
                  <a:lnTo>
                    <a:pt x="5333" y="54101"/>
                  </a:lnTo>
                  <a:lnTo>
                    <a:pt x="57784" y="191897"/>
                  </a:lnTo>
                  <a:lnTo>
                    <a:pt x="75691" y="237744"/>
                  </a:lnTo>
                  <a:lnTo>
                    <a:pt x="94233" y="283337"/>
                  </a:lnTo>
                  <a:lnTo>
                    <a:pt x="113537" y="328549"/>
                  </a:lnTo>
                  <a:lnTo>
                    <a:pt x="133730" y="373380"/>
                  </a:lnTo>
                  <a:lnTo>
                    <a:pt x="155193" y="417703"/>
                  </a:lnTo>
                  <a:lnTo>
                    <a:pt x="179577" y="458850"/>
                  </a:lnTo>
                  <a:lnTo>
                    <a:pt x="208660" y="499363"/>
                  </a:lnTo>
                  <a:lnTo>
                    <a:pt x="241172" y="538226"/>
                  </a:lnTo>
                  <a:lnTo>
                    <a:pt x="275970" y="575056"/>
                  </a:lnTo>
                  <a:lnTo>
                    <a:pt x="311911" y="609726"/>
                  </a:lnTo>
                  <a:lnTo>
                    <a:pt x="332485" y="628776"/>
                  </a:lnTo>
                  <a:lnTo>
                    <a:pt x="337438" y="633603"/>
                  </a:lnTo>
                  <a:lnTo>
                    <a:pt x="337438" y="591947"/>
                  </a:lnTo>
                  <a:lnTo>
                    <a:pt x="341883" y="577088"/>
                  </a:lnTo>
                  <a:lnTo>
                    <a:pt x="350773" y="564007"/>
                  </a:lnTo>
                  <a:lnTo>
                    <a:pt x="363346" y="553974"/>
                  </a:lnTo>
                  <a:lnTo>
                    <a:pt x="377951" y="548259"/>
                  </a:lnTo>
                  <a:lnTo>
                    <a:pt x="393318" y="546988"/>
                  </a:lnTo>
                  <a:lnTo>
                    <a:pt x="402843" y="549021"/>
                  </a:lnTo>
                  <a:lnTo>
                    <a:pt x="365632" y="513461"/>
                  </a:lnTo>
                  <a:lnTo>
                    <a:pt x="333501" y="481203"/>
                  </a:lnTo>
                  <a:lnTo>
                    <a:pt x="303148" y="447040"/>
                  </a:lnTo>
                  <a:lnTo>
                    <a:pt x="275081" y="409829"/>
                  </a:lnTo>
                  <a:lnTo>
                    <a:pt x="249554" y="368173"/>
                  </a:lnTo>
                  <a:lnTo>
                    <a:pt x="217677" y="300736"/>
                  </a:lnTo>
                  <a:lnTo>
                    <a:pt x="197357" y="253746"/>
                  </a:lnTo>
                  <a:lnTo>
                    <a:pt x="177926" y="206121"/>
                  </a:lnTo>
                  <a:lnTo>
                    <a:pt x="159003" y="158242"/>
                  </a:lnTo>
                  <a:lnTo>
                    <a:pt x="104266" y="14478"/>
                  </a:lnTo>
                  <a:lnTo>
                    <a:pt x="101218" y="6858"/>
                  </a:lnTo>
                  <a:lnTo>
                    <a:pt x="981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47226" y="1340993"/>
              <a:ext cx="153289" cy="174116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8234172" y="794003"/>
              <a:ext cx="41275" cy="1725295"/>
            </a:xfrm>
            <a:custGeom>
              <a:avLst/>
              <a:gdLst/>
              <a:ahLst/>
              <a:cxnLst/>
              <a:rect l="l" t="t" r="r" b="b"/>
              <a:pathLst>
                <a:path w="41275" h="1725295">
                  <a:moveTo>
                    <a:pt x="40756" y="0"/>
                  </a:moveTo>
                  <a:lnTo>
                    <a:pt x="0" y="0"/>
                  </a:lnTo>
                  <a:lnTo>
                    <a:pt x="0" y="1724914"/>
                  </a:lnTo>
                  <a:lnTo>
                    <a:pt x="40756" y="1724914"/>
                  </a:lnTo>
                  <a:lnTo>
                    <a:pt x="407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601456" y="1397507"/>
              <a:ext cx="1083945" cy="573405"/>
            </a:xfrm>
            <a:custGeom>
              <a:avLst/>
              <a:gdLst/>
              <a:ahLst/>
              <a:cxnLst/>
              <a:rect l="l" t="t" r="r" b="b"/>
              <a:pathLst>
                <a:path w="1083945" h="573405">
                  <a:moveTo>
                    <a:pt x="71627" y="0"/>
                  </a:moveTo>
                  <a:lnTo>
                    <a:pt x="0" y="78486"/>
                  </a:lnTo>
                  <a:lnTo>
                    <a:pt x="10668" y="87629"/>
                  </a:lnTo>
                  <a:lnTo>
                    <a:pt x="47244" y="124459"/>
                  </a:lnTo>
                  <a:lnTo>
                    <a:pt x="85598" y="159257"/>
                  </a:lnTo>
                  <a:lnTo>
                    <a:pt x="125602" y="192024"/>
                  </a:lnTo>
                  <a:lnTo>
                    <a:pt x="167132" y="222630"/>
                  </a:lnTo>
                  <a:lnTo>
                    <a:pt x="210058" y="251332"/>
                  </a:lnTo>
                  <a:lnTo>
                    <a:pt x="254380" y="277875"/>
                  </a:lnTo>
                  <a:lnTo>
                    <a:pt x="299847" y="302387"/>
                  </a:lnTo>
                  <a:lnTo>
                    <a:pt x="346583" y="324865"/>
                  </a:lnTo>
                  <a:lnTo>
                    <a:pt x="394080" y="345186"/>
                  </a:lnTo>
                  <a:lnTo>
                    <a:pt x="452500" y="367156"/>
                  </a:lnTo>
                  <a:lnTo>
                    <a:pt x="462407" y="370204"/>
                  </a:lnTo>
                  <a:lnTo>
                    <a:pt x="509270" y="387603"/>
                  </a:lnTo>
                  <a:lnTo>
                    <a:pt x="650621" y="438912"/>
                  </a:lnTo>
                  <a:lnTo>
                    <a:pt x="745363" y="472566"/>
                  </a:lnTo>
                  <a:lnTo>
                    <a:pt x="840359" y="505840"/>
                  </a:lnTo>
                  <a:lnTo>
                    <a:pt x="935354" y="538606"/>
                  </a:lnTo>
                  <a:lnTo>
                    <a:pt x="1036827" y="573024"/>
                  </a:lnTo>
                  <a:lnTo>
                    <a:pt x="1036827" y="479932"/>
                  </a:lnTo>
                  <a:lnTo>
                    <a:pt x="1050544" y="479170"/>
                  </a:lnTo>
                  <a:lnTo>
                    <a:pt x="1074293" y="477012"/>
                  </a:lnTo>
                  <a:lnTo>
                    <a:pt x="1083818" y="476376"/>
                  </a:lnTo>
                  <a:lnTo>
                    <a:pt x="865632" y="401446"/>
                  </a:lnTo>
                  <a:lnTo>
                    <a:pt x="724535" y="352043"/>
                  </a:lnTo>
                  <a:lnTo>
                    <a:pt x="583946" y="301625"/>
                  </a:lnTo>
                  <a:lnTo>
                    <a:pt x="490600" y="267462"/>
                  </a:lnTo>
                  <a:lnTo>
                    <a:pt x="481457" y="263651"/>
                  </a:lnTo>
                  <a:lnTo>
                    <a:pt x="472313" y="260603"/>
                  </a:lnTo>
                  <a:lnTo>
                    <a:pt x="463930" y="256793"/>
                  </a:lnTo>
                  <a:lnTo>
                    <a:pt x="420116" y="239394"/>
                  </a:lnTo>
                  <a:lnTo>
                    <a:pt x="376300" y="220599"/>
                  </a:lnTo>
                  <a:lnTo>
                    <a:pt x="333121" y="200025"/>
                  </a:lnTo>
                  <a:lnTo>
                    <a:pt x="291846" y="177545"/>
                  </a:lnTo>
                  <a:lnTo>
                    <a:pt x="232791" y="137921"/>
                  </a:lnTo>
                  <a:lnTo>
                    <a:pt x="195072" y="110236"/>
                  </a:lnTo>
                  <a:lnTo>
                    <a:pt x="158623" y="81025"/>
                  </a:lnTo>
                  <a:lnTo>
                    <a:pt x="123698" y="50037"/>
                  </a:lnTo>
                  <a:lnTo>
                    <a:pt x="90677" y="16763"/>
                  </a:lnTo>
                  <a:lnTo>
                    <a:pt x="83820" y="10667"/>
                  </a:lnTo>
                  <a:lnTo>
                    <a:pt x="76962" y="3809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38284" y="1873631"/>
              <a:ext cx="157861" cy="12852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9709403" y="1901952"/>
              <a:ext cx="737235" cy="360045"/>
            </a:xfrm>
            <a:custGeom>
              <a:avLst/>
              <a:gdLst/>
              <a:ahLst/>
              <a:cxnLst/>
              <a:rect l="l" t="t" r="r" b="b"/>
              <a:pathLst>
                <a:path w="737234" h="360044">
                  <a:moveTo>
                    <a:pt x="41910" y="0"/>
                  </a:moveTo>
                  <a:lnTo>
                    <a:pt x="0" y="98044"/>
                  </a:lnTo>
                  <a:lnTo>
                    <a:pt x="5334" y="100330"/>
                  </a:lnTo>
                  <a:lnTo>
                    <a:pt x="11429" y="102615"/>
                  </a:lnTo>
                  <a:lnTo>
                    <a:pt x="154177" y="164719"/>
                  </a:lnTo>
                  <a:lnTo>
                    <a:pt x="201802" y="185038"/>
                  </a:lnTo>
                  <a:lnTo>
                    <a:pt x="249681" y="204977"/>
                  </a:lnTo>
                  <a:lnTo>
                    <a:pt x="297815" y="224409"/>
                  </a:lnTo>
                  <a:lnTo>
                    <a:pt x="346328" y="242950"/>
                  </a:lnTo>
                  <a:lnTo>
                    <a:pt x="395097" y="260603"/>
                  </a:lnTo>
                  <a:lnTo>
                    <a:pt x="511937" y="300100"/>
                  </a:lnTo>
                  <a:lnTo>
                    <a:pt x="561213" y="315975"/>
                  </a:lnTo>
                  <a:lnTo>
                    <a:pt x="610489" y="331470"/>
                  </a:lnTo>
                  <a:lnTo>
                    <a:pt x="659765" y="347345"/>
                  </a:lnTo>
                  <a:lnTo>
                    <a:pt x="699389" y="359537"/>
                  </a:lnTo>
                  <a:lnTo>
                    <a:pt x="699389" y="342773"/>
                  </a:lnTo>
                  <a:lnTo>
                    <a:pt x="736980" y="259334"/>
                  </a:lnTo>
                  <a:lnTo>
                    <a:pt x="668654" y="238506"/>
                  </a:lnTo>
                  <a:lnTo>
                    <a:pt x="620776" y="223393"/>
                  </a:lnTo>
                  <a:lnTo>
                    <a:pt x="573024" y="208025"/>
                  </a:lnTo>
                  <a:lnTo>
                    <a:pt x="478027" y="176402"/>
                  </a:lnTo>
                  <a:lnTo>
                    <a:pt x="430911" y="160400"/>
                  </a:lnTo>
                  <a:lnTo>
                    <a:pt x="361188" y="134747"/>
                  </a:lnTo>
                  <a:lnTo>
                    <a:pt x="316865" y="117348"/>
                  </a:lnTo>
                  <a:lnTo>
                    <a:pt x="272542" y="99440"/>
                  </a:lnTo>
                  <a:lnTo>
                    <a:pt x="228473" y="80899"/>
                  </a:lnTo>
                  <a:lnTo>
                    <a:pt x="140589" y="42925"/>
                  </a:lnTo>
                  <a:lnTo>
                    <a:pt x="53340" y="4572"/>
                  </a:lnTo>
                  <a:lnTo>
                    <a:pt x="47244" y="2286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08793" y="2148205"/>
              <a:ext cx="119887" cy="12839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0322052" y="2127503"/>
              <a:ext cx="1188720" cy="219710"/>
            </a:xfrm>
            <a:custGeom>
              <a:avLst/>
              <a:gdLst/>
              <a:ahLst/>
              <a:cxnLst/>
              <a:rect l="l" t="t" r="r" b="b"/>
              <a:pathLst>
                <a:path w="1188720" h="219710">
                  <a:moveTo>
                    <a:pt x="1105395" y="218186"/>
                  </a:moveTo>
                  <a:lnTo>
                    <a:pt x="956995" y="218186"/>
                  </a:lnTo>
                  <a:lnTo>
                    <a:pt x="956995" y="219456"/>
                  </a:lnTo>
                  <a:lnTo>
                    <a:pt x="1105395" y="219456"/>
                  </a:lnTo>
                  <a:lnTo>
                    <a:pt x="1105395" y="218186"/>
                  </a:lnTo>
                  <a:close/>
                </a:path>
                <a:path w="1188720" h="219710">
                  <a:moveTo>
                    <a:pt x="1188720" y="111506"/>
                  </a:moveTo>
                  <a:lnTo>
                    <a:pt x="1084580" y="112141"/>
                  </a:lnTo>
                  <a:lnTo>
                    <a:pt x="1084580" y="111506"/>
                  </a:lnTo>
                  <a:lnTo>
                    <a:pt x="976884" y="111506"/>
                  </a:lnTo>
                  <a:lnTo>
                    <a:pt x="976884" y="112141"/>
                  </a:lnTo>
                  <a:lnTo>
                    <a:pt x="902220" y="111506"/>
                  </a:lnTo>
                  <a:lnTo>
                    <a:pt x="968552" y="111506"/>
                  </a:lnTo>
                  <a:lnTo>
                    <a:pt x="968552" y="110236"/>
                  </a:lnTo>
                  <a:lnTo>
                    <a:pt x="844969" y="110236"/>
                  </a:lnTo>
                  <a:lnTo>
                    <a:pt x="844969" y="110871"/>
                  </a:lnTo>
                  <a:lnTo>
                    <a:pt x="790194" y="110109"/>
                  </a:lnTo>
                  <a:lnTo>
                    <a:pt x="715772" y="108839"/>
                  </a:lnTo>
                  <a:lnTo>
                    <a:pt x="663702" y="107569"/>
                  </a:lnTo>
                  <a:lnTo>
                    <a:pt x="654558" y="107569"/>
                  </a:lnTo>
                  <a:lnTo>
                    <a:pt x="645414" y="106807"/>
                  </a:lnTo>
                  <a:lnTo>
                    <a:pt x="596900" y="104394"/>
                  </a:lnTo>
                  <a:lnTo>
                    <a:pt x="547116" y="100711"/>
                  </a:lnTo>
                  <a:lnTo>
                    <a:pt x="496443" y="95758"/>
                  </a:lnTo>
                  <a:lnTo>
                    <a:pt x="445262" y="89789"/>
                  </a:lnTo>
                  <a:lnTo>
                    <a:pt x="393573" y="82677"/>
                  </a:lnTo>
                  <a:lnTo>
                    <a:pt x="341757" y="74422"/>
                  </a:lnTo>
                  <a:lnTo>
                    <a:pt x="290068" y="65151"/>
                  </a:lnTo>
                  <a:lnTo>
                    <a:pt x="238887" y="54864"/>
                  </a:lnTo>
                  <a:lnTo>
                    <a:pt x="188341" y="43688"/>
                  </a:lnTo>
                  <a:lnTo>
                    <a:pt x="138684" y="31496"/>
                  </a:lnTo>
                  <a:lnTo>
                    <a:pt x="90297" y="18415"/>
                  </a:lnTo>
                  <a:lnTo>
                    <a:pt x="43434" y="4572"/>
                  </a:lnTo>
                  <a:lnTo>
                    <a:pt x="34290" y="1524"/>
                  </a:lnTo>
                  <a:lnTo>
                    <a:pt x="27432" y="0"/>
                  </a:lnTo>
                  <a:lnTo>
                    <a:pt x="0" y="102997"/>
                  </a:lnTo>
                  <a:lnTo>
                    <a:pt x="14478" y="107569"/>
                  </a:lnTo>
                  <a:lnTo>
                    <a:pt x="60960" y="121285"/>
                  </a:lnTo>
                  <a:lnTo>
                    <a:pt x="108458" y="133985"/>
                  </a:lnTo>
                  <a:lnTo>
                    <a:pt x="156718" y="145923"/>
                  </a:lnTo>
                  <a:lnTo>
                    <a:pt x="205486" y="156972"/>
                  </a:lnTo>
                  <a:lnTo>
                    <a:pt x="254889" y="167132"/>
                  </a:lnTo>
                  <a:lnTo>
                    <a:pt x="304673" y="176403"/>
                  </a:lnTo>
                  <a:lnTo>
                    <a:pt x="354584" y="184785"/>
                  </a:lnTo>
                  <a:lnTo>
                    <a:pt x="404622" y="192151"/>
                  </a:lnTo>
                  <a:lnTo>
                    <a:pt x="454533" y="198628"/>
                  </a:lnTo>
                  <a:lnTo>
                    <a:pt x="504317" y="204089"/>
                  </a:lnTo>
                  <a:lnTo>
                    <a:pt x="553593" y="208534"/>
                  </a:lnTo>
                  <a:lnTo>
                    <a:pt x="602488" y="211963"/>
                  </a:lnTo>
                  <a:lnTo>
                    <a:pt x="614934" y="212598"/>
                  </a:lnTo>
                  <a:lnTo>
                    <a:pt x="614934" y="216027"/>
                  </a:lnTo>
                  <a:lnTo>
                    <a:pt x="787781" y="217043"/>
                  </a:lnTo>
                  <a:lnTo>
                    <a:pt x="722122" y="215773"/>
                  </a:lnTo>
                  <a:lnTo>
                    <a:pt x="671830" y="214503"/>
                  </a:lnTo>
                  <a:lnTo>
                    <a:pt x="723392" y="215773"/>
                  </a:lnTo>
                  <a:lnTo>
                    <a:pt x="775081" y="216789"/>
                  </a:lnTo>
                  <a:lnTo>
                    <a:pt x="823633" y="217157"/>
                  </a:lnTo>
                  <a:lnTo>
                    <a:pt x="823633" y="218186"/>
                  </a:lnTo>
                  <a:lnTo>
                    <a:pt x="948143" y="218186"/>
                  </a:lnTo>
                  <a:lnTo>
                    <a:pt x="948143" y="217576"/>
                  </a:lnTo>
                  <a:lnTo>
                    <a:pt x="1135380" y="218186"/>
                  </a:lnTo>
                  <a:lnTo>
                    <a:pt x="1135380" y="164846"/>
                  </a:lnTo>
                  <a:lnTo>
                    <a:pt x="1182624" y="117602"/>
                  </a:lnTo>
                  <a:lnTo>
                    <a:pt x="1182624" y="112268"/>
                  </a:lnTo>
                  <a:lnTo>
                    <a:pt x="1188720" y="1115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457432" y="2239009"/>
              <a:ext cx="106679" cy="106806"/>
            </a:xfrm>
            <a:prstGeom prst="rect">
              <a:avLst/>
            </a:prstGeom>
          </p:spPr>
        </p:pic>
      </p:grpSp>
      <p:sp>
        <p:nvSpPr>
          <p:cNvPr id="71" name="object 71"/>
          <p:cNvSpPr txBox="1"/>
          <p:nvPr/>
        </p:nvSpPr>
        <p:spPr>
          <a:xfrm>
            <a:off x="11110976" y="1760931"/>
            <a:ext cx="270510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b="1" spc="10" dirty="0">
                <a:latin typeface="Times New Roman"/>
                <a:cs typeface="Times New Roman"/>
              </a:rPr>
              <a:t>R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728836" y="922985"/>
            <a:ext cx="3009265" cy="131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5850" b="1" baseline="11396" dirty="0">
                <a:latin typeface="Times New Roman"/>
                <a:cs typeface="Times New Roman"/>
              </a:rPr>
              <a:t>R</a:t>
            </a:r>
            <a:r>
              <a:rPr sz="2600" b="1" dirty="0">
                <a:latin typeface="Times New Roman"/>
                <a:cs typeface="Times New Roman"/>
              </a:rPr>
              <a:t>med</a:t>
            </a:r>
            <a:r>
              <a:rPr sz="2600" b="1" spc="-20" dirty="0">
                <a:latin typeface="Times New Roman"/>
                <a:cs typeface="Times New Roman"/>
              </a:rPr>
              <a:t> </a:t>
            </a:r>
            <a:r>
              <a:rPr sz="5850" b="1" baseline="11396" dirty="0">
                <a:latin typeface="Times New Roman"/>
                <a:cs typeface="Times New Roman"/>
              </a:rPr>
              <a:t>=V</a:t>
            </a:r>
            <a:r>
              <a:rPr sz="2600" b="1" dirty="0">
                <a:latin typeface="Times New Roman"/>
                <a:cs typeface="Times New Roman"/>
              </a:rPr>
              <a:t>med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5850" b="1" spc="-37" baseline="11396" dirty="0">
                <a:latin typeface="Times New Roman"/>
                <a:cs typeface="Times New Roman"/>
              </a:rPr>
              <a:t>/I</a:t>
            </a:r>
            <a:endParaRPr sz="5850" baseline="11396">
              <a:latin typeface="Times New Roman"/>
              <a:cs typeface="Times New Roman"/>
            </a:endParaRPr>
          </a:p>
          <a:p>
            <a:pPr marR="30480" algn="r">
              <a:lnSpc>
                <a:spcPct val="100000"/>
              </a:lnSpc>
              <a:spcBef>
                <a:spcPts val="3345"/>
              </a:spcBef>
            </a:pPr>
            <a:r>
              <a:rPr sz="1800" b="1" spc="-25" dirty="0">
                <a:latin typeface="Times New Roman"/>
                <a:cs typeface="Times New Roman"/>
              </a:rPr>
              <a:t>DC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744592" y="1144651"/>
            <a:ext cx="4597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latin typeface="Times New Roman"/>
                <a:cs typeface="Times New Roman"/>
              </a:rPr>
              <a:t>+</a:t>
            </a:r>
            <a:endParaRPr sz="6000" dirty="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48021" y="1365831"/>
            <a:ext cx="1054100" cy="52578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32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350" b="1" i="1" spc="-70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3350" spc="-2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230367" y="1415663"/>
            <a:ext cx="919480" cy="4591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28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950" b="1" i="1" spc="-75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950" spc="-2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202935" y="1286255"/>
            <a:ext cx="1379220" cy="9423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9621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1545"/>
              </a:spcBef>
            </a:pPr>
            <a:r>
              <a:rPr sz="20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100" b="1" i="1" spc="-45" dirty="0">
                <a:solidFill>
                  <a:srgbClr val="FF0000"/>
                </a:solidFill>
                <a:latin typeface="Symbol"/>
                <a:cs typeface="Symbol"/>
              </a:rPr>
              <a:t></a:t>
            </a:r>
            <a:r>
              <a:rPr sz="2100" spc="-2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/dt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7724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RESISTENCIA</a:t>
            </a:r>
            <a:r>
              <a:rPr spc="-10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DEVANADOS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68059" y="2221179"/>
            <a:ext cx="5393690" cy="274193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04470" marR="5080" indent="-192405" algn="just">
              <a:lnSpc>
                <a:spcPct val="101299"/>
              </a:lnSpc>
              <a:spcBef>
                <a:spcPts val="60"/>
              </a:spcBef>
              <a:buChar char="•"/>
              <a:tabLst>
                <a:tab pos="205104" algn="l"/>
              </a:tabLst>
            </a:pPr>
            <a:r>
              <a:rPr sz="2500" dirty="0">
                <a:latin typeface="Arial"/>
                <a:cs typeface="Arial"/>
              </a:rPr>
              <a:t>Los</a:t>
            </a:r>
            <a:r>
              <a:rPr sz="2500" spc="520" dirty="0">
                <a:latin typeface="Arial"/>
                <a:cs typeface="Arial"/>
              </a:rPr>
              <a:t>  </a:t>
            </a:r>
            <a:r>
              <a:rPr sz="2500" dirty="0">
                <a:latin typeface="Arial"/>
                <a:cs typeface="Arial"/>
              </a:rPr>
              <a:t>datos</a:t>
            </a:r>
            <a:r>
              <a:rPr sz="2500" spc="525" dirty="0">
                <a:latin typeface="Arial"/>
                <a:cs typeface="Arial"/>
              </a:rPr>
              <a:t>  </a:t>
            </a:r>
            <a:r>
              <a:rPr sz="2500" dirty="0">
                <a:latin typeface="Arial"/>
                <a:cs typeface="Arial"/>
              </a:rPr>
              <a:t>deben</a:t>
            </a:r>
            <a:r>
              <a:rPr sz="2500" spc="525" dirty="0">
                <a:latin typeface="Arial"/>
                <a:cs typeface="Arial"/>
              </a:rPr>
              <a:t>  </a:t>
            </a:r>
            <a:r>
              <a:rPr sz="2500" dirty="0">
                <a:latin typeface="Arial"/>
                <a:cs typeface="Arial"/>
              </a:rPr>
              <a:t>tomarse</a:t>
            </a:r>
            <a:r>
              <a:rPr sz="2500" spc="525" dirty="0">
                <a:latin typeface="Arial"/>
                <a:cs typeface="Arial"/>
              </a:rPr>
              <a:t>  </a:t>
            </a:r>
            <a:r>
              <a:rPr sz="2500" spc="-20" dirty="0">
                <a:latin typeface="Arial"/>
                <a:cs typeface="Arial"/>
              </a:rPr>
              <a:t>solo </a:t>
            </a:r>
            <a:r>
              <a:rPr sz="2500" dirty="0">
                <a:latin typeface="Arial"/>
                <a:cs typeface="Arial"/>
              </a:rPr>
              <a:t>cuando</a:t>
            </a:r>
            <a:r>
              <a:rPr sz="2500" spc="-1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la</a:t>
            </a:r>
            <a:r>
              <a:rPr sz="2500" spc="-114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lectura</a:t>
            </a:r>
            <a:r>
              <a:rPr sz="2500" spc="-9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sea</a:t>
            </a:r>
            <a:r>
              <a:rPr sz="2500" spc="-1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estable.</a:t>
            </a:r>
            <a:endParaRPr sz="2500">
              <a:latin typeface="Arial"/>
              <a:cs typeface="Arial"/>
            </a:endParaRPr>
          </a:p>
          <a:p>
            <a:pPr marL="204470" marR="5080" indent="-192405" algn="just">
              <a:lnSpc>
                <a:spcPct val="101099"/>
              </a:lnSpc>
              <a:spcBef>
                <a:spcPts val="95"/>
              </a:spcBef>
              <a:buChar char="•"/>
              <a:tabLst>
                <a:tab pos="205104" algn="l"/>
              </a:tabLst>
            </a:pPr>
            <a:r>
              <a:rPr sz="2500" dirty="0">
                <a:latin typeface="Arial"/>
                <a:cs typeface="Arial"/>
              </a:rPr>
              <a:t>Se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requiere mediciones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de</a:t>
            </a:r>
            <a:r>
              <a:rPr sz="2500" spc="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todos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25" dirty="0">
                <a:latin typeface="Arial"/>
                <a:cs typeface="Arial"/>
              </a:rPr>
              <a:t>los </a:t>
            </a:r>
            <a:r>
              <a:rPr sz="2500" dirty="0">
                <a:latin typeface="Arial"/>
                <a:cs typeface="Arial"/>
              </a:rPr>
              <a:t>devanados</a:t>
            </a:r>
            <a:r>
              <a:rPr sz="2500" spc="39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en</a:t>
            </a:r>
            <a:r>
              <a:rPr sz="2500" spc="409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todas</a:t>
            </a:r>
            <a:r>
              <a:rPr sz="2500" spc="409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las</a:t>
            </a:r>
            <a:r>
              <a:rPr sz="2500" spc="40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posiciones </a:t>
            </a:r>
            <a:r>
              <a:rPr sz="2500" dirty="0">
                <a:latin typeface="Arial"/>
                <a:cs typeface="Arial"/>
              </a:rPr>
              <a:t>del</a:t>
            </a:r>
            <a:r>
              <a:rPr sz="2500" spc="-10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cambiador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de</a:t>
            </a:r>
            <a:r>
              <a:rPr sz="2500" spc="-9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tomas.</a:t>
            </a:r>
            <a:endParaRPr sz="2500">
              <a:latin typeface="Arial"/>
              <a:cs typeface="Arial"/>
            </a:endParaRPr>
          </a:p>
          <a:p>
            <a:pPr marL="204470" marR="8255" indent="-192405" algn="just">
              <a:lnSpc>
                <a:spcPct val="100800"/>
              </a:lnSpc>
              <a:spcBef>
                <a:spcPts val="110"/>
              </a:spcBef>
              <a:buChar char="•"/>
              <a:tabLst>
                <a:tab pos="205104" algn="l"/>
              </a:tabLst>
            </a:pPr>
            <a:r>
              <a:rPr sz="2500" dirty="0">
                <a:latin typeface="Arial"/>
                <a:cs typeface="Arial"/>
              </a:rPr>
              <a:t>La</a:t>
            </a:r>
            <a:r>
              <a:rPr sz="2500" spc="160" dirty="0">
                <a:latin typeface="Arial"/>
                <a:cs typeface="Arial"/>
              </a:rPr>
              <a:t>  </a:t>
            </a:r>
            <a:r>
              <a:rPr sz="2500" dirty="0">
                <a:latin typeface="Arial"/>
                <a:cs typeface="Arial"/>
              </a:rPr>
              <a:t>medida</a:t>
            </a:r>
            <a:r>
              <a:rPr sz="2500" spc="165" dirty="0">
                <a:latin typeface="Arial"/>
                <a:cs typeface="Arial"/>
              </a:rPr>
              <a:t>  </a:t>
            </a:r>
            <a:r>
              <a:rPr sz="2500" dirty="0">
                <a:latin typeface="Arial"/>
                <a:cs typeface="Arial"/>
              </a:rPr>
              <a:t>debe</a:t>
            </a:r>
            <a:r>
              <a:rPr sz="2500" spc="160" dirty="0">
                <a:latin typeface="Arial"/>
                <a:cs typeface="Arial"/>
              </a:rPr>
              <a:t>  </a:t>
            </a:r>
            <a:r>
              <a:rPr sz="2500" dirty="0">
                <a:latin typeface="Arial"/>
                <a:cs typeface="Arial"/>
              </a:rPr>
              <a:t>ser</a:t>
            </a:r>
            <a:r>
              <a:rPr sz="2500" spc="160" dirty="0">
                <a:latin typeface="Arial"/>
                <a:cs typeface="Arial"/>
              </a:rPr>
              <a:t>  </a:t>
            </a:r>
            <a:r>
              <a:rPr sz="2500" dirty="0">
                <a:latin typeface="Arial"/>
                <a:cs typeface="Arial"/>
              </a:rPr>
              <a:t>corregida</a:t>
            </a:r>
            <a:r>
              <a:rPr sz="2500" spc="160" dirty="0">
                <a:latin typeface="Arial"/>
                <a:cs typeface="Arial"/>
              </a:rPr>
              <a:t>  </a:t>
            </a:r>
            <a:r>
              <a:rPr sz="2500" spc="-50" dirty="0">
                <a:latin typeface="Arial"/>
                <a:cs typeface="Arial"/>
              </a:rPr>
              <a:t>a </a:t>
            </a:r>
            <a:r>
              <a:rPr sz="2500" spc="-20" dirty="0">
                <a:latin typeface="Arial"/>
                <a:cs typeface="Arial"/>
              </a:rPr>
              <a:t>75°C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34411" y="2734055"/>
            <a:ext cx="2953385" cy="3030220"/>
            <a:chOff x="2534411" y="2734055"/>
            <a:chExt cx="2953385" cy="3030220"/>
          </a:xfrm>
        </p:grpSpPr>
        <p:sp>
          <p:nvSpPr>
            <p:cNvPr id="6" name="object 6"/>
            <p:cNvSpPr/>
            <p:nvPr/>
          </p:nvSpPr>
          <p:spPr>
            <a:xfrm>
              <a:off x="2574035" y="2773679"/>
              <a:ext cx="2874010" cy="2948940"/>
            </a:xfrm>
            <a:custGeom>
              <a:avLst/>
              <a:gdLst/>
              <a:ahLst/>
              <a:cxnLst/>
              <a:rect l="l" t="t" r="r" b="b"/>
              <a:pathLst>
                <a:path w="2874010" h="2948940">
                  <a:moveTo>
                    <a:pt x="2873755" y="0"/>
                  </a:moveTo>
                  <a:lnTo>
                    <a:pt x="0" y="0"/>
                  </a:lnTo>
                  <a:lnTo>
                    <a:pt x="0" y="2948940"/>
                  </a:lnTo>
                  <a:lnTo>
                    <a:pt x="2873755" y="2948940"/>
                  </a:lnTo>
                  <a:lnTo>
                    <a:pt x="2873755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34412" y="2734055"/>
              <a:ext cx="2953385" cy="3030220"/>
            </a:xfrm>
            <a:custGeom>
              <a:avLst/>
              <a:gdLst/>
              <a:ahLst/>
              <a:cxnLst/>
              <a:rect l="l" t="t" r="r" b="b"/>
              <a:pathLst>
                <a:path w="2953385" h="3030220">
                  <a:moveTo>
                    <a:pt x="2953131" y="0"/>
                  </a:moveTo>
                  <a:lnTo>
                    <a:pt x="2912745" y="0"/>
                  </a:lnTo>
                  <a:lnTo>
                    <a:pt x="2912745" y="80010"/>
                  </a:lnTo>
                  <a:lnTo>
                    <a:pt x="2912745" y="2949676"/>
                  </a:lnTo>
                  <a:lnTo>
                    <a:pt x="2912719" y="80010"/>
                  </a:lnTo>
                  <a:lnTo>
                    <a:pt x="2912745" y="0"/>
                  </a:lnTo>
                  <a:lnTo>
                    <a:pt x="2873121" y="0"/>
                  </a:lnTo>
                  <a:lnTo>
                    <a:pt x="2873121" y="80010"/>
                  </a:lnTo>
                  <a:lnTo>
                    <a:pt x="2873121" y="2949676"/>
                  </a:lnTo>
                  <a:lnTo>
                    <a:pt x="79984" y="2949676"/>
                  </a:lnTo>
                  <a:lnTo>
                    <a:pt x="79984" y="80010"/>
                  </a:lnTo>
                  <a:lnTo>
                    <a:pt x="2873121" y="80010"/>
                  </a:lnTo>
                  <a:lnTo>
                    <a:pt x="2873121" y="0"/>
                  </a:lnTo>
                  <a:lnTo>
                    <a:pt x="0" y="0"/>
                  </a:lnTo>
                  <a:lnTo>
                    <a:pt x="0" y="3029712"/>
                  </a:lnTo>
                  <a:lnTo>
                    <a:pt x="40386" y="3029712"/>
                  </a:lnTo>
                  <a:lnTo>
                    <a:pt x="80010" y="3029712"/>
                  </a:lnTo>
                  <a:lnTo>
                    <a:pt x="2873121" y="3029712"/>
                  </a:lnTo>
                  <a:lnTo>
                    <a:pt x="2912745" y="3029712"/>
                  </a:lnTo>
                  <a:lnTo>
                    <a:pt x="2953131" y="3029712"/>
                  </a:lnTo>
                  <a:lnTo>
                    <a:pt x="29531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014852" y="2309622"/>
            <a:ext cx="1913889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20" dirty="0">
                <a:latin typeface="Arial"/>
                <a:cs typeface="Arial"/>
              </a:rPr>
              <a:t>Transformador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9055" y="2767330"/>
            <a:ext cx="39751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spc="-25" dirty="0">
                <a:latin typeface="Arial"/>
                <a:cs typeface="Arial"/>
              </a:rPr>
              <a:t>H</a:t>
            </a:r>
            <a:r>
              <a:rPr sz="2325" spc="-37" baseline="-16129" dirty="0">
                <a:latin typeface="Arial"/>
                <a:cs typeface="Arial"/>
              </a:rPr>
              <a:t>2</a:t>
            </a:r>
            <a:endParaRPr sz="2325" baseline="-16129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73476" y="3637279"/>
            <a:ext cx="23685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85313" y="3791203"/>
            <a:ext cx="1352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34814" y="3964051"/>
            <a:ext cx="23685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6650" y="4117975"/>
            <a:ext cx="1352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7860" y="3546347"/>
            <a:ext cx="2572512" cy="153923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141345" y="4305680"/>
            <a:ext cx="10731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solidFill>
                  <a:srgbClr val="006464"/>
                </a:solidFill>
                <a:latin typeface="Arial"/>
                <a:cs typeface="Arial"/>
              </a:rPr>
              <a:t>I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2117" y="4458080"/>
            <a:ext cx="23431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solidFill>
                  <a:srgbClr val="006464"/>
                </a:solidFill>
                <a:latin typeface="Arial"/>
                <a:cs typeface="Arial"/>
              </a:rPr>
              <a:t>dc</a:t>
            </a:r>
            <a:endParaRPr sz="1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78482" y="5007609"/>
            <a:ext cx="12382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endParaRPr sz="15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0624" y="5181193"/>
            <a:ext cx="227329" cy="180340"/>
          </a:xfrm>
          <a:custGeom>
            <a:avLst/>
            <a:gdLst/>
            <a:ahLst/>
            <a:cxnLst/>
            <a:rect l="l" t="t" r="r" b="b"/>
            <a:pathLst>
              <a:path w="227329" h="180339">
                <a:moveTo>
                  <a:pt x="39585" y="0"/>
                </a:moveTo>
                <a:lnTo>
                  <a:pt x="0" y="0"/>
                </a:lnTo>
                <a:lnTo>
                  <a:pt x="0" y="160045"/>
                </a:lnTo>
                <a:lnTo>
                  <a:pt x="39585" y="160045"/>
                </a:lnTo>
                <a:lnTo>
                  <a:pt x="39585" y="0"/>
                </a:lnTo>
                <a:close/>
              </a:path>
              <a:path w="227329" h="180339">
                <a:moveTo>
                  <a:pt x="226910" y="140233"/>
                </a:moveTo>
                <a:lnTo>
                  <a:pt x="67005" y="140233"/>
                </a:lnTo>
                <a:lnTo>
                  <a:pt x="67005" y="179857"/>
                </a:lnTo>
                <a:lnTo>
                  <a:pt x="226910" y="179857"/>
                </a:lnTo>
                <a:lnTo>
                  <a:pt x="226910" y="1402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0623" y="4901539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0623" y="4620996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0623" y="4341342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0623" y="4060799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623" y="3781145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0623" y="3500729"/>
            <a:ext cx="40005" cy="160655"/>
          </a:xfrm>
          <a:custGeom>
            <a:avLst/>
            <a:gdLst/>
            <a:ahLst/>
            <a:cxnLst/>
            <a:rect l="l" t="t" r="r" b="b"/>
            <a:pathLst>
              <a:path w="40004" h="160654">
                <a:moveTo>
                  <a:pt x="39594" y="0"/>
                </a:moveTo>
                <a:lnTo>
                  <a:pt x="0" y="0"/>
                </a:lnTo>
                <a:lnTo>
                  <a:pt x="0" y="160045"/>
                </a:lnTo>
                <a:lnTo>
                  <a:pt x="39594" y="160045"/>
                </a:lnTo>
                <a:lnTo>
                  <a:pt x="39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0624" y="3236975"/>
            <a:ext cx="56515" cy="144145"/>
          </a:xfrm>
          <a:custGeom>
            <a:avLst/>
            <a:gdLst/>
            <a:ahLst/>
            <a:cxnLst/>
            <a:rect l="l" t="t" r="r" b="b"/>
            <a:pathLst>
              <a:path w="56515" h="144145">
                <a:moveTo>
                  <a:pt x="56349" y="0"/>
                </a:moveTo>
                <a:lnTo>
                  <a:pt x="0" y="0"/>
                </a:lnTo>
                <a:lnTo>
                  <a:pt x="0" y="144018"/>
                </a:lnTo>
                <a:lnTo>
                  <a:pt x="19799" y="144018"/>
                </a:lnTo>
                <a:lnTo>
                  <a:pt x="39585" y="144018"/>
                </a:lnTo>
                <a:lnTo>
                  <a:pt x="39585" y="40386"/>
                </a:lnTo>
                <a:lnTo>
                  <a:pt x="56349" y="40386"/>
                </a:lnTo>
                <a:lnTo>
                  <a:pt x="563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6519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20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6731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56169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36369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15897" y="3236968"/>
            <a:ext cx="160020" cy="40640"/>
          </a:xfrm>
          <a:custGeom>
            <a:avLst/>
            <a:gdLst/>
            <a:ahLst/>
            <a:cxnLst/>
            <a:rect l="l" t="t" r="r" b="b"/>
            <a:pathLst>
              <a:path w="160019" h="40639">
                <a:moveTo>
                  <a:pt x="159905" y="0"/>
                </a:moveTo>
                <a:lnTo>
                  <a:pt x="0" y="0"/>
                </a:lnTo>
                <a:lnTo>
                  <a:pt x="0" y="40393"/>
                </a:lnTo>
                <a:lnTo>
                  <a:pt x="159905" y="40393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886457" y="3293338"/>
            <a:ext cx="93345" cy="2068195"/>
            <a:chOff x="1886457" y="3293338"/>
            <a:chExt cx="93345" cy="2068195"/>
          </a:xfrm>
        </p:grpSpPr>
        <p:sp>
          <p:nvSpPr>
            <p:cNvPr id="32" name="object 32"/>
            <p:cNvSpPr/>
            <p:nvPr/>
          </p:nvSpPr>
          <p:spPr>
            <a:xfrm>
              <a:off x="1939671" y="3293351"/>
              <a:ext cx="40005" cy="1840864"/>
            </a:xfrm>
            <a:custGeom>
              <a:avLst/>
              <a:gdLst/>
              <a:ahLst/>
              <a:cxnLst/>
              <a:rect l="l" t="t" r="r" b="b"/>
              <a:pathLst>
                <a:path w="40005" h="1840864">
                  <a:moveTo>
                    <a:pt x="39585" y="1680578"/>
                  </a:moveTo>
                  <a:lnTo>
                    <a:pt x="0" y="1680578"/>
                  </a:lnTo>
                  <a:lnTo>
                    <a:pt x="0" y="1840623"/>
                  </a:lnTo>
                  <a:lnTo>
                    <a:pt x="39585" y="1840623"/>
                  </a:lnTo>
                  <a:lnTo>
                    <a:pt x="39585" y="1680578"/>
                  </a:lnTo>
                  <a:close/>
                </a:path>
                <a:path w="40005" h="1840864">
                  <a:moveTo>
                    <a:pt x="39585" y="1400797"/>
                  </a:moveTo>
                  <a:lnTo>
                    <a:pt x="0" y="1400797"/>
                  </a:lnTo>
                  <a:lnTo>
                    <a:pt x="0" y="1560842"/>
                  </a:lnTo>
                  <a:lnTo>
                    <a:pt x="39585" y="1560842"/>
                  </a:lnTo>
                  <a:lnTo>
                    <a:pt x="39585" y="1400797"/>
                  </a:lnTo>
                  <a:close/>
                </a:path>
                <a:path w="40005" h="1840864">
                  <a:moveTo>
                    <a:pt x="39585" y="1120381"/>
                  </a:moveTo>
                  <a:lnTo>
                    <a:pt x="0" y="1120381"/>
                  </a:lnTo>
                  <a:lnTo>
                    <a:pt x="0" y="1280426"/>
                  </a:lnTo>
                  <a:lnTo>
                    <a:pt x="39585" y="1280426"/>
                  </a:lnTo>
                  <a:lnTo>
                    <a:pt x="39585" y="1120381"/>
                  </a:lnTo>
                  <a:close/>
                </a:path>
                <a:path w="40005" h="1840864">
                  <a:moveTo>
                    <a:pt x="39585" y="840600"/>
                  </a:moveTo>
                  <a:lnTo>
                    <a:pt x="0" y="840600"/>
                  </a:lnTo>
                  <a:lnTo>
                    <a:pt x="0" y="1000645"/>
                  </a:lnTo>
                  <a:lnTo>
                    <a:pt x="39585" y="1000645"/>
                  </a:lnTo>
                  <a:lnTo>
                    <a:pt x="39585" y="840600"/>
                  </a:lnTo>
                  <a:close/>
                </a:path>
                <a:path w="40005" h="1840864">
                  <a:moveTo>
                    <a:pt x="39585" y="560184"/>
                  </a:moveTo>
                  <a:lnTo>
                    <a:pt x="0" y="560184"/>
                  </a:lnTo>
                  <a:lnTo>
                    <a:pt x="0" y="720229"/>
                  </a:lnTo>
                  <a:lnTo>
                    <a:pt x="39585" y="720229"/>
                  </a:lnTo>
                  <a:lnTo>
                    <a:pt x="39585" y="560184"/>
                  </a:lnTo>
                  <a:close/>
                </a:path>
                <a:path w="40005" h="1840864">
                  <a:moveTo>
                    <a:pt x="39585" y="280543"/>
                  </a:moveTo>
                  <a:lnTo>
                    <a:pt x="0" y="280543"/>
                  </a:lnTo>
                  <a:lnTo>
                    <a:pt x="0" y="440575"/>
                  </a:lnTo>
                  <a:lnTo>
                    <a:pt x="39585" y="440575"/>
                  </a:lnTo>
                  <a:lnTo>
                    <a:pt x="39585" y="280543"/>
                  </a:lnTo>
                  <a:close/>
                </a:path>
                <a:path w="40005" h="1840864">
                  <a:moveTo>
                    <a:pt x="39585" y="0"/>
                  </a:moveTo>
                  <a:lnTo>
                    <a:pt x="0" y="0"/>
                  </a:lnTo>
                  <a:lnTo>
                    <a:pt x="0" y="160032"/>
                  </a:lnTo>
                  <a:lnTo>
                    <a:pt x="39585" y="160032"/>
                  </a:lnTo>
                  <a:lnTo>
                    <a:pt x="395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6457" y="5254370"/>
              <a:ext cx="92837" cy="106679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1606930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26769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47292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7080" y="5321420"/>
            <a:ext cx="160020" cy="40005"/>
          </a:xfrm>
          <a:custGeom>
            <a:avLst/>
            <a:gdLst/>
            <a:ahLst/>
            <a:cxnLst/>
            <a:rect l="l" t="t" r="r" b="b"/>
            <a:pathLst>
              <a:path w="160019" h="40004">
                <a:moveTo>
                  <a:pt x="159905" y="0"/>
                </a:moveTo>
                <a:lnTo>
                  <a:pt x="0" y="0"/>
                </a:lnTo>
                <a:lnTo>
                  <a:pt x="0" y="39630"/>
                </a:lnTo>
                <a:lnTo>
                  <a:pt x="159905" y="39630"/>
                </a:lnTo>
                <a:lnTo>
                  <a:pt x="159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721866" y="3480942"/>
            <a:ext cx="19685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Arial"/>
                <a:cs typeface="Arial"/>
              </a:rPr>
              <a:t>+</a:t>
            </a:r>
            <a:endParaRPr sz="23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740407" y="2962655"/>
            <a:ext cx="3627120" cy="2731135"/>
            <a:chOff x="1740407" y="2962655"/>
            <a:chExt cx="3627120" cy="2731135"/>
          </a:xfrm>
        </p:grpSpPr>
        <p:sp>
          <p:nvSpPr>
            <p:cNvPr id="40" name="object 40"/>
            <p:cNvSpPr/>
            <p:nvPr/>
          </p:nvSpPr>
          <p:spPr>
            <a:xfrm>
              <a:off x="1740407" y="3983697"/>
              <a:ext cx="155575" cy="687705"/>
            </a:xfrm>
            <a:custGeom>
              <a:avLst/>
              <a:gdLst/>
              <a:ahLst/>
              <a:cxnLst/>
              <a:rect l="l" t="t" r="r" b="b"/>
              <a:pathLst>
                <a:path w="155575" h="687704">
                  <a:moveTo>
                    <a:pt x="155448" y="634492"/>
                  </a:moveTo>
                  <a:lnTo>
                    <a:pt x="0" y="634492"/>
                  </a:lnTo>
                  <a:lnTo>
                    <a:pt x="0" y="687362"/>
                  </a:lnTo>
                  <a:lnTo>
                    <a:pt x="155448" y="687362"/>
                  </a:lnTo>
                  <a:lnTo>
                    <a:pt x="155448" y="634492"/>
                  </a:lnTo>
                  <a:close/>
                </a:path>
                <a:path w="155575" h="687704">
                  <a:moveTo>
                    <a:pt x="155448" y="0"/>
                  </a:moveTo>
                  <a:lnTo>
                    <a:pt x="0" y="0"/>
                  </a:lnTo>
                  <a:lnTo>
                    <a:pt x="0" y="52870"/>
                  </a:lnTo>
                  <a:lnTo>
                    <a:pt x="155448" y="5287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3323" y="2962655"/>
              <a:ext cx="2394204" cy="2731008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696466" y="4595571"/>
            <a:ext cx="7378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94335" algn="l"/>
              </a:tabLst>
            </a:pPr>
            <a:r>
              <a:rPr sz="3450" spc="-75" baseline="-28985" dirty="0">
                <a:latin typeface="Arial"/>
                <a:cs typeface="Arial"/>
              </a:rPr>
              <a:t>+</a:t>
            </a:r>
            <a:r>
              <a:rPr sz="3450" baseline="-28985" dirty="0">
                <a:latin typeface="Arial"/>
                <a:cs typeface="Arial"/>
              </a:rPr>
              <a:t>	</a:t>
            </a:r>
            <a:r>
              <a:rPr sz="2300" spc="-25" dirty="0">
                <a:solidFill>
                  <a:srgbClr val="C0504D"/>
                </a:solidFill>
                <a:latin typeface="Arial"/>
                <a:cs typeface="Arial"/>
              </a:rPr>
              <a:t>V</a:t>
            </a:r>
            <a:r>
              <a:rPr sz="2325" spc="-37" baseline="-16129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endParaRPr sz="2325" baseline="-16129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3559" y="5308193"/>
            <a:ext cx="6407150" cy="1050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7655" algn="ctr">
              <a:lnSpc>
                <a:spcPct val="100000"/>
              </a:lnSpc>
              <a:spcBef>
                <a:spcPts val="105"/>
              </a:spcBef>
            </a:pPr>
            <a:r>
              <a:rPr sz="2300" spc="-25" dirty="0">
                <a:latin typeface="Arial"/>
                <a:cs typeface="Arial"/>
              </a:rPr>
              <a:t>H</a:t>
            </a:r>
            <a:r>
              <a:rPr sz="2325" spc="-37" baseline="-16129" dirty="0">
                <a:latin typeface="Arial"/>
                <a:cs typeface="Arial"/>
              </a:rPr>
              <a:t>3</a:t>
            </a:r>
            <a:endParaRPr sz="2325" baseline="-16129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Prueba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corriente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±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corriente 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carga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nominal</a:t>
            </a:r>
            <a:r>
              <a:rPr sz="1800" spc="-10" dirty="0">
                <a:latin typeface="Calibri"/>
                <a:cs typeface="Calibri"/>
              </a:rPr>
              <a:t> máxima.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3255" y="3469385"/>
            <a:ext cx="1002030" cy="1607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105"/>
              </a:spcBef>
            </a:pPr>
            <a:r>
              <a:rPr sz="2300" spc="-10" dirty="0">
                <a:latin typeface="Arial"/>
                <a:cs typeface="Arial"/>
              </a:rPr>
              <a:t>Current output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2300" spc="-10" dirty="0">
                <a:latin typeface="Arial"/>
                <a:cs typeface="Arial"/>
              </a:rPr>
              <a:t>Voltage</a:t>
            </a:r>
            <a:endParaRPr sz="2300">
              <a:latin typeface="Arial"/>
              <a:cs typeface="Arial"/>
            </a:endParaRPr>
          </a:p>
          <a:p>
            <a:pPr marL="152400">
              <a:lnSpc>
                <a:spcPct val="100000"/>
              </a:lnSpc>
              <a:spcBef>
                <a:spcPts val="5"/>
              </a:spcBef>
            </a:pPr>
            <a:r>
              <a:rPr sz="2300" spc="-10" dirty="0">
                <a:latin typeface="Arial"/>
                <a:cs typeface="Arial"/>
              </a:rPr>
              <a:t>input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45" name="object 4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48549" y="4943638"/>
            <a:ext cx="2488387" cy="50292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4007" y="5746516"/>
            <a:ext cx="3082231" cy="539374"/>
          </a:xfrm>
          <a:prstGeom prst="rect">
            <a:avLst/>
          </a:prstGeom>
        </p:spPr>
      </p:pic>
      <p:sp>
        <p:nvSpPr>
          <p:cNvPr id="47" name="Rectángulo 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3089" y="653107"/>
            <a:ext cx="10206432" cy="575157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RELACIÓN,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POLARIDAD,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GRUPO</a:t>
            </a:r>
            <a:r>
              <a:rPr sz="3600"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25" dirty="0">
                <a:solidFill>
                  <a:schemeClr val="tx1"/>
                </a:solidFill>
                <a:latin typeface="Century Gothic"/>
                <a:cs typeface="Century Gothic"/>
              </a:rPr>
              <a:t>DE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CONEXIÓN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1600200"/>
            <a:ext cx="7838707" cy="47724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800" dirty="0">
              <a:latin typeface="Calibri"/>
              <a:cs typeface="Calibri"/>
            </a:endParaRPr>
          </a:p>
          <a:p>
            <a:pPr marL="469900" marR="5080" indent="-457200" algn="just">
              <a:lnSpc>
                <a:spcPts val="3000"/>
              </a:lnSpc>
              <a:spcBef>
                <a:spcPts val="99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Calibri"/>
                <a:cs typeface="Calibri"/>
              </a:rPr>
              <a:t>Los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estándares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dan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criterios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aceptación;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sin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embargo, </a:t>
            </a:r>
            <a:r>
              <a:rPr sz="2800" dirty="0">
                <a:latin typeface="Calibri"/>
                <a:cs typeface="Calibri"/>
              </a:rPr>
              <a:t>una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desviación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promedio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fases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0.5%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HV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y </a:t>
            </a:r>
            <a:r>
              <a:rPr sz="2800" dirty="0">
                <a:latin typeface="Calibri"/>
                <a:cs typeface="Calibri"/>
              </a:rPr>
              <a:t>5%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LV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podría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servir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guía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práctica.</a:t>
            </a:r>
            <a:endParaRPr sz="2800" dirty="0">
              <a:latin typeface="Calibri"/>
              <a:cs typeface="Calibri"/>
            </a:endParaRPr>
          </a:p>
          <a:p>
            <a:pPr marL="469900" marR="5080" indent="-457200" algn="just">
              <a:lnSpc>
                <a:spcPts val="3000"/>
              </a:lnSpc>
              <a:spcBef>
                <a:spcPts val="104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Calibri"/>
                <a:cs typeface="Calibri"/>
              </a:rPr>
              <a:t>Tan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importante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desviación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garantía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los </a:t>
            </a:r>
            <a:r>
              <a:rPr sz="2800" dirty="0">
                <a:latin typeface="Calibri"/>
                <a:cs typeface="Calibri"/>
              </a:rPr>
              <a:t>datos</a:t>
            </a:r>
            <a:r>
              <a:rPr sz="2800" spc="5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prueba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sean</a:t>
            </a:r>
            <a:r>
              <a:rPr sz="2800" spc="5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creíbles,</a:t>
            </a:r>
            <a:r>
              <a:rPr sz="2800" spc="5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ello</a:t>
            </a:r>
            <a:r>
              <a:rPr sz="2800" spc="5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transformador </a:t>
            </a:r>
            <a:r>
              <a:rPr sz="2800" dirty="0">
                <a:latin typeface="Calibri"/>
                <a:cs typeface="Calibri"/>
              </a:rPr>
              <a:t>debe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estar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reposo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3h.</a:t>
            </a:r>
            <a:endParaRPr sz="2800" dirty="0">
              <a:latin typeface="Calibri"/>
              <a:cs typeface="Calibri"/>
            </a:endParaRPr>
          </a:p>
          <a:p>
            <a:pPr marL="469900" marR="6350" indent="-457200" algn="just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Calibri"/>
                <a:cs typeface="Calibri"/>
              </a:rPr>
              <a:t>Prueba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corriente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±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10%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corriente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carga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nominal máxima.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8875" y="2896995"/>
            <a:ext cx="2809696" cy="28161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1200" y="744792"/>
            <a:ext cx="806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DIELÉCTRICOS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00" y="1356932"/>
            <a:ext cx="7031355" cy="4989058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ts val="2900"/>
              </a:lnSpc>
              <a:spcBef>
                <a:spcPts val="990"/>
              </a:spcBef>
            </a:pPr>
            <a:r>
              <a:rPr sz="2800" b="1" spc="-35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DIELÉCTRICOS</a:t>
            </a:r>
            <a:endParaRPr sz="2800" dirty="0">
              <a:latin typeface="Calibri"/>
              <a:cs typeface="Calibri"/>
            </a:endParaRPr>
          </a:p>
          <a:p>
            <a:pPr marL="469900" indent="-457200" algn="just">
              <a:lnSpc>
                <a:spcPts val="2900"/>
              </a:lnSpc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sz="2800" dirty="0">
                <a:latin typeface="Calibri"/>
                <a:cs typeface="Calibri"/>
              </a:rPr>
              <a:t>El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aislamiento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transformador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 el punto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mas</a:t>
            </a:r>
            <a:r>
              <a:rPr sz="2800" spc="-10" dirty="0">
                <a:latin typeface="Calibri"/>
                <a:cs typeface="Calibri"/>
              </a:rPr>
              <a:t> importante.</a:t>
            </a:r>
            <a:endParaRPr sz="2800" dirty="0">
              <a:latin typeface="Calibri"/>
              <a:cs typeface="Calibri"/>
            </a:endParaRPr>
          </a:p>
          <a:p>
            <a:pPr marL="469900" indent="-457200" algn="just">
              <a:lnSpc>
                <a:spcPts val="2900"/>
              </a:lnSpc>
              <a:spcBef>
                <a:spcPts val="780"/>
              </a:spcBef>
              <a:buFont typeface="Wingdings" panose="05000000000000000000" pitchFamily="2" charset="2"/>
              <a:buChar char="q"/>
            </a:pPr>
            <a:r>
              <a:rPr sz="2800" dirty="0">
                <a:latin typeface="Calibri"/>
                <a:cs typeface="Calibri"/>
              </a:rPr>
              <a:t>Se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comprueba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capacidad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aislamiento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resistencia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dieléctrica.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ts val="2900"/>
              </a:lnSpc>
            </a:pPr>
            <a:endParaRPr sz="2800" dirty="0">
              <a:latin typeface="Calibri"/>
              <a:cs typeface="Calibri"/>
            </a:endParaRPr>
          </a:p>
          <a:p>
            <a:pPr>
              <a:lnSpc>
                <a:spcPts val="2900"/>
              </a:lnSpc>
            </a:pPr>
            <a:endParaRPr sz="2800" dirty="0">
              <a:latin typeface="Calibri"/>
              <a:cs typeface="Calibri"/>
            </a:endParaRPr>
          </a:p>
          <a:p>
            <a:pPr marL="12700">
              <a:lnSpc>
                <a:spcPts val="2900"/>
              </a:lnSpc>
              <a:spcBef>
                <a:spcPts val="5"/>
              </a:spcBef>
            </a:pP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Aislamiento</a:t>
            </a:r>
            <a:r>
              <a:rPr sz="28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Principal:</a:t>
            </a:r>
            <a:r>
              <a:rPr sz="2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tierra,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fase,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entre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devanados.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ts val="2900"/>
              </a:lnSpc>
            </a:pPr>
            <a:endParaRPr sz="2800" dirty="0">
              <a:latin typeface="Calibri"/>
              <a:cs typeface="Calibri"/>
            </a:endParaRPr>
          </a:p>
          <a:p>
            <a:pPr marL="12700">
              <a:lnSpc>
                <a:spcPts val="2900"/>
              </a:lnSpc>
              <a:spcBef>
                <a:spcPts val="1485"/>
              </a:spcBef>
            </a:pP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Aislamientos</a:t>
            </a:r>
            <a:r>
              <a:rPr sz="28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Secundarios:</a:t>
            </a:r>
            <a:r>
              <a:rPr sz="2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entre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espiras,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sección 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sección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83018" y="1865376"/>
            <a:ext cx="4345940" cy="4874260"/>
            <a:chOff x="7383018" y="1865376"/>
            <a:chExt cx="4345940" cy="48742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27820" y="4820411"/>
              <a:ext cx="2500883" cy="19187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2040" y="1865376"/>
              <a:ext cx="3026663" cy="30022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83018" y="3727322"/>
              <a:ext cx="1845310" cy="2321560"/>
            </a:xfrm>
            <a:custGeom>
              <a:avLst/>
              <a:gdLst/>
              <a:ahLst/>
              <a:cxnLst/>
              <a:rect l="l" t="t" r="r" b="b"/>
              <a:pathLst>
                <a:path w="1845309" h="2321560">
                  <a:moveTo>
                    <a:pt x="1756283" y="9525"/>
                  </a:moveTo>
                  <a:lnTo>
                    <a:pt x="1562354" y="0"/>
                  </a:lnTo>
                  <a:lnTo>
                    <a:pt x="1585645" y="52933"/>
                  </a:lnTo>
                  <a:lnTo>
                    <a:pt x="88138" y="711835"/>
                  </a:lnTo>
                  <a:lnTo>
                    <a:pt x="111506" y="764921"/>
                  </a:lnTo>
                  <a:lnTo>
                    <a:pt x="1609001" y="106019"/>
                  </a:lnTo>
                  <a:lnTo>
                    <a:pt x="1632331" y="159004"/>
                  </a:lnTo>
                  <a:lnTo>
                    <a:pt x="1729943" y="41275"/>
                  </a:lnTo>
                  <a:lnTo>
                    <a:pt x="1756283" y="9525"/>
                  </a:lnTo>
                  <a:close/>
                </a:path>
                <a:path w="1845309" h="2321560">
                  <a:moveTo>
                    <a:pt x="1844929" y="2309812"/>
                  </a:moveTo>
                  <a:lnTo>
                    <a:pt x="1819135" y="2279307"/>
                  </a:lnTo>
                  <a:lnTo>
                    <a:pt x="1719453" y="2161451"/>
                  </a:lnTo>
                  <a:lnTo>
                    <a:pt x="1696631" y="2214676"/>
                  </a:lnTo>
                  <a:lnTo>
                    <a:pt x="22860" y="1496199"/>
                  </a:lnTo>
                  <a:lnTo>
                    <a:pt x="0" y="1549527"/>
                  </a:lnTo>
                  <a:lnTo>
                    <a:pt x="1673809" y="2267902"/>
                  </a:lnTo>
                  <a:lnTo>
                    <a:pt x="1651000" y="2321102"/>
                  </a:lnTo>
                  <a:lnTo>
                    <a:pt x="1844929" y="23098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0244" y="801370"/>
            <a:ext cx="5260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000000"/>
                </a:solidFill>
              </a:rPr>
              <a:t>ENSAYOS </a:t>
            </a:r>
            <a:r>
              <a:rPr sz="2000" dirty="0">
                <a:solidFill>
                  <a:srgbClr val="000000"/>
                </a:solidFill>
              </a:rPr>
              <a:t>EN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20" dirty="0">
                <a:solidFill>
                  <a:srgbClr val="000000"/>
                </a:solidFill>
              </a:rPr>
              <a:t>FÁBRICA-</a:t>
            </a:r>
            <a:r>
              <a:rPr sz="2000" dirty="0">
                <a:solidFill>
                  <a:srgbClr val="000000"/>
                </a:solidFill>
              </a:rPr>
              <a:t>DIELÉCTRICOS</a:t>
            </a:r>
            <a:r>
              <a:rPr sz="2000" spc="-4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–IEC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60076-</a:t>
            </a:r>
            <a:r>
              <a:rPr sz="2000" spc="-50" dirty="0">
                <a:solidFill>
                  <a:srgbClr val="000000"/>
                </a:solidFill>
              </a:rPr>
              <a:t>1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2782823" y="1208532"/>
            <a:ext cx="7157084" cy="4930140"/>
            <a:chOff x="2782823" y="1208532"/>
            <a:chExt cx="7157084" cy="49301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2823" y="1208532"/>
              <a:ext cx="7156704" cy="4930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75787" y="1961388"/>
              <a:ext cx="2066925" cy="2121535"/>
            </a:xfrm>
            <a:custGeom>
              <a:avLst/>
              <a:gdLst/>
              <a:ahLst/>
              <a:cxnLst/>
              <a:rect l="l" t="t" r="r" b="b"/>
              <a:pathLst>
                <a:path w="2066925" h="2121535">
                  <a:moveTo>
                    <a:pt x="0" y="318515"/>
                  </a:moveTo>
                  <a:lnTo>
                    <a:pt x="2066543" y="318515"/>
                  </a:lnTo>
                  <a:lnTo>
                    <a:pt x="2066543" y="0"/>
                  </a:lnTo>
                  <a:lnTo>
                    <a:pt x="0" y="0"/>
                  </a:lnTo>
                  <a:lnTo>
                    <a:pt x="0" y="318515"/>
                  </a:lnTo>
                  <a:close/>
                </a:path>
                <a:path w="2066925" h="2121535">
                  <a:moveTo>
                    <a:pt x="0" y="1719072"/>
                  </a:moveTo>
                  <a:lnTo>
                    <a:pt x="2066543" y="1719072"/>
                  </a:lnTo>
                  <a:lnTo>
                    <a:pt x="2066543" y="1524000"/>
                  </a:lnTo>
                  <a:lnTo>
                    <a:pt x="0" y="1524000"/>
                  </a:lnTo>
                  <a:lnTo>
                    <a:pt x="0" y="1719072"/>
                  </a:lnTo>
                  <a:close/>
                </a:path>
                <a:path w="2066925" h="2121535">
                  <a:moveTo>
                    <a:pt x="0" y="2121408"/>
                  </a:moveTo>
                  <a:lnTo>
                    <a:pt x="2066543" y="2121408"/>
                  </a:lnTo>
                  <a:lnTo>
                    <a:pt x="2066543" y="1802891"/>
                  </a:lnTo>
                  <a:lnTo>
                    <a:pt x="0" y="1802891"/>
                  </a:lnTo>
                  <a:lnTo>
                    <a:pt x="0" y="212140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62000" y="1906927"/>
            <a:ext cx="10956240" cy="1150956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15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800" spc="-20" dirty="0">
                <a:latin typeface="Calibri"/>
                <a:cs typeface="Calibri"/>
              </a:rPr>
              <a:t>Ensayos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alta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frecuencia: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Impulso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rayo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conmutación</a:t>
            </a:r>
            <a:endParaRPr sz="2800" dirty="0">
              <a:latin typeface="Calibri"/>
              <a:cs typeface="Calibri"/>
            </a:endParaRPr>
          </a:p>
          <a:p>
            <a:pPr marL="413384" indent="-401320">
              <a:lnSpc>
                <a:spcPct val="100000"/>
              </a:lnSpc>
              <a:spcBef>
                <a:spcPts val="105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800" spc="-20" dirty="0">
                <a:latin typeface="Calibri"/>
                <a:cs typeface="Calibri"/>
              </a:rPr>
              <a:t>Ensayos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baja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frecuencia: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Aplicada,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Inducida/Descargas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parciales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0200" y="3552571"/>
            <a:ext cx="15278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Objetivo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69690" y="3366033"/>
            <a:ext cx="8348550" cy="3124573"/>
          </a:xfrm>
          <a:prstGeom prst="rect">
            <a:avLst/>
          </a:prstGeom>
        </p:spPr>
        <p:txBody>
          <a:bodyPr vert="horz" wrap="square" lIns="0" tIns="19875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565"/>
              </a:spcBef>
            </a:pPr>
            <a:r>
              <a:rPr sz="2200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r>
              <a:rPr sz="220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1F5F"/>
                </a:solidFill>
                <a:latin typeface="Arial"/>
                <a:cs typeface="Arial"/>
              </a:rPr>
              <a:t>Demostrar:</a:t>
            </a:r>
            <a:endParaRPr sz="2800" dirty="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60"/>
              </a:spcBef>
              <a:buAutoNum type="arabicParenR"/>
              <a:tabLst>
                <a:tab pos="381635" algn="l"/>
              </a:tabLst>
            </a:pPr>
            <a:r>
              <a:rPr sz="2800" spc="-10" dirty="0">
                <a:latin typeface="Arial"/>
                <a:cs typeface="Arial"/>
              </a:rPr>
              <a:t>Cumplimiento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especificación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cliente.</a:t>
            </a:r>
            <a:endParaRPr sz="2800" dirty="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55"/>
              </a:spcBef>
              <a:buAutoNum type="arabicParenR"/>
              <a:tabLst>
                <a:tab pos="381635" algn="l"/>
              </a:tabLst>
            </a:pPr>
            <a:r>
              <a:rPr sz="2800" spc="-10" dirty="0">
                <a:latin typeface="Arial"/>
                <a:cs typeface="Arial"/>
              </a:rPr>
              <a:t>Cumplimiento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normas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aplicables.</a:t>
            </a:r>
            <a:endParaRPr sz="2800" dirty="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55"/>
              </a:spcBef>
              <a:buAutoNum type="arabicParenR"/>
              <a:tabLst>
                <a:tab pos="381635" algn="l"/>
              </a:tabLst>
            </a:pPr>
            <a:r>
              <a:rPr sz="2800" spc="-20" dirty="0">
                <a:latin typeface="Arial"/>
                <a:cs typeface="Arial"/>
              </a:rPr>
              <a:t>Verificación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cálculos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diseño.</a:t>
            </a:r>
            <a:endParaRPr sz="2800" dirty="0">
              <a:latin typeface="Arial"/>
              <a:cs typeface="Arial"/>
            </a:endParaRPr>
          </a:p>
          <a:p>
            <a:pPr marL="381000" indent="-368935">
              <a:lnSpc>
                <a:spcPct val="100000"/>
              </a:lnSpc>
              <a:spcBef>
                <a:spcPts val="1460"/>
              </a:spcBef>
              <a:buAutoNum type="arabicParenR"/>
              <a:tabLst>
                <a:tab pos="381635" algn="l"/>
              </a:tabLst>
            </a:pPr>
            <a:r>
              <a:rPr sz="2800" dirty="0">
                <a:latin typeface="Arial"/>
                <a:cs typeface="Arial"/>
              </a:rPr>
              <a:t>Calidad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fiabilidad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material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mano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obra.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81200" y="838200"/>
            <a:ext cx="806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DIELÉCTRICOS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1752600"/>
            <a:ext cx="10643235" cy="3682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3384" marR="5080" indent="-401320">
              <a:lnSpc>
                <a:spcPct val="130000"/>
              </a:lnSpc>
              <a:spcBef>
                <a:spcPts val="95"/>
              </a:spcBef>
              <a:buClr>
                <a:srgbClr val="001F5F"/>
              </a:buClr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600" spc="-10" dirty="0">
                <a:latin typeface="Calibri"/>
                <a:cs typeface="Calibri"/>
              </a:rPr>
              <a:t>Ensayos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Impulso,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cuando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son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requeridos,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pueden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preceder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ensayos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de </a:t>
            </a:r>
            <a:r>
              <a:rPr sz="2600" dirty="0">
                <a:latin typeface="Calibri"/>
                <a:cs typeface="Calibri"/>
              </a:rPr>
              <a:t>baja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frecuencia.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Los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ensayos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dieléctricos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deben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realizarse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en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secuencia siguiente:</a:t>
            </a:r>
            <a:endParaRPr sz="2600" dirty="0">
              <a:latin typeface="Calibri"/>
              <a:cs typeface="Calibri"/>
            </a:endParaRPr>
          </a:p>
          <a:p>
            <a:pPr marL="1314450" lvl="2" indent="-457200">
              <a:spcBef>
                <a:spcPts val="1030"/>
              </a:spcBef>
              <a:buClr>
                <a:srgbClr val="001F5F"/>
              </a:buClr>
              <a:buFont typeface="Wingdings" panose="05000000000000000000" pitchFamily="2" charset="2"/>
              <a:buChar char="ü"/>
              <a:tabLst>
                <a:tab pos="1885950" algn="l"/>
              </a:tabLst>
            </a:pPr>
            <a:r>
              <a:rPr sz="2600" dirty="0">
                <a:latin typeface="Calibri"/>
                <a:cs typeface="Calibri"/>
              </a:rPr>
              <a:t>Impulso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rayo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(En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todos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terminales)</a:t>
            </a:r>
            <a:endParaRPr sz="2600" dirty="0">
              <a:latin typeface="Calibri"/>
              <a:cs typeface="Calibri"/>
            </a:endParaRPr>
          </a:p>
          <a:p>
            <a:pPr marL="1314450" lvl="2" indent="-457200">
              <a:spcBef>
                <a:spcPts val="1035"/>
              </a:spcBef>
              <a:buClr>
                <a:srgbClr val="001F5F"/>
              </a:buClr>
              <a:buFont typeface="Wingdings" panose="05000000000000000000" pitchFamily="2" charset="2"/>
              <a:buChar char="ü"/>
              <a:tabLst>
                <a:tab pos="1885950" algn="l"/>
              </a:tabLst>
            </a:pPr>
            <a:r>
              <a:rPr sz="2600" dirty="0">
                <a:latin typeface="Calibri"/>
                <a:cs typeface="Calibri"/>
              </a:rPr>
              <a:t>Impulso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conmutación</a:t>
            </a:r>
            <a:endParaRPr sz="2600" dirty="0">
              <a:latin typeface="Calibri"/>
              <a:cs typeface="Calibri"/>
            </a:endParaRPr>
          </a:p>
          <a:p>
            <a:pPr marL="1314450" lvl="2" indent="-457200">
              <a:spcBef>
                <a:spcPts val="1045"/>
              </a:spcBef>
              <a:buClr>
                <a:srgbClr val="001F5F"/>
              </a:buClr>
              <a:buFont typeface="Wingdings" panose="05000000000000000000" pitchFamily="2" charset="2"/>
              <a:buChar char="ü"/>
              <a:tabLst>
                <a:tab pos="1885950" algn="l"/>
              </a:tabLst>
            </a:pPr>
            <a:r>
              <a:rPr sz="2600" spc="-35" dirty="0">
                <a:latin typeface="Calibri"/>
                <a:cs typeface="Calibri"/>
              </a:rPr>
              <a:t>Tensión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aplicada</a:t>
            </a:r>
            <a:endParaRPr sz="2600" dirty="0">
              <a:latin typeface="Calibri"/>
              <a:cs typeface="Calibri"/>
            </a:endParaRPr>
          </a:p>
          <a:p>
            <a:pPr marL="1314450" lvl="2" indent="-457200">
              <a:spcBef>
                <a:spcPts val="1030"/>
              </a:spcBef>
              <a:buClr>
                <a:srgbClr val="001F5F"/>
              </a:buClr>
              <a:buFont typeface="Wingdings" panose="05000000000000000000" pitchFamily="2" charset="2"/>
              <a:buChar char="ü"/>
              <a:tabLst>
                <a:tab pos="1885950" algn="l"/>
              </a:tabLst>
            </a:pPr>
            <a:r>
              <a:rPr sz="2600" spc="-35" dirty="0">
                <a:latin typeface="Calibri"/>
                <a:cs typeface="Calibri"/>
              </a:rPr>
              <a:t>Tensión</a:t>
            </a:r>
            <a:r>
              <a:rPr sz="2600" spc="-1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inducida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806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DIELÉCTRICOS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5219" y="3750563"/>
            <a:ext cx="3709416" cy="310743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4572" y="630174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IMPULSO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572" y="1466088"/>
            <a:ext cx="112966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950" b="1" spc="-10" dirty="0">
                <a:solidFill>
                  <a:srgbClr val="001F5F"/>
                </a:solidFill>
                <a:latin typeface="Arial"/>
                <a:cs typeface="Arial"/>
              </a:rPr>
              <a:t>Objetivo: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47074" y="1885950"/>
            <a:ext cx="9674225" cy="4889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84480" marR="5080" indent="-285115">
              <a:lnSpc>
                <a:spcPts val="1789"/>
              </a:lnSpc>
              <a:spcBef>
                <a:spcPts val="215"/>
              </a:spcBef>
              <a:buChar char="•"/>
              <a:tabLst>
                <a:tab pos="284480" algn="l"/>
                <a:tab pos="285115" algn="l"/>
              </a:tabLst>
            </a:pPr>
            <a:r>
              <a:rPr sz="1550" dirty="0">
                <a:latin typeface="Arial"/>
                <a:cs typeface="Arial"/>
              </a:rPr>
              <a:t>Comprueba</a:t>
            </a:r>
            <a:r>
              <a:rPr sz="1550" spc="1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la</a:t>
            </a:r>
            <a:r>
              <a:rPr sz="1550" spc="20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capacidad</a:t>
            </a:r>
            <a:r>
              <a:rPr sz="1550" spc="1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del</a:t>
            </a:r>
            <a:r>
              <a:rPr sz="1550" spc="19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aislamiento</a:t>
            </a:r>
            <a:r>
              <a:rPr sz="1550" spc="1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8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soportar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transitorios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altas</a:t>
            </a:r>
            <a:r>
              <a:rPr sz="1550" spc="17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frecuencias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causadas</a:t>
            </a:r>
            <a:r>
              <a:rPr sz="1550" spc="1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por </a:t>
            </a:r>
            <a:r>
              <a:rPr sz="1550" spc="45" dirty="0">
                <a:latin typeface="Arial"/>
                <a:cs typeface="Arial"/>
              </a:rPr>
              <a:t>descargas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atmosféricas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y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maniobras.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rayos.</a:t>
            </a:r>
            <a:endParaRPr sz="155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74470" y="2509520"/>
            <a:ext cx="9789795" cy="4023360"/>
            <a:chOff x="1540763" y="2834639"/>
            <a:chExt cx="9789795" cy="4023360"/>
          </a:xfrm>
        </p:grpSpPr>
        <p:sp>
          <p:nvSpPr>
            <p:cNvPr id="7" name="object 7"/>
            <p:cNvSpPr/>
            <p:nvPr/>
          </p:nvSpPr>
          <p:spPr>
            <a:xfrm>
              <a:off x="1559051" y="2834639"/>
              <a:ext cx="4247515" cy="3592195"/>
            </a:xfrm>
            <a:custGeom>
              <a:avLst/>
              <a:gdLst/>
              <a:ahLst/>
              <a:cxnLst/>
              <a:rect l="l" t="t" r="r" b="b"/>
              <a:pathLst>
                <a:path w="4247515" h="3592195">
                  <a:moveTo>
                    <a:pt x="44957" y="0"/>
                  </a:moveTo>
                  <a:lnTo>
                    <a:pt x="5334" y="0"/>
                  </a:lnTo>
                  <a:lnTo>
                    <a:pt x="0" y="3565271"/>
                  </a:lnTo>
                  <a:lnTo>
                    <a:pt x="20192" y="3565271"/>
                  </a:lnTo>
                  <a:lnTo>
                    <a:pt x="19811" y="3585095"/>
                  </a:lnTo>
                  <a:lnTo>
                    <a:pt x="4246499" y="3591953"/>
                  </a:lnTo>
                  <a:lnTo>
                    <a:pt x="4247261" y="3551567"/>
                  </a:lnTo>
                  <a:lnTo>
                    <a:pt x="40385" y="3545509"/>
                  </a:lnTo>
                  <a:lnTo>
                    <a:pt x="449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40763" y="3093719"/>
              <a:ext cx="4049395" cy="3291840"/>
            </a:xfrm>
            <a:custGeom>
              <a:avLst/>
              <a:gdLst/>
              <a:ahLst/>
              <a:cxnLst/>
              <a:rect l="l" t="t" r="r" b="b"/>
              <a:pathLst>
                <a:path w="4049395" h="3291840">
                  <a:moveTo>
                    <a:pt x="586613" y="6095"/>
                  </a:moveTo>
                  <a:lnTo>
                    <a:pt x="575944" y="6095"/>
                  </a:lnTo>
                  <a:lnTo>
                    <a:pt x="572897" y="6857"/>
                  </a:lnTo>
                  <a:lnTo>
                    <a:pt x="570611" y="6857"/>
                  </a:lnTo>
                  <a:lnTo>
                    <a:pt x="566038" y="8381"/>
                  </a:lnTo>
                  <a:lnTo>
                    <a:pt x="562991" y="9143"/>
                  </a:lnTo>
                  <a:lnTo>
                    <a:pt x="527558" y="35432"/>
                  </a:lnTo>
                  <a:lnTo>
                    <a:pt x="499999" y="80644"/>
                  </a:lnTo>
                  <a:lnTo>
                    <a:pt x="479679" y="134746"/>
                  </a:lnTo>
                  <a:lnTo>
                    <a:pt x="465709" y="187959"/>
                  </a:lnTo>
                  <a:lnTo>
                    <a:pt x="464693" y="193039"/>
                  </a:lnTo>
                  <a:lnTo>
                    <a:pt x="462368" y="193039"/>
                  </a:lnTo>
                  <a:lnTo>
                    <a:pt x="0" y="3279648"/>
                  </a:lnTo>
                  <a:lnTo>
                    <a:pt x="78486" y="3291840"/>
                  </a:lnTo>
                  <a:lnTo>
                    <a:pt x="535051" y="248157"/>
                  </a:lnTo>
                  <a:lnTo>
                    <a:pt x="535559" y="245363"/>
                  </a:lnTo>
                  <a:lnTo>
                    <a:pt x="543433" y="206375"/>
                  </a:lnTo>
                  <a:lnTo>
                    <a:pt x="546903" y="193039"/>
                  </a:lnTo>
                  <a:lnTo>
                    <a:pt x="464693" y="193039"/>
                  </a:lnTo>
                  <a:lnTo>
                    <a:pt x="462406" y="192785"/>
                  </a:lnTo>
                  <a:lnTo>
                    <a:pt x="546969" y="192785"/>
                  </a:lnTo>
                  <a:lnTo>
                    <a:pt x="554736" y="162940"/>
                  </a:lnTo>
                  <a:lnTo>
                    <a:pt x="569976" y="120776"/>
                  </a:lnTo>
                  <a:lnTo>
                    <a:pt x="583565" y="96265"/>
                  </a:lnTo>
                  <a:lnTo>
                    <a:pt x="589280" y="86105"/>
                  </a:lnTo>
                  <a:lnTo>
                    <a:pt x="583565" y="86105"/>
                  </a:lnTo>
                  <a:lnTo>
                    <a:pt x="584580" y="85851"/>
                  </a:lnTo>
                  <a:lnTo>
                    <a:pt x="582041" y="85851"/>
                  </a:lnTo>
                  <a:lnTo>
                    <a:pt x="582168" y="83057"/>
                  </a:lnTo>
                  <a:lnTo>
                    <a:pt x="587248" y="83057"/>
                  </a:lnTo>
                  <a:lnTo>
                    <a:pt x="587248" y="9397"/>
                  </a:lnTo>
                  <a:lnTo>
                    <a:pt x="586486" y="9397"/>
                  </a:lnTo>
                  <a:lnTo>
                    <a:pt x="586613" y="6095"/>
                  </a:lnTo>
                  <a:close/>
                </a:path>
                <a:path w="4049395" h="3291840">
                  <a:moveTo>
                    <a:pt x="590423" y="0"/>
                  </a:moveTo>
                  <a:lnTo>
                    <a:pt x="587248" y="7365"/>
                  </a:lnTo>
                  <a:lnTo>
                    <a:pt x="587248" y="85343"/>
                  </a:lnTo>
                  <a:lnTo>
                    <a:pt x="583565" y="86105"/>
                  </a:lnTo>
                  <a:lnTo>
                    <a:pt x="589280" y="86105"/>
                  </a:lnTo>
                  <a:lnTo>
                    <a:pt x="4017264" y="1568195"/>
                  </a:lnTo>
                  <a:lnTo>
                    <a:pt x="4049268" y="1495043"/>
                  </a:lnTo>
                  <a:lnTo>
                    <a:pt x="590423" y="0"/>
                  </a:lnTo>
                  <a:close/>
                </a:path>
                <a:path w="4049395" h="3291840">
                  <a:moveTo>
                    <a:pt x="586613" y="85343"/>
                  </a:moveTo>
                  <a:lnTo>
                    <a:pt x="582041" y="85851"/>
                  </a:lnTo>
                  <a:lnTo>
                    <a:pt x="584580" y="85851"/>
                  </a:lnTo>
                  <a:lnTo>
                    <a:pt x="586613" y="85343"/>
                  </a:lnTo>
                  <a:close/>
                </a:path>
                <a:path w="4049395" h="3291840">
                  <a:moveTo>
                    <a:pt x="587248" y="83057"/>
                  </a:moveTo>
                  <a:lnTo>
                    <a:pt x="582168" y="83057"/>
                  </a:lnTo>
                  <a:lnTo>
                    <a:pt x="587248" y="85343"/>
                  </a:lnTo>
                  <a:lnTo>
                    <a:pt x="587248" y="83057"/>
                  </a:lnTo>
                  <a:close/>
                </a:path>
                <a:path w="4049395" h="3291840">
                  <a:moveTo>
                    <a:pt x="587248" y="7365"/>
                  </a:moveTo>
                  <a:lnTo>
                    <a:pt x="586486" y="9397"/>
                  </a:lnTo>
                  <a:lnTo>
                    <a:pt x="587248" y="9397"/>
                  </a:lnTo>
                  <a:lnTo>
                    <a:pt x="587248" y="7365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79975" y="3052571"/>
              <a:ext cx="5819140" cy="1005840"/>
            </a:xfrm>
            <a:custGeom>
              <a:avLst/>
              <a:gdLst/>
              <a:ahLst/>
              <a:cxnLst/>
              <a:rect l="l" t="t" r="r" b="b"/>
              <a:pathLst>
                <a:path w="5819140" h="1005839">
                  <a:moveTo>
                    <a:pt x="5591302" y="0"/>
                  </a:moveTo>
                  <a:lnTo>
                    <a:pt x="546735" y="0"/>
                  </a:lnTo>
                  <a:lnTo>
                    <a:pt x="486283" y="5841"/>
                  </a:lnTo>
                  <a:lnTo>
                    <a:pt x="431926" y="22605"/>
                  </a:lnTo>
                  <a:lnTo>
                    <a:pt x="385952" y="48387"/>
                  </a:lnTo>
                  <a:lnTo>
                    <a:pt x="350520" y="81787"/>
                  </a:lnTo>
                  <a:lnTo>
                    <a:pt x="327533" y="121412"/>
                  </a:lnTo>
                  <a:lnTo>
                    <a:pt x="319532" y="165353"/>
                  </a:lnTo>
                  <a:lnTo>
                    <a:pt x="319532" y="578357"/>
                  </a:lnTo>
                  <a:lnTo>
                    <a:pt x="0" y="1005839"/>
                  </a:lnTo>
                  <a:lnTo>
                    <a:pt x="319532" y="826769"/>
                  </a:lnTo>
                  <a:lnTo>
                    <a:pt x="327533" y="870711"/>
                  </a:lnTo>
                  <a:lnTo>
                    <a:pt x="350520" y="910335"/>
                  </a:lnTo>
                  <a:lnTo>
                    <a:pt x="385952" y="943736"/>
                  </a:lnTo>
                  <a:lnTo>
                    <a:pt x="431926" y="969517"/>
                  </a:lnTo>
                  <a:lnTo>
                    <a:pt x="486283" y="986282"/>
                  </a:lnTo>
                  <a:lnTo>
                    <a:pt x="546735" y="992123"/>
                  </a:lnTo>
                  <a:lnTo>
                    <a:pt x="5591302" y="992123"/>
                  </a:lnTo>
                  <a:lnTo>
                    <a:pt x="5651754" y="986282"/>
                  </a:lnTo>
                  <a:lnTo>
                    <a:pt x="5706109" y="969517"/>
                  </a:lnTo>
                  <a:lnTo>
                    <a:pt x="5752083" y="943736"/>
                  </a:lnTo>
                  <a:lnTo>
                    <a:pt x="5787644" y="910335"/>
                  </a:lnTo>
                  <a:lnTo>
                    <a:pt x="5810504" y="870711"/>
                  </a:lnTo>
                  <a:lnTo>
                    <a:pt x="5818632" y="826769"/>
                  </a:lnTo>
                  <a:lnTo>
                    <a:pt x="5818632" y="165353"/>
                  </a:lnTo>
                  <a:lnTo>
                    <a:pt x="5810504" y="121412"/>
                  </a:lnTo>
                  <a:lnTo>
                    <a:pt x="5787644" y="81787"/>
                  </a:lnTo>
                  <a:lnTo>
                    <a:pt x="5752083" y="48387"/>
                  </a:lnTo>
                  <a:lnTo>
                    <a:pt x="5706109" y="22605"/>
                  </a:lnTo>
                  <a:lnTo>
                    <a:pt x="5651754" y="5841"/>
                  </a:lnTo>
                  <a:lnTo>
                    <a:pt x="559130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60164" y="3032759"/>
              <a:ext cx="5838190" cy="1045844"/>
            </a:xfrm>
            <a:custGeom>
              <a:avLst/>
              <a:gdLst/>
              <a:ahLst/>
              <a:cxnLst/>
              <a:rect l="l" t="t" r="r" b="b"/>
              <a:pathLst>
                <a:path w="5838190" h="1045845">
                  <a:moveTo>
                    <a:pt x="5838063" y="184277"/>
                  </a:moveTo>
                  <a:lnTo>
                    <a:pt x="5837047" y="175133"/>
                  </a:lnTo>
                  <a:lnTo>
                    <a:pt x="5825744" y="128397"/>
                  </a:lnTo>
                  <a:lnTo>
                    <a:pt x="5798693" y="86233"/>
                  </a:lnTo>
                  <a:lnTo>
                    <a:pt x="5782945" y="72224"/>
                  </a:lnTo>
                  <a:lnTo>
                    <a:pt x="5782945" y="178181"/>
                  </a:lnTo>
                  <a:lnTo>
                    <a:pt x="5782945" y="853948"/>
                  </a:lnTo>
                  <a:lnTo>
                    <a:pt x="5769864" y="898017"/>
                  </a:lnTo>
                  <a:lnTo>
                    <a:pt x="5740654" y="935736"/>
                  </a:lnTo>
                  <a:lnTo>
                    <a:pt x="5698109" y="965200"/>
                  </a:lnTo>
                  <a:lnTo>
                    <a:pt x="5645023" y="984377"/>
                  </a:lnTo>
                  <a:lnTo>
                    <a:pt x="5584063" y="991743"/>
                  </a:lnTo>
                  <a:lnTo>
                    <a:pt x="570484" y="991743"/>
                  </a:lnTo>
                  <a:lnTo>
                    <a:pt x="538734" y="989457"/>
                  </a:lnTo>
                  <a:lnTo>
                    <a:pt x="507746" y="983869"/>
                  </a:lnTo>
                  <a:lnTo>
                    <a:pt x="478409" y="974852"/>
                  </a:lnTo>
                  <a:lnTo>
                    <a:pt x="451866" y="962025"/>
                  </a:lnTo>
                  <a:lnTo>
                    <a:pt x="443484" y="958215"/>
                  </a:lnTo>
                  <a:lnTo>
                    <a:pt x="398018" y="917702"/>
                  </a:lnTo>
                  <a:lnTo>
                    <a:pt x="375793" y="875157"/>
                  </a:lnTo>
                  <a:lnTo>
                    <a:pt x="374777" y="867664"/>
                  </a:lnTo>
                  <a:lnTo>
                    <a:pt x="372745" y="860806"/>
                  </a:lnTo>
                  <a:lnTo>
                    <a:pt x="372745" y="853186"/>
                  </a:lnTo>
                  <a:lnTo>
                    <a:pt x="371602" y="845566"/>
                  </a:lnTo>
                  <a:lnTo>
                    <a:pt x="371602" y="837946"/>
                  </a:lnTo>
                  <a:lnTo>
                    <a:pt x="365379" y="831088"/>
                  </a:lnTo>
                  <a:lnTo>
                    <a:pt x="355981" y="828040"/>
                  </a:lnTo>
                  <a:lnTo>
                    <a:pt x="347726" y="824992"/>
                  </a:lnTo>
                  <a:lnTo>
                    <a:pt x="336296" y="825754"/>
                  </a:lnTo>
                  <a:lnTo>
                    <a:pt x="327914" y="830326"/>
                  </a:lnTo>
                  <a:lnTo>
                    <a:pt x="112776" y="952119"/>
                  </a:lnTo>
                  <a:lnTo>
                    <a:pt x="317500" y="676529"/>
                  </a:lnTo>
                  <a:lnTo>
                    <a:pt x="320675" y="672338"/>
                  </a:lnTo>
                  <a:lnTo>
                    <a:pt x="368554" y="607822"/>
                  </a:lnTo>
                  <a:lnTo>
                    <a:pt x="370586" y="604774"/>
                  </a:lnTo>
                  <a:lnTo>
                    <a:pt x="371602" y="601726"/>
                  </a:lnTo>
                  <a:lnTo>
                    <a:pt x="371602" y="185039"/>
                  </a:lnTo>
                  <a:lnTo>
                    <a:pt x="372745" y="176657"/>
                  </a:lnTo>
                  <a:lnTo>
                    <a:pt x="372745" y="169926"/>
                  </a:lnTo>
                  <a:lnTo>
                    <a:pt x="374777" y="162306"/>
                  </a:lnTo>
                  <a:lnTo>
                    <a:pt x="375793" y="155448"/>
                  </a:lnTo>
                  <a:lnTo>
                    <a:pt x="400685" y="109728"/>
                  </a:lnTo>
                  <a:lnTo>
                    <a:pt x="444500" y="72390"/>
                  </a:lnTo>
                  <a:lnTo>
                    <a:pt x="452882" y="68580"/>
                  </a:lnTo>
                  <a:lnTo>
                    <a:pt x="460121" y="64008"/>
                  </a:lnTo>
                  <a:lnTo>
                    <a:pt x="512191" y="45720"/>
                  </a:lnTo>
                  <a:lnTo>
                    <a:pt x="5595493" y="39624"/>
                  </a:lnTo>
                  <a:lnTo>
                    <a:pt x="5654040" y="48768"/>
                  </a:lnTo>
                  <a:lnTo>
                    <a:pt x="5704332" y="68834"/>
                  </a:lnTo>
                  <a:lnTo>
                    <a:pt x="5744083" y="98425"/>
                  </a:lnTo>
                  <a:lnTo>
                    <a:pt x="5771134" y="135382"/>
                  </a:lnTo>
                  <a:lnTo>
                    <a:pt x="5782945" y="178181"/>
                  </a:lnTo>
                  <a:lnTo>
                    <a:pt x="5782945" y="72224"/>
                  </a:lnTo>
                  <a:lnTo>
                    <a:pt x="5758434" y="50419"/>
                  </a:lnTo>
                  <a:lnTo>
                    <a:pt x="5707634" y="22987"/>
                  </a:lnTo>
                  <a:lnTo>
                    <a:pt x="5648706" y="5588"/>
                  </a:lnTo>
                  <a:lnTo>
                    <a:pt x="5584063" y="0"/>
                  </a:lnTo>
                  <a:lnTo>
                    <a:pt x="570484" y="0"/>
                  </a:lnTo>
                  <a:lnTo>
                    <a:pt x="490601" y="9271"/>
                  </a:lnTo>
                  <a:lnTo>
                    <a:pt x="418465" y="36576"/>
                  </a:lnTo>
                  <a:lnTo>
                    <a:pt x="372745" y="69469"/>
                  </a:lnTo>
                  <a:lnTo>
                    <a:pt x="333756" y="119761"/>
                  </a:lnTo>
                  <a:lnTo>
                    <a:pt x="320675" y="156972"/>
                  </a:lnTo>
                  <a:lnTo>
                    <a:pt x="317500" y="175895"/>
                  </a:lnTo>
                  <a:lnTo>
                    <a:pt x="317500" y="592963"/>
                  </a:lnTo>
                  <a:lnTo>
                    <a:pt x="320675" y="588772"/>
                  </a:lnTo>
                  <a:lnTo>
                    <a:pt x="3175" y="1016127"/>
                  </a:lnTo>
                  <a:lnTo>
                    <a:pt x="0" y="1022604"/>
                  </a:lnTo>
                  <a:lnTo>
                    <a:pt x="0" y="1029208"/>
                  </a:lnTo>
                  <a:lnTo>
                    <a:pt x="26162" y="1045464"/>
                  </a:lnTo>
                  <a:lnTo>
                    <a:pt x="35306" y="1044575"/>
                  </a:lnTo>
                  <a:lnTo>
                    <a:pt x="43688" y="1041273"/>
                  </a:lnTo>
                  <a:lnTo>
                    <a:pt x="317500" y="886968"/>
                  </a:lnTo>
                  <a:lnTo>
                    <a:pt x="322834" y="883920"/>
                  </a:lnTo>
                  <a:lnTo>
                    <a:pt x="322707" y="883539"/>
                  </a:lnTo>
                  <a:lnTo>
                    <a:pt x="320675" y="875157"/>
                  </a:lnTo>
                  <a:lnTo>
                    <a:pt x="322834" y="883920"/>
                  </a:lnTo>
                  <a:lnTo>
                    <a:pt x="334899" y="913765"/>
                  </a:lnTo>
                  <a:lnTo>
                    <a:pt x="354076" y="941959"/>
                  </a:lnTo>
                  <a:lnTo>
                    <a:pt x="361188" y="949071"/>
                  </a:lnTo>
                  <a:lnTo>
                    <a:pt x="379476" y="967359"/>
                  </a:lnTo>
                  <a:lnTo>
                    <a:pt x="419481" y="994791"/>
                  </a:lnTo>
                  <a:lnTo>
                    <a:pt x="467106" y="1015111"/>
                  </a:lnTo>
                  <a:lnTo>
                    <a:pt x="545465" y="1030605"/>
                  </a:lnTo>
                  <a:lnTo>
                    <a:pt x="558038" y="1031367"/>
                  </a:lnTo>
                  <a:lnTo>
                    <a:pt x="5597652" y="1031367"/>
                  </a:lnTo>
                  <a:lnTo>
                    <a:pt x="5659247" y="1023239"/>
                  </a:lnTo>
                  <a:lnTo>
                    <a:pt x="5715381" y="1004570"/>
                  </a:lnTo>
                  <a:lnTo>
                    <a:pt x="5763514" y="976884"/>
                  </a:lnTo>
                  <a:lnTo>
                    <a:pt x="5782945" y="958850"/>
                  </a:lnTo>
                  <a:lnTo>
                    <a:pt x="5801487" y="941705"/>
                  </a:lnTo>
                  <a:lnTo>
                    <a:pt x="5826760" y="900684"/>
                  </a:lnTo>
                  <a:lnTo>
                    <a:pt x="5837047" y="855472"/>
                  </a:lnTo>
                  <a:lnTo>
                    <a:pt x="5838063" y="846328"/>
                  </a:lnTo>
                  <a:lnTo>
                    <a:pt x="5838063" y="18427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71216" y="4690872"/>
              <a:ext cx="8459470" cy="1210310"/>
            </a:xfrm>
            <a:custGeom>
              <a:avLst/>
              <a:gdLst/>
              <a:ahLst/>
              <a:cxnLst/>
              <a:rect l="l" t="t" r="r" b="b"/>
              <a:pathLst>
                <a:path w="8459470" h="1210310">
                  <a:moveTo>
                    <a:pt x="8157209" y="0"/>
                  </a:moveTo>
                  <a:lnTo>
                    <a:pt x="714374" y="0"/>
                  </a:lnTo>
                  <a:lnTo>
                    <a:pt x="653414" y="4063"/>
                  </a:lnTo>
                  <a:lnTo>
                    <a:pt x="596645" y="15875"/>
                  </a:lnTo>
                  <a:lnTo>
                    <a:pt x="545337" y="34416"/>
                  </a:lnTo>
                  <a:lnTo>
                    <a:pt x="500633" y="59054"/>
                  </a:lnTo>
                  <a:lnTo>
                    <a:pt x="463804" y="88900"/>
                  </a:lnTo>
                  <a:lnTo>
                    <a:pt x="435991" y="123062"/>
                  </a:lnTo>
                  <a:lnTo>
                    <a:pt x="418337" y="161035"/>
                  </a:lnTo>
                  <a:lnTo>
                    <a:pt x="412242" y="201675"/>
                  </a:lnTo>
                  <a:lnTo>
                    <a:pt x="412242" y="705357"/>
                  </a:lnTo>
                  <a:lnTo>
                    <a:pt x="0" y="1200175"/>
                  </a:lnTo>
                  <a:lnTo>
                    <a:pt x="412242" y="1008202"/>
                  </a:lnTo>
                  <a:lnTo>
                    <a:pt x="418337" y="1048867"/>
                  </a:lnTo>
                  <a:lnTo>
                    <a:pt x="435991" y="1086726"/>
                  </a:lnTo>
                  <a:lnTo>
                    <a:pt x="463804" y="1120978"/>
                  </a:lnTo>
                  <a:lnTo>
                    <a:pt x="500633" y="1150810"/>
                  </a:lnTo>
                  <a:lnTo>
                    <a:pt x="545337" y="1175423"/>
                  </a:lnTo>
                  <a:lnTo>
                    <a:pt x="596645" y="1194003"/>
                  </a:lnTo>
                  <a:lnTo>
                    <a:pt x="653414" y="1205750"/>
                  </a:lnTo>
                  <a:lnTo>
                    <a:pt x="714374" y="1209840"/>
                  </a:lnTo>
                  <a:lnTo>
                    <a:pt x="8157209" y="1209840"/>
                  </a:lnTo>
                  <a:lnTo>
                    <a:pt x="8218169" y="1205750"/>
                  </a:lnTo>
                  <a:lnTo>
                    <a:pt x="8274938" y="1194003"/>
                  </a:lnTo>
                  <a:lnTo>
                    <a:pt x="8326247" y="1175423"/>
                  </a:lnTo>
                  <a:lnTo>
                    <a:pt x="8370951" y="1150810"/>
                  </a:lnTo>
                  <a:lnTo>
                    <a:pt x="8407781" y="1120978"/>
                  </a:lnTo>
                  <a:lnTo>
                    <a:pt x="8435720" y="1086726"/>
                  </a:lnTo>
                  <a:lnTo>
                    <a:pt x="8453247" y="1048867"/>
                  </a:lnTo>
                  <a:lnTo>
                    <a:pt x="8459342" y="1008202"/>
                  </a:lnTo>
                  <a:lnTo>
                    <a:pt x="8459342" y="201675"/>
                  </a:lnTo>
                  <a:lnTo>
                    <a:pt x="8453247" y="161035"/>
                  </a:lnTo>
                  <a:lnTo>
                    <a:pt x="8435720" y="123062"/>
                  </a:lnTo>
                  <a:lnTo>
                    <a:pt x="8407781" y="88900"/>
                  </a:lnTo>
                  <a:lnTo>
                    <a:pt x="8370951" y="59054"/>
                  </a:lnTo>
                  <a:lnTo>
                    <a:pt x="8326247" y="34416"/>
                  </a:lnTo>
                  <a:lnTo>
                    <a:pt x="8274938" y="15875"/>
                  </a:lnTo>
                  <a:lnTo>
                    <a:pt x="8218169" y="4063"/>
                  </a:lnTo>
                  <a:lnTo>
                    <a:pt x="815720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51404" y="4671059"/>
              <a:ext cx="8479155" cy="1248410"/>
            </a:xfrm>
            <a:custGeom>
              <a:avLst/>
              <a:gdLst/>
              <a:ahLst/>
              <a:cxnLst/>
              <a:rect l="l" t="t" r="r" b="b"/>
              <a:pathLst>
                <a:path w="8479155" h="1248410">
                  <a:moveTo>
                    <a:pt x="8479028" y="218567"/>
                  </a:moveTo>
                  <a:lnTo>
                    <a:pt x="8470392" y="170053"/>
                  </a:lnTo>
                  <a:lnTo>
                    <a:pt x="8453501" y="134747"/>
                  </a:lnTo>
                  <a:lnTo>
                    <a:pt x="8428355" y="102235"/>
                  </a:lnTo>
                  <a:lnTo>
                    <a:pt x="8428101" y="102019"/>
                  </a:lnTo>
                  <a:lnTo>
                    <a:pt x="8428101" y="210185"/>
                  </a:lnTo>
                  <a:lnTo>
                    <a:pt x="8428101" y="1038618"/>
                  </a:lnTo>
                  <a:lnTo>
                    <a:pt x="8417433" y="1079703"/>
                  </a:lnTo>
                  <a:lnTo>
                    <a:pt x="8395081" y="1116876"/>
                  </a:lnTo>
                  <a:lnTo>
                    <a:pt x="8362061" y="1149273"/>
                  </a:lnTo>
                  <a:lnTo>
                    <a:pt x="8320024" y="1176083"/>
                  </a:lnTo>
                  <a:lnTo>
                    <a:pt x="8269986" y="1196454"/>
                  </a:lnTo>
                  <a:lnTo>
                    <a:pt x="8213598" y="1209548"/>
                  </a:lnTo>
                  <a:lnTo>
                    <a:pt x="8152003" y="1214526"/>
                  </a:lnTo>
                  <a:lnTo>
                    <a:pt x="735838" y="1214462"/>
                  </a:lnTo>
                  <a:lnTo>
                    <a:pt x="649478" y="1204836"/>
                  </a:lnTo>
                  <a:lnTo>
                    <a:pt x="571373" y="1177023"/>
                  </a:lnTo>
                  <a:lnTo>
                    <a:pt x="521335" y="1144689"/>
                  </a:lnTo>
                  <a:lnTo>
                    <a:pt x="478409" y="1094003"/>
                  </a:lnTo>
                  <a:lnTo>
                    <a:pt x="463664" y="1056728"/>
                  </a:lnTo>
                  <a:lnTo>
                    <a:pt x="460756" y="1028268"/>
                  </a:lnTo>
                  <a:lnTo>
                    <a:pt x="460756" y="1022451"/>
                  </a:lnTo>
                  <a:lnTo>
                    <a:pt x="455041" y="1016635"/>
                  </a:lnTo>
                  <a:lnTo>
                    <a:pt x="447294" y="1013396"/>
                  </a:lnTo>
                  <a:lnTo>
                    <a:pt x="438658" y="1010818"/>
                  </a:lnTo>
                  <a:lnTo>
                    <a:pt x="429006" y="1011453"/>
                  </a:lnTo>
                  <a:lnTo>
                    <a:pt x="421386" y="1014691"/>
                  </a:lnTo>
                  <a:lnTo>
                    <a:pt x="100330" y="1165860"/>
                  </a:lnTo>
                  <a:lnTo>
                    <a:pt x="410845" y="790321"/>
                  </a:lnTo>
                  <a:lnTo>
                    <a:pt x="413626" y="786892"/>
                  </a:lnTo>
                  <a:lnTo>
                    <a:pt x="457949" y="733425"/>
                  </a:lnTo>
                  <a:lnTo>
                    <a:pt x="459867" y="730758"/>
                  </a:lnTo>
                  <a:lnTo>
                    <a:pt x="460756" y="728218"/>
                  </a:lnTo>
                  <a:lnTo>
                    <a:pt x="460756" y="219202"/>
                  </a:lnTo>
                  <a:lnTo>
                    <a:pt x="462775" y="199771"/>
                  </a:lnTo>
                  <a:lnTo>
                    <a:pt x="479933" y="151511"/>
                  </a:lnTo>
                  <a:lnTo>
                    <a:pt x="528574" y="97917"/>
                  </a:lnTo>
                  <a:lnTo>
                    <a:pt x="582930" y="65278"/>
                  </a:lnTo>
                  <a:lnTo>
                    <a:pt x="655066" y="42037"/>
                  </a:lnTo>
                  <a:lnTo>
                    <a:pt x="708914" y="34925"/>
                  </a:lnTo>
                  <a:lnTo>
                    <a:pt x="8152003" y="33655"/>
                  </a:lnTo>
                  <a:lnTo>
                    <a:pt x="8167370" y="34290"/>
                  </a:lnTo>
                  <a:lnTo>
                    <a:pt x="8225790" y="40513"/>
                  </a:lnTo>
                  <a:lnTo>
                    <a:pt x="8279384" y="54610"/>
                  </a:lnTo>
                  <a:lnTo>
                    <a:pt x="8326755" y="75692"/>
                  </a:lnTo>
                  <a:lnTo>
                    <a:pt x="8366760" y="102616"/>
                  </a:lnTo>
                  <a:lnTo>
                    <a:pt x="8397748" y="134747"/>
                  </a:lnTo>
                  <a:lnTo>
                    <a:pt x="8418703" y="170815"/>
                  </a:lnTo>
                  <a:lnTo>
                    <a:pt x="8428101" y="210185"/>
                  </a:lnTo>
                  <a:lnTo>
                    <a:pt x="8428101" y="102019"/>
                  </a:lnTo>
                  <a:lnTo>
                    <a:pt x="8395716" y="73279"/>
                  </a:lnTo>
                  <a:lnTo>
                    <a:pt x="8356473" y="48260"/>
                  </a:lnTo>
                  <a:lnTo>
                    <a:pt x="8311642" y="27813"/>
                  </a:lnTo>
                  <a:lnTo>
                    <a:pt x="8261985" y="12573"/>
                  </a:lnTo>
                  <a:lnTo>
                    <a:pt x="8208518" y="3048"/>
                  </a:lnTo>
                  <a:lnTo>
                    <a:pt x="8152003" y="0"/>
                  </a:lnTo>
                  <a:lnTo>
                    <a:pt x="735838" y="0"/>
                  </a:lnTo>
                  <a:lnTo>
                    <a:pt x="684022" y="2921"/>
                  </a:lnTo>
                  <a:lnTo>
                    <a:pt x="633349" y="11176"/>
                  </a:lnTo>
                  <a:lnTo>
                    <a:pt x="585343" y="25019"/>
                  </a:lnTo>
                  <a:lnTo>
                    <a:pt x="541655" y="43942"/>
                  </a:lnTo>
                  <a:lnTo>
                    <a:pt x="481965" y="82423"/>
                  </a:lnTo>
                  <a:lnTo>
                    <a:pt x="453250" y="110871"/>
                  </a:lnTo>
                  <a:lnTo>
                    <a:pt x="417563" y="175260"/>
                  </a:lnTo>
                  <a:lnTo>
                    <a:pt x="410845" y="208280"/>
                  </a:lnTo>
                  <a:lnTo>
                    <a:pt x="410845" y="720534"/>
                  </a:lnTo>
                  <a:lnTo>
                    <a:pt x="3048" y="1213231"/>
                  </a:lnTo>
                  <a:lnTo>
                    <a:pt x="127" y="1218755"/>
                  </a:lnTo>
                  <a:lnTo>
                    <a:pt x="0" y="1224394"/>
                  </a:lnTo>
                  <a:lnTo>
                    <a:pt x="2540" y="1229791"/>
                  </a:lnTo>
                  <a:lnTo>
                    <a:pt x="7874" y="1234579"/>
                  </a:lnTo>
                  <a:lnTo>
                    <a:pt x="10668" y="1235773"/>
                  </a:lnTo>
                  <a:lnTo>
                    <a:pt x="15113" y="1237602"/>
                  </a:lnTo>
                  <a:lnTo>
                    <a:pt x="23368" y="1238859"/>
                  </a:lnTo>
                  <a:lnTo>
                    <a:pt x="31750" y="1238300"/>
                  </a:lnTo>
                  <a:lnTo>
                    <a:pt x="39497" y="1235875"/>
                  </a:lnTo>
                  <a:lnTo>
                    <a:pt x="410845" y="1061072"/>
                  </a:lnTo>
                  <a:lnTo>
                    <a:pt x="414147" y="1059510"/>
                  </a:lnTo>
                  <a:lnTo>
                    <a:pt x="414655" y="1062545"/>
                  </a:lnTo>
                  <a:lnTo>
                    <a:pt x="417563" y="1073543"/>
                  </a:lnTo>
                  <a:lnTo>
                    <a:pt x="433324" y="1109319"/>
                  </a:lnTo>
                  <a:lnTo>
                    <a:pt x="450215" y="1132116"/>
                  </a:lnTo>
                  <a:lnTo>
                    <a:pt x="457835" y="1142441"/>
                  </a:lnTo>
                  <a:lnTo>
                    <a:pt x="490347" y="1172311"/>
                  </a:lnTo>
                  <a:lnTo>
                    <a:pt x="530098" y="1198359"/>
                  </a:lnTo>
                  <a:lnTo>
                    <a:pt x="585851" y="1223060"/>
                  </a:lnTo>
                  <a:lnTo>
                    <a:pt x="640715" y="1238453"/>
                  </a:lnTo>
                  <a:lnTo>
                    <a:pt x="687832" y="1245565"/>
                  </a:lnTo>
                  <a:lnTo>
                    <a:pt x="720471" y="1248156"/>
                  </a:lnTo>
                  <a:lnTo>
                    <a:pt x="8169275" y="1248156"/>
                  </a:lnTo>
                  <a:lnTo>
                    <a:pt x="8229981" y="1242161"/>
                  </a:lnTo>
                  <a:lnTo>
                    <a:pt x="8286496" y="1228928"/>
                  </a:lnTo>
                  <a:lnTo>
                    <a:pt x="8338058" y="1209217"/>
                  </a:lnTo>
                  <a:lnTo>
                    <a:pt x="8383270" y="1183779"/>
                  </a:lnTo>
                  <a:lnTo>
                    <a:pt x="8420989" y="1153375"/>
                  </a:lnTo>
                  <a:lnTo>
                    <a:pt x="8450072" y="1118755"/>
                  </a:lnTo>
                  <a:lnTo>
                    <a:pt x="8469503" y="1080681"/>
                  </a:lnTo>
                  <a:lnTo>
                    <a:pt x="8478012" y="1039914"/>
                  </a:lnTo>
                  <a:lnTo>
                    <a:pt x="8479028" y="1028915"/>
                  </a:lnTo>
                  <a:lnTo>
                    <a:pt x="8479028" y="21856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0527" y="6010655"/>
              <a:ext cx="128016" cy="838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9172" y="6754367"/>
              <a:ext cx="169163" cy="1036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42287" y="2834639"/>
              <a:ext cx="1020444" cy="3953510"/>
            </a:xfrm>
            <a:custGeom>
              <a:avLst/>
              <a:gdLst/>
              <a:ahLst/>
              <a:cxnLst/>
              <a:rect l="l" t="t" r="r" b="b"/>
              <a:pathLst>
                <a:path w="1020444" h="3953509">
                  <a:moveTo>
                    <a:pt x="892810" y="0"/>
                  </a:moveTo>
                  <a:lnTo>
                    <a:pt x="844931" y="3175"/>
                  </a:lnTo>
                  <a:lnTo>
                    <a:pt x="796544" y="10287"/>
                  </a:lnTo>
                  <a:lnTo>
                    <a:pt x="748664" y="21462"/>
                  </a:lnTo>
                  <a:lnTo>
                    <a:pt x="702310" y="36830"/>
                  </a:lnTo>
                  <a:lnTo>
                    <a:pt x="658622" y="56769"/>
                  </a:lnTo>
                  <a:lnTo>
                    <a:pt x="618363" y="81407"/>
                  </a:lnTo>
                  <a:lnTo>
                    <a:pt x="582803" y="110744"/>
                  </a:lnTo>
                  <a:lnTo>
                    <a:pt x="552704" y="145034"/>
                  </a:lnTo>
                  <a:lnTo>
                    <a:pt x="529209" y="184658"/>
                  </a:lnTo>
                  <a:lnTo>
                    <a:pt x="514223" y="226822"/>
                  </a:lnTo>
                  <a:lnTo>
                    <a:pt x="511682" y="226440"/>
                  </a:lnTo>
                  <a:lnTo>
                    <a:pt x="0" y="3520376"/>
                  </a:lnTo>
                  <a:lnTo>
                    <a:pt x="78486" y="3532568"/>
                  </a:lnTo>
                  <a:lnTo>
                    <a:pt x="587501" y="260604"/>
                  </a:lnTo>
                  <a:lnTo>
                    <a:pt x="588644" y="260731"/>
                  </a:lnTo>
                  <a:lnTo>
                    <a:pt x="606170" y="209423"/>
                  </a:lnTo>
                  <a:lnTo>
                    <a:pt x="631698" y="175006"/>
                  </a:lnTo>
                  <a:lnTo>
                    <a:pt x="664844" y="146431"/>
                  </a:lnTo>
                  <a:lnTo>
                    <a:pt x="704088" y="123317"/>
                  </a:lnTo>
                  <a:lnTo>
                    <a:pt x="747776" y="105537"/>
                  </a:lnTo>
                  <a:lnTo>
                    <a:pt x="794004" y="92583"/>
                  </a:lnTo>
                  <a:lnTo>
                    <a:pt x="841375" y="84327"/>
                  </a:lnTo>
                  <a:lnTo>
                    <a:pt x="887984" y="80263"/>
                  </a:lnTo>
                  <a:lnTo>
                    <a:pt x="932307" y="80263"/>
                  </a:lnTo>
                  <a:lnTo>
                    <a:pt x="940435" y="81025"/>
                  </a:lnTo>
                  <a:lnTo>
                    <a:pt x="940435" y="3953168"/>
                  </a:lnTo>
                  <a:lnTo>
                    <a:pt x="1020444" y="3953168"/>
                  </a:lnTo>
                  <a:lnTo>
                    <a:pt x="1020444" y="50419"/>
                  </a:lnTo>
                  <a:lnTo>
                    <a:pt x="998347" y="50419"/>
                  </a:lnTo>
                  <a:lnTo>
                    <a:pt x="1003681" y="6985"/>
                  </a:lnTo>
                  <a:lnTo>
                    <a:pt x="983107" y="4699"/>
                  </a:lnTo>
                  <a:lnTo>
                    <a:pt x="939164" y="635"/>
                  </a:lnTo>
                  <a:lnTo>
                    <a:pt x="892810" y="0"/>
                  </a:lnTo>
                  <a:close/>
                </a:path>
              </a:pathLst>
            </a:custGeom>
            <a:solidFill>
              <a:srgbClr val="66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9400" y="6608063"/>
              <a:ext cx="134112" cy="8686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75686" y="6027381"/>
              <a:ext cx="367030" cy="791210"/>
            </a:xfrm>
            <a:custGeom>
              <a:avLst/>
              <a:gdLst/>
              <a:ahLst/>
              <a:cxnLst/>
              <a:rect l="l" t="t" r="r" b="b"/>
              <a:pathLst>
                <a:path w="367030" h="791209">
                  <a:moveTo>
                    <a:pt x="242188" y="0"/>
                  </a:moveTo>
                  <a:lnTo>
                    <a:pt x="162179" y="5334"/>
                  </a:lnTo>
                  <a:lnTo>
                    <a:pt x="163449" y="25222"/>
                  </a:lnTo>
                  <a:lnTo>
                    <a:pt x="89026" y="16002"/>
                  </a:lnTo>
                  <a:lnTo>
                    <a:pt x="0" y="781761"/>
                  </a:lnTo>
                  <a:lnTo>
                    <a:pt x="79882" y="790903"/>
                  </a:lnTo>
                  <a:lnTo>
                    <a:pt x="165481" y="56095"/>
                  </a:lnTo>
                  <a:lnTo>
                    <a:pt x="202564" y="618705"/>
                  </a:lnTo>
                  <a:lnTo>
                    <a:pt x="282448" y="613371"/>
                  </a:lnTo>
                  <a:lnTo>
                    <a:pt x="282067" y="606234"/>
                  </a:lnTo>
                  <a:lnTo>
                    <a:pt x="340360" y="611847"/>
                  </a:lnTo>
                  <a:lnTo>
                    <a:pt x="367030" y="355066"/>
                  </a:lnTo>
                  <a:lnTo>
                    <a:pt x="287019" y="346684"/>
                  </a:lnTo>
                  <a:lnTo>
                    <a:pt x="273685" y="479653"/>
                  </a:lnTo>
                  <a:lnTo>
                    <a:pt x="242188" y="0"/>
                  </a:lnTo>
                  <a:close/>
                </a:path>
              </a:pathLst>
            </a:custGeom>
            <a:solidFill>
              <a:srgbClr val="66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96975" y="2550413"/>
            <a:ext cx="27749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850" spc="-25" dirty="0">
                <a:latin typeface="Arial"/>
                <a:cs typeface="Arial"/>
              </a:rPr>
              <a:t>kV</a:t>
            </a:r>
            <a:endParaRPr sz="18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16515" y="4377944"/>
            <a:ext cx="7491095" cy="203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1000"/>
              </a:lnSpc>
              <a:spcBef>
                <a:spcPts val="75"/>
              </a:spcBef>
            </a:pPr>
            <a:r>
              <a:rPr sz="1800" dirty="0">
                <a:latin typeface="Calibri"/>
                <a:cs typeface="Calibri"/>
              </a:rPr>
              <a:t>Impulso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energía,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desde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línea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transmisión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golpeada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por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rayo,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viaja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a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subestación</a:t>
            </a:r>
            <a:r>
              <a:rPr sz="1800" spc="4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y,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después</a:t>
            </a:r>
            <a:r>
              <a:rPr sz="1800" spc="409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alcanzar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cresta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4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impulso,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provoca</a:t>
            </a:r>
            <a:r>
              <a:rPr sz="1800" spc="40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operación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descargador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descarga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disruptiva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través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aislador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cerca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las terminales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transformador: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6464FF"/>
                </a:solidFill>
                <a:latin typeface="Arial"/>
                <a:cs typeface="Arial"/>
              </a:rPr>
              <a:t>onda</a:t>
            </a:r>
            <a:r>
              <a:rPr sz="2100" b="1" spc="-5" dirty="0">
                <a:solidFill>
                  <a:srgbClr val="6464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6464FF"/>
                </a:solidFill>
                <a:latin typeface="Arial"/>
                <a:cs typeface="Arial"/>
              </a:rPr>
              <a:t>cortada.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00">
              <a:latin typeface="Arial"/>
              <a:cs typeface="Arial"/>
            </a:endParaRPr>
          </a:p>
          <a:p>
            <a:pPr marL="2066925">
              <a:lnSpc>
                <a:spcPct val="100000"/>
              </a:lnSpc>
              <a:spcBef>
                <a:spcPts val="1860"/>
              </a:spcBef>
            </a:pPr>
            <a:r>
              <a:rPr sz="1850" spc="-25" dirty="0">
                <a:latin typeface="Symbol"/>
                <a:cs typeface="Symbol"/>
              </a:rPr>
              <a:t></a:t>
            </a:r>
            <a:r>
              <a:rPr sz="1850" spc="-25" dirty="0">
                <a:latin typeface="Arial"/>
                <a:cs typeface="Arial"/>
              </a:rPr>
              <a:t>s</a:t>
            </a:r>
            <a:endParaRPr sz="18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35473" y="3049904"/>
            <a:ext cx="4948555" cy="9017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1400"/>
              </a:lnSpc>
              <a:spcBef>
                <a:spcPts val="70"/>
              </a:spcBef>
            </a:pPr>
            <a:r>
              <a:rPr sz="1800" dirty="0">
                <a:latin typeface="Calibri"/>
                <a:cs typeface="Calibri"/>
              </a:rPr>
              <a:t>Impulso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energía,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desde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línea</a:t>
            </a:r>
            <a:r>
              <a:rPr sz="1800" spc="3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transmisión </a:t>
            </a:r>
            <a:r>
              <a:rPr sz="1800" dirty="0">
                <a:latin typeface="Calibri"/>
                <a:cs typeface="Calibri"/>
              </a:rPr>
              <a:t>golpeada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por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rayo,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viaja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subestación</a:t>
            </a:r>
            <a:r>
              <a:rPr sz="1800" spc="1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entra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transformador: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643300"/>
                </a:solidFill>
                <a:latin typeface="Arial"/>
                <a:cs typeface="Arial"/>
              </a:rPr>
              <a:t>onda </a:t>
            </a:r>
            <a:r>
              <a:rPr sz="2100" b="1" spc="-10" dirty="0">
                <a:solidFill>
                  <a:srgbClr val="643300"/>
                </a:solidFill>
                <a:latin typeface="Arial"/>
                <a:cs typeface="Arial"/>
              </a:rPr>
              <a:t>completa.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1695" y="1121663"/>
              <a:ext cx="4017263" cy="1060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7016" y="1491996"/>
              <a:ext cx="3288791" cy="655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28960" y="2128519"/>
              <a:ext cx="285115" cy="217170"/>
            </a:xfrm>
            <a:custGeom>
              <a:avLst/>
              <a:gdLst/>
              <a:ahLst/>
              <a:cxnLst/>
              <a:rect l="l" t="t" r="r" b="b"/>
              <a:pathLst>
                <a:path w="285115" h="217169">
                  <a:moveTo>
                    <a:pt x="61099" y="571"/>
                  </a:moveTo>
                  <a:lnTo>
                    <a:pt x="0" y="571"/>
                  </a:lnTo>
                  <a:lnTo>
                    <a:pt x="0" y="34798"/>
                  </a:lnTo>
                  <a:lnTo>
                    <a:pt x="61099" y="34798"/>
                  </a:lnTo>
                  <a:lnTo>
                    <a:pt x="61099" y="571"/>
                  </a:lnTo>
                  <a:close/>
                </a:path>
                <a:path w="285115" h="217169">
                  <a:moveTo>
                    <a:pt x="203949" y="182689"/>
                  </a:moveTo>
                  <a:lnTo>
                    <a:pt x="151765" y="182689"/>
                  </a:lnTo>
                  <a:lnTo>
                    <a:pt x="151765" y="216916"/>
                  </a:lnTo>
                  <a:lnTo>
                    <a:pt x="203949" y="216916"/>
                  </a:lnTo>
                  <a:lnTo>
                    <a:pt x="203949" y="182689"/>
                  </a:lnTo>
                  <a:close/>
                </a:path>
                <a:path w="285115" h="217169">
                  <a:moveTo>
                    <a:pt x="252082" y="146494"/>
                  </a:moveTo>
                  <a:lnTo>
                    <a:pt x="114046" y="146494"/>
                  </a:lnTo>
                  <a:lnTo>
                    <a:pt x="114046" y="180086"/>
                  </a:lnTo>
                  <a:lnTo>
                    <a:pt x="252082" y="180086"/>
                  </a:lnTo>
                  <a:lnTo>
                    <a:pt x="252082" y="146494"/>
                  </a:lnTo>
                  <a:close/>
                </a:path>
                <a:path w="285115" h="217169">
                  <a:moveTo>
                    <a:pt x="284988" y="109220"/>
                  </a:moveTo>
                  <a:lnTo>
                    <a:pt x="192278" y="109220"/>
                  </a:lnTo>
                  <a:lnTo>
                    <a:pt x="192278" y="34290"/>
                  </a:lnTo>
                  <a:lnTo>
                    <a:pt x="192278" y="11430"/>
                  </a:lnTo>
                  <a:lnTo>
                    <a:pt x="185420" y="11430"/>
                  </a:lnTo>
                  <a:lnTo>
                    <a:pt x="185420" y="0"/>
                  </a:lnTo>
                  <a:lnTo>
                    <a:pt x="97536" y="0"/>
                  </a:lnTo>
                  <a:lnTo>
                    <a:pt x="97536" y="11430"/>
                  </a:lnTo>
                  <a:lnTo>
                    <a:pt x="97536" y="34290"/>
                  </a:lnTo>
                  <a:lnTo>
                    <a:pt x="155829" y="34290"/>
                  </a:lnTo>
                  <a:lnTo>
                    <a:pt x="155829" y="109220"/>
                  </a:lnTo>
                  <a:lnTo>
                    <a:pt x="72136" y="109220"/>
                  </a:lnTo>
                  <a:lnTo>
                    <a:pt x="72136" y="143510"/>
                  </a:lnTo>
                  <a:lnTo>
                    <a:pt x="284988" y="143510"/>
                  </a:lnTo>
                  <a:lnTo>
                    <a:pt x="284988" y="109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0147" y="2627376"/>
              <a:ext cx="2060575" cy="1217930"/>
            </a:xfrm>
            <a:custGeom>
              <a:avLst/>
              <a:gdLst/>
              <a:ahLst/>
              <a:cxnLst/>
              <a:rect l="l" t="t" r="r" b="b"/>
              <a:pathLst>
                <a:path w="2060575" h="1217929">
                  <a:moveTo>
                    <a:pt x="71374" y="0"/>
                  </a:moveTo>
                  <a:lnTo>
                    <a:pt x="0" y="10922"/>
                  </a:lnTo>
                  <a:lnTo>
                    <a:pt x="12319" y="72262"/>
                  </a:lnTo>
                  <a:lnTo>
                    <a:pt x="22732" y="113411"/>
                  </a:lnTo>
                  <a:lnTo>
                    <a:pt x="35178" y="154050"/>
                  </a:lnTo>
                  <a:lnTo>
                    <a:pt x="49529" y="193928"/>
                  </a:lnTo>
                  <a:lnTo>
                    <a:pt x="65658" y="233172"/>
                  </a:lnTo>
                  <a:lnTo>
                    <a:pt x="83693" y="271652"/>
                  </a:lnTo>
                  <a:lnTo>
                    <a:pt x="103377" y="309372"/>
                  </a:lnTo>
                  <a:lnTo>
                    <a:pt x="124586" y="346328"/>
                  </a:lnTo>
                  <a:lnTo>
                    <a:pt x="147447" y="382650"/>
                  </a:lnTo>
                  <a:lnTo>
                    <a:pt x="171703" y="417957"/>
                  </a:lnTo>
                  <a:lnTo>
                    <a:pt x="197357" y="452627"/>
                  </a:lnTo>
                  <a:lnTo>
                    <a:pt x="224408" y="486410"/>
                  </a:lnTo>
                  <a:lnTo>
                    <a:pt x="252602" y="519302"/>
                  </a:lnTo>
                  <a:lnTo>
                    <a:pt x="281940" y="551307"/>
                  </a:lnTo>
                  <a:lnTo>
                    <a:pt x="312293" y="582549"/>
                  </a:lnTo>
                  <a:lnTo>
                    <a:pt x="343661" y="612775"/>
                  </a:lnTo>
                  <a:lnTo>
                    <a:pt x="376047" y="641985"/>
                  </a:lnTo>
                  <a:lnTo>
                    <a:pt x="409194" y="670306"/>
                  </a:lnTo>
                  <a:lnTo>
                    <a:pt x="442975" y="697738"/>
                  </a:lnTo>
                  <a:lnTo>
                    <a:pt x="502793" y="743458"/>
                  </a:lnTo>
                  <a:lnTo>
                    <a:pt x="538226" y="768350"/>
                  </a:lnTo>
                  <a:lnTo>
                    <a:pt x="574167" y="792479"/>
                  </a:lnTo>
                  <a:lnTo>
                    <a:pt x="610743" y="815848"/>
                  </a:lnTo>
                  <a:lnTo>
                    <a:pt x="647953" y="838453"/>
                  </a:lnTo>
                  <a:lnTo>
                    <a:pt x="685673" y="860298"/>
                  </a:lnTo>
                  <a:lnTo>
                    <a:pt x="723900" y="881507"/>
                  </a:lnTo>
                  <a:lnTo>
                    <a:pt x="762507" y="902081"/>
                  </a:lnTo>
                  <a:lnTo>
                    <a:pt x="801751" y="921893"/>
                  </a:lnTo>
                  <a:lnTo>
                    <a:pt x="841248" y="940943"/>
                  </a:lnTo>
                  <a:lnTo>
                    <a:pt x="881379" y="959358"/>
                  </a:lnTo>
                  <a:lnTo>
                    <a:pt x="921766" y="977138"/>
                  </a:lnTo>
                  <a:lnTo>
                    <a:pt x="962532" y="994156"/>
                  </a:lnTo>
                  <a:lnTo>
                    <a:pt x="1003807" y="1010538"/>
                  </a:lnTo>
                  <a:lnTo>
                    <a:pt x="1045209" y="1026287"/>
                  </a:lnTo>
                  <a:lnTo>
                    <a:pt x="1087120" y="1041273"/>
                  </a:lnTo>
                  <a:lnTo>
                    <a:pt x="1129283" y="1055624"/>
                  </a:lnTo>
                  <a:lnTo>
                    <a:pt x="1171575" y="1069467"/>
                  </a:lnTo>
                  <a:lnTo>
                    <a:pt x="1214247" y="1082548"/>
                  </a:lnTo>
                  <a:lnTo>
                    <a:pt x="1257173" y="1094994"/>
                  </a:lnTo>
                  <a:lnTo>
                    <a:pt x="1300226" y="1106805"/>
                  </a:lnTo>
                  <a:lnTo>
                    <a:pt x="1343532" y="1117981"/>
                  </a:lnTo>
                  <a:lnTo>
                    <a:pt x="1386967" y="1128522"/>
                  </a:lnTo>
                  <a:lnTo>
                    <a:pt x="1430654" y="1138555"/>
                  </a:lnTo>
                  <a:lnTo>
                    <a:pt x="1474343" y="1147953"/>
                  </a:lnTo>
                  <a:lnTo>
                    <a:pt x="1518157" y="1156589"/>
                  </a:lnTo>
                  <a:lnTo>
                    <a:pt x="1562100" y="1164844"/>
                  </a:lnTo>
                  <a:lnTo>
                    <a:pt x="1606042" y="1172337"/>
                  </a:lnTo>
                  <a:lnTo>
                    <a:pt x="1650110" y="1179322"/>
                  </a:lnTo>
                  <a:lnTo>
                    <a:pt x="1694052" y="1185799"/>
                  </a:lnTo>
                  <a:lnTo>
                    <a:pt x="1738122" y="1191514"/>
                  </a:lnTo>
                  <a:lnTo>
                    <a:pt x="1782063" y="1196848"/>
                  </a:lnTo>
                  <a:lnTo>
                    <a:pt x="1826132" y="1201547"/>
                  </a:lnTo>
                  <a:lnTo>
                    <a:pt x="1869948" y="1205611"/>
                  </a:lnTo>
                  <a:lnTo>
                    <a:pt x="1913762" y="1209294"/>
                  </a:lnTo>
                  <a:lnTo>
                    <a:pt x="1957451" y="1212342"/>
                  </a:lnTo>
                  <a:lnTo>
                    <a:pt x="2057019" y="1217422"/>
                  </a:lnTo>
                  <a:lnTo>
                    <a:pt x="2060448" y="1149731"/>
                  </a:lnTo>
                  <a:lnTo>
                    <a:pt x="2011045" y="1147826"/>
                  </a:lnTo>
                  <a:lnTo>
                    <a:pt x="1918080" y="1141603"/>
                  </a:lnTo>
                  <a:lnTo>
                    <a:pt x="1874393" y="1138047"/>
                  </a:lnTo>
                  <a:lnTo>
                    <a:pt x="1830577" y="1133983"/>
                  </a:lnTo>
                  <a:lnTo>
                    <a:pt x="1786762" y="1129284"/>
                  </a:lnTo>
                  <a:lnTo>
                    <a:pt x="1742694" y="1123950"/>
                  </a:lnTo>
                  <a:lnTo>
                    <a:pt x="1698752" y="1118108"/>
                  </a:lnTo>
                  <a:lnTo>
                    <a:pt x="1654682" y="1111504"/>
                  </a:lnTo>
                  <a:lnTo>
                    <a:pt x="1610613" y="1104392"/>
                  </a:lnTo>
                  <a:lnTo>
                    <a:pt x="1566545" y="1096772"/>
                  </a:lnTo>
                  <a:lnTo>
                    <a:pt x="1522476" y="1088390"/>
                  </a:lnTo>
                  <a:lnTo>
                    <a:pt x="1478533" y="1079373"/>
                  </a:lnTo>
                  <a:lnTo>
                    <a:pt x="1434719" y="1069848"/>
                  </a:lnTo>
                  <a:lnTo>
                    <a:pt x="1391030" y="1059561"/>
                  </a:lnTo>
                  <a:lnTo>
                    <a:pt x="1347343" y="1048766"/>
                  </a:lnTo>
                  <a:lnTo>
                    <a:pt x="1304035" y="1037209"/>
                  </a:lnTo>
                  <a:lnTo>
                    <a:pt x="1260728" y="1025144"/>
                  </a:lnTo>
                  <a:lnTo>
                    <a:pt x="1217802" y="1012317"/>
                  </a:lnTo>
                  <a:lnTo>
                    <a:pt x="1175003" y="998855"/>
                  </a:lnTo>
                  <a:lnTo>
                    <a:pt x="1132585" y="984757"/>
                  </a:lnTo>
                  <a:lnTo>
                    <a:pt x="1090422" y="969899"/>
                  </a:lnTo>
                  <a:lnTo>
                    <a:pt x="1048638" y="954404"/>
                  </a:lnTo>
                  <a:lnTo>
                    <a:pt x="1007109" y="938276"/>
                  </a:lnTo>
                  <a:lnTo>
                    <a:pt x="965961" y="921385"/>
                  </a:lnTo>
                  <a:lnTo>
                    <a:pt x="925322" y="903859"/>
                  </a:lnTo>
                  <a:lnTo>
                    <a:pt x="885062" y="885698"/>
                  </a:lnTo>
                  <a:lnTo>
                    <a:pt x="845184" y="866648"/>
                  </a:lnTo>
                  <a:lnTo>
                    <a:pt x="805815" y="847089"/>
                  </a:lnTo>
                  <a:lnTo>
                    <a:pt x="767079" y="826770"/>
                  </a:lnTo>
                  <a:lnTo>
                    <a:pt x="728726" y="805688"/>
                  </a:lnTo>
                  <a:lnTo>
                    <a:pt x="691006" y="783844"/>
                  </a:lnTo>
                  <a:lnTo>
                    <a:pt x="653796" y="761364"/>
                  </a:lnTo>
                  <a:lnTo>
                    <a:pt x="617220" y="738124"/>
                  </a:lnTo>
                  <a:lnTo>
                    <a:pt x="581278" y="714121"/>
                  </a:lnTo>
                  <a:lnTo>
                    <a:pt x="545973" y="689356"/>
                  </a:lnTo>
                  <a:lnTo>
                    <a:pt x="488950" y="645540"/>
                  </a:lnTo>
                  <a:lnTo>
                    <a:pt x="455168" y="618109"/>
                  </a:lnTo>
                  <a:lnTo>
                    <a:pt x="422148" y="589914"/>
                  </a:lnTo>
                  <a:lnTo>
                    <a:pt x="390017" y="560577"/>
                  </a:lnTo>
                  <a:lnTo>
                    <a:pt x="358901" y="530225"/>
                  </a:lnTo>
                  <a:lnTo>
                    <a:pt x="328802" y="499110"/>
                  </a:lnTo>
                  <a:lnTo>
                    <a:pt x="299847" y="466978"/>
                  </a:lnTo>
                  <a:lnTo>
                    <a:pt x="272160" y="433832"/>
                  </a:lnTo>
                  <a:lnTo>
                    <a:pt x="245872" y="399923"/>
                  </a:lnTo>
                  <a:lnTo>
                    <a:pt x="220852" y="365125"/>
                  </a:lnTo>
                  <a:lnTo>
                    <a:pt x="197357" y="329438"/>
                  </a:lnTo>
                  <a:lnTo>
                    <a:pt x="175513" y="292988"/>
                  </a:lnTo>
                  <a:lnTo>
                    <a:pt x="155321" y="255650"/>
                  </a:lnTo>
                  <a:lnTo>
                    <a:pt x="136905" y="217550"/>
                  </a:lnTo>
                  <a:lnTo>
                    <a:pt x="120269" y="178562"/>
                  </a:lnTo>
                  <a:lnTo>
                    <a:pt x="105663" y="138937"/>
                  </a:lnTo>
                  <a:lnTo>
                    <a:pt x="92963" y="98551"/>
                  </a:lnTo>
                  <a:lnTo>
                    <a:pt x="82423" y="57403"/>
                  </a:lnTo>
                  <a:lnTo>
                    <a:pt x="7137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93864" y="2467609"/>
              <a:ext cx="3174365" cy="1432560"/>
            </a:xfrm>
            <a:custGeom>
              <a:avLst/>
              <a:gdLst/>
              <a:ahLst/>
              <a:cxnLst/>
              <a:rect l="l" t="t" r="r" b="b"/>
              <a:pathLst>
                <a:path w="3174365" h="1432560">
                  <a:moveTo>
                    <a:pt x="3173984" y="1386840"/>
                  </a:moveTo>
                  <a:lnTo>
                    <a:pt x="48133" y="1386840"/>
                  </a:lnTo>
                  <a:lnTo>
                    <a:pt x="48133" y="0"/>
                  </a:lnTo>
                  <a:lnTo>
                    <a:pt x="0" y="0"/>
                  </a:lnTo>
                  <a:lnTo>
                    <a:pt x="0" y="1386840"/>
                  </a:lnTo>
                  <a:lnTo>
                    <a:pt x="0" y="1404620"/>
                  </a:lnTo>
                  <a:lnTo>
                    <a:pt x="6858" y="1404620"/>
                  </a:lnTo>
                  <a:lnTo>
                    <a:pt x="6858" y="1432560"/>
                  </a:lnTo>
                  <a:lnTo>
                    <a:pt x="3173984" y="1432560"/>
                  </a:lnTo>
                  <a:lnTo>
                    <a:pt x="3173984" y="1404620"/>
                  </a:lnTo>
                  <a:lnTo>
                    <a:pt x="3173984" y="13868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08592" y="3776472"/>
              <a:ext cx="115824" cy="762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258043" y="4094987"/>
              <a:ext cx="165735" cy="68580"/>
            </a:xfrm>
            <a:custGeom>
              <a:avLst/>
              <a:gdLst/>
              <a:ahLst/>
              <a:cxnLst/>
              <a:rect l="l" t="t" r="r" b="b"/>
              <a:pathLst>
                <a:path w="165734" h="68579">
                  <a:moveTo>
                    <a:pt x="634" y="0"/>
                  </a:moveTo>
                  <a:lnTo>
                    <a:pt x="0" y="66929"/>
                  </a:lnTo>
                  <a:lnTo>
                    <a:pt x="165100" y="68199"/>
                  </a:lnTo>
                  <a:lnTo>
                    <a:pt x="165734" y="1269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87311" y="771144"/>
              <a:ext cx="4041775" cy="1466215"/>
            </a:xfrm>
            <a:custGeom>
              <a:avLst/>
              <a:gdLst/>
              <a:ahLst/>
              <a:cxnLst/>
              <a:rect l="l" t="t" r="r" b="b"/>
              <a:pathLst>
                <a:path w="4041775" h="1466214">
                  <a:moveTo>
                    <a:pt x="4041648" y="0"/>
                  </a:moveTo>
                  <a:lnTo>
                    <a:pt x="0" y="0"/>
                  </a:lnTo>
                  <a:lnTo>
                    <a:pt x="0" y="1465706"/>
                  </a:lnTo>
                  <a:lnTo>
                    <a:pt x="4041648" y="1465706"/>
                  </a:lnTo>
                  <a:lnTo>
                    <a:pt x="4041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83323" y="1738837"/>
              <a:ext cx="51435" cy="34925"/>
            </a:xfrm>
            <a:custGeom>
              <a:avLst/>
              <a:gdLst/>
              <a:ahLst/>
              <a:cxnLst/>
              <a:rect l="l" t="t" r="r" b="b"/>
              <a:pathLst>
                <a:path w="51434" h="34925">
                  <a:moveTo>
                    <a:pt x="51365" y="0"/>
                  </a:moveTo>
                  <a:lnTo>
                    <a:pt x="0" y="0"/>
                  </a:lnTo>
                  <a:lnTo>
                    <a:pt x="0" y="34717"/>
                  </a:lnTo>
                  <a:lnTo>
                    <a:pt x="51365" y="34717"/>
                  </a:lnTo>
                  <a:lnTo>
                    <a:pt x="513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4931" y="1123187"/>
              <a:ext cx="4017264" cy="10591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0252" y="1493520"/>
              <a:ext cx="3288792" cy="640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44868" y="812291"/>
              <a:ext cx="2642235" cy="879475"/>
            </a:xfrm>
            <a:custGeom>
              <a:avLst/>
              <a:gdLst/>
              <a:ahLst/>
              <a:cxnLst/>
              <a:rect l="l" t="t" r="r" b="b"/>
              <a:pathLst>
                <a:path w="2642234" h="879475">
                  <a:moveTo>
                    <a:pt x="133985" y="14224"/>
                  </a:moveTo>
                  <a:lnTo>
                    <a:pt x="101600" y="0"/>
                  </a:lnTo>
                  <a:lnTo>
                    <a:pt x="0" y="204724"/>
                  </a:lnTo>
                  <a:lnTo>
                    <a:pt x="33020" y="218948"/>
                  </a:lnTo>
                  <a:lnTo>
                    <a:pt x="133985" y="14224"/>
                  </a:lnTo>
                  <a:close/>
                </a:path>
                <a:path w="2642234" h="879475">
                  <a:moveTo>
                    <a:pt x="2642235" y="878332"/>
                  </a:moveTo>
                  <a:lnTo>
                    <a:pt x="2641600" y="746506"/>
                  </a:lnTo>
                  <a:lnTo>
                    <a:pt x="2605151" y="746506"/>
                  </a:lnTo>
                  <a:lnTo>
                    <a:pt x="2606548" y="878967"/>
                  </a:lnTo>
                  <a:lnTo>
                    <a:pt x="2642235" y="87833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47916" y="940307"/>
              <a:ext cx="146303" cy="1950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70392" y="2103120"/>
              <a:ext cx="80772" cy="762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810756" y="1540763"/>
              <a:ext cx="3825240" cy="38100"/>
            </a:xfrm>
            <a:custGeom>
              <a:avLst/>
              <a:gdLst/>
              <a:ahLst/>
              <a:cxnLst/>
              <a:rect l="l" t="t" r="r" b="b"/>
              <a:pathLst>
                <a:path w="3825240" h="38100">
                  <a:moveTo>
                    <a:pt x="3824097" y="0"/>
                  </a:moveTo>
                  <a:lnTo>
                    <a:pt x="0" y="3810"/>
                  </a:lnTo>
                  <a:lnTo>
                    <a:pt x="0" y="37973"/>
                  </a:lnTo>
                  <a:lnTo>
                    <a:pt x="3824732" y="34162"/>
                  </a:lnTo>
                  <a:lnTo>
                    <a:pt x="38240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663428" y="2131059"/>
              <a:ext cx="354965" cy="217170"/>
            </a:xfrm>
            <a:custGeom>
              <a:avLst/>
              <a:gdLst/>
              <a:ahLst/>
              <a:cxnLst/>
              <a:rect l="l" t="t" r="r" b="b"/>
              <a:pathLst>
                <a:path w="354965" h="217169">
                  <a:moveTo>
                    <a:pt x="266192" y="182740"/>
                  </a:moveTo>
                  <a:lnTo>
                    <a:pt x="213360" y="182740"/>
                  </a:lnTo>
                  <a:lnTo>
                    <a:pt x="213360" y="217043"/>
                  </a:lnTo>
                  <a:lnTo>
                    <a:pt x="266192" y="217043"/>
                  </a:lnTo>
                  <a:lnTo>
                    <a:pt x="266192" y="182740"/>
                  </a:lnTo>
                  <a:close/>
                </a:path>
                <a:path w="354965" h="217169">
                  <a:moveTo>
                    <a:pt x="314325" y="145783"/>
                  </a:moveTo>
                  <a:lnTo>
                    <a:pt x="176403" y="145783"/>
                  </a:lnTo>
                  <a:lnTo>
                    <a:pt x="176403" y="180086"/>
                  </a:lnTo>
                  <a:lnTo>
                    <a:pt x="314325" y="180086"/>
                  </a:lnTo>
                  <a:lnTo>
                    <a:pt x="314325" y="145783"/>
                  </a:lnTo>
                  <a:close/>
                </a:path>
                <a:path w="354965" h="217169">
                  <a:moveTo>
                    <a:pt x="354711" y="109220"/>
                  </a:moveTo>
                  <a:lnTo>
                    <a:pt x="257937" y="109220"/>
                  </a:lnTo>
                  <a:lnTo>
                    <a:pt x="257937" y="33020"/>
                  </a:lnTo>
                  <a:lnTo>
                    <a:pt x="257937" y="11430"/>
                  </a:lnTo>
                  <a:lnTo>
                    <a:pt x="251841" y="11430"/>
                  </a:lnTo>
                  <a:lnTo>
                    <a:pt x="251841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33020"/>
                  </a:lnTo>
                  <a:lnTo>
                    <a:pt x="221615" y="33020"/>
                  </a:lnTo>
                  <a:lnTo>
                    <a:pt x="221615" y="109220"/>
                  </a:lnTo>
                  <a:lnTo>
                    <a:pt x="141351" y="109220"/>
                  </a:lnTo>
                  <a:lnTo>
                    <a:pt x="141351" y="143510"/>
                  </a:lnTo>
                  <a:lnTo>
                    <a:pt x="354711" y="143510"/>
                  </a:lnTo>
                  <a:lnTo>
                    <a:pt x="354711" y="10922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58659" y="2441905"/>
            <a:ext cx="18224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Arial"/>
                <a:cs typeface="Arial"/>
              </a:rPr>
              <a:t>V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515100" y="4259579"/>
            <a:ext cx="5230495" cy="1729739"/>
            <a:chOff x="6515100" y="4259579"/>
            <a:chExt cx="5230495" cy="1729739"/>
          </a:xfrm>
        </p:grpSpPr>
        <p:sp>
          <p:nvSpPr>
            <p:cNvPr id="22" name="object 22"/>
            <p:cNvSpPr/>
            <p:nvPr/>
          </p:nvSpPr>
          <p:spPr>
            <a:xfrm>
              <a:off x="6534911" y="4280915"/>
              <a:ext cx="5190490" cy="1689100"/>
            </a:xfrm>
            <a:custGeom>
              <a:avLst/>
              <a:gdLst/>
              <a:ahLst/>
              <a:cxnLst/>
              <a:rect l="l" t="t" r="r" b="b"/>
              <a:pathLst>
                <a:path w="5190490" h="1689100">
                  <a:moveTo>
                    <a:pt x="1623441" y="0"/>
                  </a:moveTo>
                  <a:lnTo>
                    <a:pt x="864997" y="85597"/>
                  </a:lnTo>
                  <a:lnTo>
                    <a:pt x="264287" y="85597"/>
                  </a:lnTo>
                  <a:lnTo>
                    <a:pt x="216916" y="89915"/>
                  </a:lnTo>
                  <a:lnTo>
                    <a:pt x="172212" y="102234"/>
                  </a:lnTo>
                  <a:lnTo>
                    <a:pt x="131064" y="122046"/>
                  </a:lnTo>
                  <a:lnTo>
                    <a:pt x="94234" y="148335"/>
                  </a:lnTo>
                  <a:lnTo>
                    <a:pt x="62357" y="180466"/>
                  </a:lnTo>
                  <a:lnTo>
                    <a:pt x="36195" y="217804"/>
                  </a:lnTo>
                  <a:lnTo>
                    <a:pt x="16637" y="259333"/>
                  </a:lnTo>
                  <a:lnTo>
                    <a:pt x="4318" y="304418"/>
                  </a:lnTo>
                  <a:lnTo>
                    <a:pt x="0" y="352424"/>
                  </a:lnTo>
                  <a:lnTo>
                    <a:pt x="0" y="1421815"/>
                  </a:lnTo>
                  <a:lnTo>
                    <a:pt x="4318" y="1469745"/>
                  </a:lnTo>
                  <a:lnTo>
                    <a:pt x="16637" y="1514868"/>
                  </a:lnTo>
                  <a:lnTo>
                    <a:pt x="36195" y="1556423"/>
                  </a:lnTo>
                  <a:lnTo>
                    <a:pt x="62357" y="1593659"/>
                  </a:lnTo>
                  <a:lnTo>
                    <a:pt x="94234" y="1625828"/>
                  </a:lnTo>
                  <a:lnTo>
                    <a:pt x="131064" y="1652155"/>
                  </a:lnTo>
                  <a:lnTo>
                    <a:pt x="172212" y="1671891"/>
                  </a:lnTo>
                  <a:lnTo>
                    <a:pt x="216916" y="1684286"/>
                  </a:lnTo>
                  <a:lnTo>
                    <a:pt x="264287" y="1688591"/>
                  </a:lnTo>
                  <a:lnTo>
                    <a:pt x="4925949" y="1688591"/>
                  </a:lnTo>
                  <a:lnTo>
                    <a:pt x="4973320" y="1684286"/>
                  </a:lnTo>
                  <a:lnTo>
                    <a:pt x="5018024" y="1671891"/>
                  </a:lnTo>
                  <a:lnTo>
                    <a:pt x="5059172" y="1652155"/>
                  </a:lnTo>
                  <a:lnTo>
                    <a:pt x="5096002" y="1625828"/>
                  </a:lnTo>
                  <a:lnTo>
                    <a:pt x="5127879" y="1593659"/>
                  </a:lnTo>
                  <a:lnTo>
                    <a:pt x="5154041" y="1556423"/>
                  </a:lnTo>
                  <a:lnTo>
                    <a:pt x="5173599" y="1514868"/>
                  </a:lnTo>
                  <a:lnTo>
                    <a:pt x="5185918" y="1469745"/>
                  </a:lnTo>
                  <a:lnTo>
                    <a:pt x="5190236" y="1421815"/>
                  </a:lnTo>
                  <a:lnTo>
                    <a:pt x="5190236" y="352424"/>
                  </a:lnTo>
                  <a:lnTo>
                    <a:pt x="5185918" y="304418"/>
                  </a:lnTo>
                  <a:lnTo>
                    <a:pt x="5173599" y="259333"/>
                  </a:lnTo>
                  <a:lnTo>
                    <a:pt x="5154041" y="217804"/>
                  </a:lnTo>
                  <a:lnTo>
                    <a:pt x="5127879" y="180466"/>
                  </a:lnTo>
                  <a:lnTo>
                    <a:pt x="5096002" y="148335"/>
                  </a:lnTo>
                  <a:lnTo>
                    <a:pt x="5059172" y="122046"/>
                  </a:lnTo>
                  <a:lnTo>
                    <a:pt x="5018024" y="102234"/>
                  </a:lnTo>
                  <a:lnTo>
                    <a:pt x="4973320" y="89915"/>
                  </a:lnTo>
                  <a:lnTo>
                    <a:pt x="4925949" y="85597"/>
                  </a:lnTo>
                  <a:lnTo>
                    <a:pt x="2162556" y="85597"/>
                  </a:lnTo>
                  <a:lnTo>
                    <a:pt x="162344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15100" y="4259579"/>
              <a:ext cx="5230495" cy="1729739"/>
            </a:xfrm>
            <a:custGeom>
              <a:avLst/>
              <a:gdLst/>
              <a:ahLst/>
              <a:cxnLst/>
              <a:rect l="l" t="t" r="r" b="b"/>
              <a:pathLst>
                <a:path w="5230495" h="1729739">
                  <a:moveTo>
                    <a:pt x="5230114" y="372999"/>
                  </a:moveTo>
                  <a:lnTo>
                    <a:pt x="5228590" y="343789"/>
                  </a:lnTo>
                  <a:lnTo>
                    <a:pt x="5220970" y="301371"/>
                  </a:lnTo>
                  <a:lnTo>
                    <a:pt x="5207254" y="261239"/>
                  </a:lnTo>
                  <a:lnTo>
                    <a:pt x="5189728" y="227330"/>
                  </a:lnTo>
                  <a:lnTo>
                    <a:pt x="5189728" y="360680"/>
                  </a:lnTo>
                  <a:lnTo>
                    <a:pt x="5189728" y="1455216"/>
                  </a:lnTo>
                  <a:lnTo>
                    <a:pt x="5174488" y="1529168"/>
                  </a:lnTo>
                  <a:lnTo>
                    <a:pt x="5149215" y="1578457"/>
                  </a:lnTo>
                  <a:lnTo>
                    <a:pt x="5118227" y="1617078"/>
                  </a:lnTo>
                  <a:lnTo>
                    <a:pt x="5082413" y="1647139"/>
                  </a:lnTo>
                  <a:lnTo>
                    <a:pt x="5034534" y="1672120"/>
                  </a:lnTo>
                  <a:lnTo>
                    <a:pt x="4982591" y="1686445"/>
                  </a:lnTo>
                  <a:lnTo>
                    <a:pt x="270383" y="1688668"/>
                  </a:lnTo>
                  <a:lnTo>
                    <a:pt x="234569" y="1684134"/>
                  </a:lnTo>
                  <a:lnTo>
                    <a:pt x="188849" y="1669491"/>
                  </a:lnTo>
                  <a:lnTo>
                    <a:pt x="142748" y="1643265"/>
                  </a:lnTo>
                  <a:lnTo>
                    <a:pt x="104013" y="1608569"/>
                  </a:lnTo>
                  <a:lnTo>
                    <a:pt x="73647" y="1566710"/>
                  </a:lnTo>
                  <a:lnTo>
                    <a:pt x="52324" y="1519021"/>
                  </a:lnTo>
                  <a:lnTo>
                    <a:pt x="41148" y="1466773"/>
                  </a:lnTo>
                  <a:lnTo>
                    <a:pt x="40373" y="1454442"/>
                  </a:lnTo>
                  <a:lnTo>
                    <a:pt x="40373" y="359918"/>
                  </a:lnTo>
                  <a:lnTo>
                    <a:pt x="47625" y="312293"/>
                  </a:lnTo>
                  <a:lnTo>
                    <a:pt x="63373" y="268097"/>
                  </a:lnTo>
                  <a:lnTo>
                    <a:pt x="86614" y="228219"/>
                  </a:lnTo>
                  <a:lnTo>
                    <a:pt x="116573" y="193802"/>
                  </a:lnTo>
                  <a:lnTo>
                    <a:pt x="152273" y="165481"/>
                  </a:lnTo>
                  <a:lnTo>
                    <a:pt x="192913" y="144145"/>
                  </a:lnTo>
                  <a:lnTo>
                    <a:pt x="237363" y="130810"/>
                  </a:lnTo>
                  <a:lnTo>
                    <a:pt x="284099" y="126492"/>
                  </a:lnTo>
                  <a:lnTo>
                    <a:pt x="884936" y="126365"/>
                  </a:lnTo>
                  <a:lnTo>
                    <a:pt x="1640332" y="41402"/>
                  </a:lnTo>
                  <a:lnTo>
                    <a:pt x="1642491" y="41148"/>
                  </a:lnTo>
                  <a:lnTo>
                    <a:pt x="1645666" y="41656"/>
                  </a:lnTo>
                  <a:lnTo>
                    <a:pt x="2179447" y="126365"/>
                  </a:lnTo>
                  <a:lnTo>
                    <a:pt x="2185543" y="126365"/>
                  </a:lnTo>
                  <a:lnTo>
                    <a:pt x="4959731" y="126492"/>
                  </a:lnTo>
                  <a:lnTo>
                    <a:pt x="5015865" y="136525"/>
                  </a:lnTo>
                  <a:lnTo>
                    <a:pt x="5057902" y="153797"/>
                  </a:lnTo>
                  <a:lnTo>
                    <a:pt x="5096129" y="178689"/>
                  </a:lnTo>
                  <a:lnTo>
                    <a:pt x="5129276" y="210185"/>
                  </a:lnTo>
                  <a:lnTo>
                    <a:pt x="5156073" y="247269"/>
                  </a:lnTo>
                  <a:lnTo>
                    <a:pt x="5175250" y="289052"/>
                  </a:lnTo>
                  <a:lnTo>
                    <a:pt x="5187442" y="336042"/>
                  </a:lnTo>
                  <a:lnTo>
                    <a:pt x="5189728" y="360680"/>
                  </a:lnTo>
                  <a:lnTo>
                    <a:pt x="5189728" y="227330"/>
                  </a:lnTo>
                  <a:lnTo>
                    <a:pt x="5152390" y="175768"/>
                  </a:lnTo>
                  <a:lnTo>
                    <a:pt x="5114417" y="141859"/>
                  </a:lnTo>
                  <a:lnTo>
                    <a:pt x="5071237" y="115316"/>
                  </a:lnTo>
                  <a:lnTo>
                    <a:pt x="5023993" y="96647"/>
                  </a:lnTo>
                  <a:lnTo>
                    <a:pt x="4974209" y="87122"/>
                  </a:lnTo>
                  <a:lnTo>
                    <a:pt x="4946777" y="85598"/>
                  </a:lnTo>
                  <a:lnTo>
                    <a:pt x="2182495" y="85598"/>
                  </a:lnTo>
                  <a:lnTo>
                    <a:pt x="2185543" y="86360"/>
                  </a:lnTo>
                  <a:lnTo>
                    <a:pt x="1647190" y="762"/>
                  </a:lnTo>
                  <a:lnTo>
                    <a:pt x="1644904" y="0"/>
                  </a:lnTo>
                  <a:lnTo>
                    <a:pt x="1643380" y="0"/>
                  </a:lnTo>
                  <a:lnTo>
                    <a:pt x="1641856" y="762"/>
                  </a:lnTo>
                  <a:lnTo>
                    <a:pt x="884936" y="85598"/>
                  </a:lnTo>
                  <a:lnTo>
                    <a:pt x="284099" y="85598"/>
                  </a:lnTo>
                  <a:lnTo>
                    <a:pt x="234823" y="89916"/>
                  </a:lnTo>
                  <a:lnTo>
                    <a:pt x="188341" y="102489"/>
                  </a:lnTo>
                  <a:lnTo>
                    <a:pt x="145161" y="122555"/>
                  </a:lnTo>
                  <a:lnTo>
                    <a:pt x="106172" y="149479"/>
                  </a:lnTo>
                  <a:lnTo>
                    <a:pt x="71996" y="182372"/>
                  </a:lnTo>
                  <a:lnTo>
                    <a:pt x="43688" y="220599"/>
                  </a:lnTo>
                  <a:lnTo>
                    <a:pt x="21844" y="263271"/>
                  </a:lnTo>
                  <a:lnTo>
                    <a:pt x="7239" y="309753"/>
                  </a:lnTo>
                  <a:lnTo>
                    <a:pt x="749" y="359156"/>
                  </a:lnTo>
                  <a:lnTo>
                    <a:pt x="0" y="372999"/>
                  </a:lnTo>
                  <a:lnTo>
                    <a:pt x="0" y="1442110"/>
                  </a:lnTo>
                  <a:lnTo>
                    <a:pt x="10020" y="1517713"/>
                  </a:lnTo>
                  <a:lnTo>
                    <a:pt x="25527" y="1560690"/>
                  </a:lnTo>
                  <a:lnTo>
                    <a:pt x="74803" y="1636039"/>
                  </a:lnTo>
                  <a:lnTo>
                    <a:pt x="107569" y="1667002"/>
                  </a:lnTo>
                  <a:lnTo>
                    <a:pt x="145034" y="1692516"/>
                  </a:lnTo>
                  <a:lnTo>
                    <a:pt x="186563" y="1711883"/>
                  </a:lnTo>
                  <a:lnTo>
                    <a:pt x="241427" y="1726526"/>
                  </a:lnTo>
                  <a:lnTo>
                    <a:pt x="284099" y="1729613"/>
                  </a:lnTo>
                  <a:lnTo>
                    <a:pt x="4946777" y="1729613"/>
                  </a:lnTo>
                  <a:lnTo>
                    <a:pt x="5003927" y="1723440"/>
                  </a:lnTo>
                  <a:lnTo>
                    <a:pt x="5063109" y="1703908"/>
                  </a:lnTo>
                  <a:lnTo>
                    <a:pt x="5116703" y="1671802"/>
                  </a:lnTo>
                  <a:lnTo>
                    <a:pt x="5147056" y="1644827"/>
                  </a:lnTo>
                  <a:lnTo>
                    <a:pt x="5173726" y="1613230"/>
                  </a:lnTo>
                  <a:lnTo>
                    <a:pt x="5189728" y="1589544"/>
                  </a:lnTo>
                  <a:lnTo>
                    <a:pt x="5190744" y="1588084"/>
                  </a:lnTo>
                  <a:lnTo>
                    <a:pt x="5216652" y="1528762"/>
                  </a:lnTo>
                  <a:lnTo>
                    <a:pt x="5227066" y="1485277"/>
                  </a:lnTo>
                  <a:lnTo>
                    <a:pt x="5228590" y="1470634"/>
                  </a:lnTo>
                  <a:lnTo>
                    <a:pt x="5230114" y="1442110"/>
                  </a:lnTo>
                  <a:lnTo>
                    <a:pt x="5230114" y="372999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656958" y="4396485"/>
            <a:ext cx="909319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60"/>
              </a:spcBef>
            </a:pPr>
            <a:r>
              <a:rPr sz="1850" spc="-10" dirty="0">
                <a:latin typeface="Arial"/>
                <a:cs typeface="Arial"/>
              </a:rPr>
              <a:t>Debido impulso,</a:t>
            </a:r>
            <a:endParaRPr sz="1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89646" y="4396485"/>
            <a:ext cx="4095115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30504" marR="5080" indent="-218440">
              <a:lnSpc>
                <a:spcPct val="101600"/>
              </a:lnSpc>
              <a:spcBef>
                <a:spcPts val="60"/>
              </a:spcBef>
              <a:tabLst>
                <a:tab pos="323215" algn="l"/>
                <a:tab pos="678180" algn="l"/>
                <a:tab pos="1252855" algn="l"/>
                <a:tab pos="2149475" algn="l"/>
                <a:tab pos="2531745" algn="l"/>
                <a:tab pos="2676525" algn="l"/>
                <a:tab pos="3028315" algn="l"/>
                <a:tab pos="3629660" algn="l"/>
                <a:tab pos="3820160" algn="l"/>
              </a:tabLst>
            </a:pPr>
            <a:r>
              <a:rPr sz="1850" spc="-50" dirty="0">
                <a:latin typeface="Arial"/>
                <a:cs typeface="Arial"/>
              </a:rPr>
              <a:t>a</a:t>
            </a:r>
            <a:r>
              <a:rPr sz="1850" dirty="0">
                <a:latin typeface="Arial"/>
                <a:cs typeface="Arial"/>
              </a:rPr>
              <a:t>		</a:t>
            </a:r>
            <a:r>
              <a:rPr sz="1850" spc="-25" dirty="0">
                <a:latin typeface="Arial"/>
                <a:cs typeface="Arial"/>
              </a:rPr>
              <a:t>la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434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alta	</a:t>
            </a:r>
            <a:r>
              <a:rPr sz="1850" spc="-10" dirty="0">
                <a:latin typeface="Arial"/>
                <a:cs typeface="Arial"/>
              </a:rPr>
              <a:t>frecuencia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25" dirty="0">
                <a:latin typeface="Arial"/>
                <a:cs typeface="Arial"/>
              </a:rPr>
              <a:t>del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10" dirty="0">
                <a:latin typeface="Arial"/>
                <a:cs typeface="Arial"/>
              </a:rPr>
              <a:t>frente</a:t>
            </a:r>
            <a:r>
              <a:rPr sz="1850" dirty="0">
                <a:latin typeface="Arial"/>
                <a:cs typeface="Arial"/>
              </a:rPr>
              <a:t>		</a:t>
            </a:r>
            <a:r>
              <a:rPr sz="1850" spc="-25" dirty="0">
                <a:latin typeface="Arial"/>
                <a:cs typeface="Arial"/>
              </a:rPr>
              <a:t>de la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10" dirty="0">
                <a:latin typeface="Arial"/>
                <a:cs typeface="Arial"/>
              </a:rPr>
              <a:t>distribución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25" dirty="0">
                <a:latin typeface="Arial"/>
                <a:cs typeface="Arial"/>
              </a:rPr>
              <a:t>de</a:t>
            </a:r>
            <a:r>
              <a:rPr sz="1850" dirty="0">
                <a:latin typeface="Arial"/>
                <a:cs typeface="Arial"/>
              </a:rPr>
              <a:t>		</a:t>
            </a:r>
            <a:r>
              <a:rPr sz="1850" spc="-10" dirty="0">
                <a:latin typeface="Arial"/>
                <a:cs typeface="Arial"/>
              </a:rPr>
              <a:t>voltaje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20" dirty="0">
                <a:latin typeface="Arial"/>
                <a:cs typeface="Arial"/>
              </a:rPr>
              <a:t>está</a:t>
            </a:r>
            <a:endParaRPr sz="18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56958" y="4971033"/>
            <a:ext cx="5026025" cy="8820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2000"/>
              </a:lnSpc>
              <a:spcBef>
                <a:spcPts val="50"/>
              </a:spcBef>
            </a:pPr>
            <a:r>
              <a:rPr sz="1850" dirty="0">
                <a:latin typeface="Arial"/>
                <a:cs typeface="Arial"/>
              </a:rPr>
              <a:t>determinada</a:t>
            </a:r>
            <a:r>
              <a:rPr sz="1850" spc="10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por</a:t>
            </a:r>
            <a:r>
              <a:rPr sz="1850" spc="8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la</a:t>
            </a:r>
            <a:r>
              <a:rPr sz="1850" spc="9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red</a:t>
            </a:r>
            <a:r>
              <a:rPr sz="1850" spc="9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capacitiva.</a:t>
            </a:r>
            <a:r>
              <a:rPr sz="1850" spc="10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Cuanto</a:t>
            </a:r>
            <a:r>
              <a:rPr sz="1850" spc="100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más </a:t>
            </a:r>
            <a:r>
              <a:rPr sz="1850" dirty="0">
                <a:latin typeface="Arial"/>
                <a:cs typeface="Arial"/>
              </a:rPr>
              <a:t>alto</a:t>
            </a:r>
            <a:r>
              <a:rPr sz="1850" spc="40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es</a:t>
            </a:r>
            <a:r>
              <a:rPr sz="1850" spc="395" dirty="0">
                <a:latin typeface="Arial"/>
                <a:cs typeface="Arial"/>
              </a:rPr>
              <a:t> </a:t>
            </a:r>
            <a:r>
              <a:rPr sz="1850" b="1" dirty="0">
                <a:latin typeface="Symbol"/>
                <a:cs typeface="Symbol"/>
              </a:rPr>
              <a:t></a:t>
            </a:r>
            <a:r>
              <a:rPr sz="1850" dirty="0">
                <a:latin typeface="Arial"/>
                <a:cs typeface="Arial"/>
              </a:rPr>
              <a:t>,</a:t>
            </a:r>
            <a:r>
              <a:rPr sz="1850" spc="40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más</a:t>
            </a:r>
            <a:r>
              <a:rPr sz="1850" spc="39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escarpado</a:t>
            </a:r>
            <a:r>
              <a:rPr sz="1850" spc="409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son</a:t>
            </a:r>
            <a:r>
              <a:rPr sz="1850" spc="40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los</a:t>
            </a:r>
            <a:r>
              <a:rPr sz="1850" spc="39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gradientes </a:t>
            </a:r>
            <a:r>
              <a:rPr sz="1850" dirty="0">
                <a:latin typeface="Arial"/>
                <a:cs typeface="Arial"/>
              </a:rPr>
              <a:t>en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el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extremo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final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del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devanado.</a:t>
            </a:r>
            <a:endParaRPr sz="18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348216" y="3759708"/>
            <a:ext cx="988694" cy="107950"/>
          </a:xfrm>
          <a:custGeom>
            <a:avLst/>
            <a:gdLst/>
            <a:ahLst/>
            <a:cxnLst/>
            <a:rect l="l" t="t" r="r" b="b"/>
            <a:pathLst>
              <a:path w="988695" h="107950">
                <a:moveTo>
                  <a:pt x="5333" y="0"/>
                </a:moveTo>
                <a:lnTo>
                  <a:pt x="0" y="80137"/>
                </a:lnTo>
                <a:lnTo>
                  <a:pt x="119760" y="88646"/>
                </a:lnTo>
                <a:lnTo>
                  <a:pt x="218820" y="94361"/>
                </a:lnTo>
                <a:lnTo>
                  <a:pt x="317880" y="99060"/>
                </a:lnTo>
                <a:lnTo>
                  <a:pt x="417067" y="102616"/>
                </a:lnTo>
                <a:lnTo>
                  <a:pt x="516254" y="105283"/>
                </a:lnTo>
                <a:lnTo>
                  <a:pt x="615441" y="106934"/>
                </a:lnTo>
                <a:lnTo>
                  <a:pt x="714628" y="107696"/>
                </a:lnTo>
                <a:lnTo>
                  <a:pt x="813815" y="107442"/>
                </a:lnTo>
                <a:lnTo>
                  <a:pt x="988567" y="105410"/>
                </a:lnTo>
                <a:lnTo>
                  <a:pt x="987043" y="25146"/>
                </a:lnTo>
                <a:lnTo>
                  <a:pt x="813434" y="27178"/>
                </a:lnTo>
                <a:lnTo>
                  <a:pt x="715009" y="27432"/>
                </a:lnTo>
                <a:lnTo>
                  <a:pt x="616457" y="26797"/>
                </a:lnTo>
                <a:lnTo>
                  <a:pt x="517905" y="25146"/>
                </a:lnTo>
                <a:lnTo>
                  <a:pt x="419480" y="22479"/>
                </a:lnTo>
                <a:lnTo>
                  <a:pt x="321055" y="18796"/>
                </a:lnTo>
                <a:lnTo>
                  <a:pt x="271906" y="16637"/>
                </a:lnTo>
                <a:lnTo>
                  <a:pt x="173481" y="11430"/>
                </a:lnTo>
                <a:lnTo>
                  <a:pt x="124332" y="8382"/>
                </a:lnTo>
                <a:lnTo>
                  <a:pt x="533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492363" y="2862452"/>
            <a:ext cx="141859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latin typeface="Symbol"/>
                <a:cs typeface="Symbol"/>
              </a:rPr>
              <a:t>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Symbol"/>
                <a:cs typeface="Symbol"/>
              </a:rPr>
              <a:t></a:t>
            </a:r>
            <a:r>
              <a:rPr sz="2300" spc="-1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Symbol"/>
                <a:cs typeface="Symbol"/>
              </a:rPr>
              <a:t></a:t>
            </a:r>
            <a:r>
              <a:rPr sz="2300" spc="-10" dirty="0">
                <a:latin typeface="Arial"/>
                <a:cs typeface="Arial"/>
              </a:rPr>
              <a:t>C</a:t>
            </a:r>
            <a:r>
              <a:rPr sz="2325" spc="-15" baseline="-16129" dirty="0">
                <a:latin typeface="Arial"/>
                <a:cs typeface="Arial"/>
              </a:rPr>
              <a:t>g</a:t>
            </a:r>
            <a:r>
              <a:rPr sz="2300" spc="-10" dirty="0">
                <a:latin typeface="Arial"/>
                <a:cs typeface="Arial"/>
              </a:rPr>
              <a:t>/C</a:t>
            </a:r>
            <a:r>
              <a:rPr sz="2325" spc="-15" baseline="-16129" dirty="0">
                <a:latin typeface="Arial"/>
                <a:cs typeface="Arial"/>
              </a:rPr>
              <a:t>s</a:t>
            </a:r>
            <a:endParaRPr sz="2325" baseline="-16129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80644" y="643127"/>
            <a:ext cx="9248775" cy="5053965"/>
            <a:chOff x="580644" y="643127"/>
            <a:chExt cx="9248775" cy="5053965"/>
          </a:xfrm>
        </p:grpSpPr>
        <p:sp>
          <p:nvSpPr>
            <p:cNvPr id="30" name="object 30"/>
            <p:cNvSpPr/>
            <p:nvPr/>
          </p:nvSpPr>
          <p:spPr>
            <a:xfrm>
              <a:off x="1886712" y="2860547"/>
              <a:ext cx="7942580" cy="2836545"/>
            </a:xfrm>
            <a:custGeom>
              <a:avLst/>
              <a:gdLst/>
              <a:ahLst/>
              <a:cxnLst/>
              <a:rect l="l" t="t" r="r" b="b"/>
              <a:pathLst>
                <a:path w="7942580" h="2836545">
                  <a:moveTo>
                    <a:pt x="161023" y="2782824"/>
                  </a:moveTo>
                  <a:lnTo>
                    <a:pt x="53340" y="2782824"/>
                  </a:lnTo>
                  <a:lnTo>
                    <a:pt x="53340" y="2836164"/>
                  </a:lnTo>
                  <a:lnTo>
                    <a:pt x="161023" y="2836164"/>
                  </a:lnTo>
                  <a:lnTo>
                    <a:pt x="161023" y="2782824"/>
                  </a:lnTo>
                  <a:close/>
                </a:path>
                <a:path w="7942580" h="2836545">
                  <a:moveTo>
                    <a:pt x="214376" y="2709684"/>
                  </a:moveTo>
                  <a:lnTo>
                    <a:pt x="0" y="2709684"/>
                  </a:lnTo>
                  <a:lnTo>
                    <a:pt x="0" y="2763012"/>
                  </a:lnTo>
                  <a:lnTo>
                    <a:pt x="214376" y="2763012"/>
                  </a:lnTo>
                  <a:lnTo>
                    <a:pt x="214376" y="2709684"/>
                  </a:lnTo>
                  <a:close/>
                </a:path>
                <a:path w="7942580" h="2836545">
                  <a:moveTo>
                    <a:pt x="7942580" y="0"/>
                  </a:moveTo>
                  <a:lnTo>
                    <a:pt x="7245096" y="762"/>
                  </a:lnTo>
                  <a:lnTo>
                    <a:pt x="7245858" y="28448"/>
                  </a:lnTo>
                  <a:lnTo>
                    <a:pt x="7942580" y="27686"/>
                  </a:lnTo>
                  <a:lnTo>
                    <a:pt x="79425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86912" y="3354412"/>
              <a:ext cx="142240" cy="2141220"/>
            </a:xfrm>
            <a:custGeom>
              <a:avLst/>
              <a:gdLst/>
              <a:ahLst/>
              <a:cxnLst/>
              <a:rect l="l" t="t" r="r" b="b"/>
              <a:pathLst>
                <a:path w="142239" h="2141220">
                  <a:moveTo>
                    <a:pt x="40424" y="1680464"/>
                  </a:moveTo>
                  <a:lnTo>
                    <a:pt x="0" y="1680464"/>
                  </a:lnTo>
                  <a:lnTo>
                    <a:pt x="0" y="1840534"/>
                  </a:lnTo>
                  <a:lnTo>
                    <a:pt x="40424" y="1840534"/>
                  </a:lnTo>
                  <a:lnTo>
                    <a:pt x="40424" y="1680464"/>
                  </a:lnTo>
                  <a:close/>
                </a:path>
                <a:path w="142239" h="2141220">
                  <a:moveTo>
                    <a:pt x="40424" y="1400810"/>
                  </a:moveTo>
                  <a:lnTo>
                    <a:pt x="0" y="1400810"/>
                  </a:lnTo>
                  <a:lnTo>
                    <a:pt x="0" y="1560868"/>
                  </a:lnTo>
                  <a:lnTo>
                    <a:pt x="40424" y="1560868"/>
                  </a:lnTo>
                  <a:lnTo>
                    <a:pt x="40424" y="1400810"/>
                  </a:lnTo>
                  <a:close/>
                </a:path>
                <a:path w="142239" h="2141220">
                  <a:moveTo>
                    <a:pt x="40424" y="1120394"/>
                  </a:moveTo>
                  <a:lnTo>
                    <a:pt x="0" y="1120394"/>
                  </a:lnTo>
                  <a:lnTo>
                    <a:pt x="0" y="1280452"/>
                  </a:lnTo>
                  <a:lnTo>
                    <a:pt x="40424" y="1280452"/>
                  </a:lnTo>
                  <a:lnTo>
                    <a:pt x="40424" y="1120394"/>
                  </a:lnTo>
                  <a:close/>
                </a:path>
                <a:path w="142239" h="2141220">
                  <a:moveTo>
                    <a:pt x="40424" y="840613"/>
                  </a:moveTo>
                  <a:lnTo>
                    <a:pt x="0" y="840613"/>
                  </a:lnTo>
                  <a:lnTo>
                    <a:pt x="0" y="1000671"/>
                  </a:lnTo>
                  <a:lnTo>
                    <a:pt x="40424" y="1000671"/>
                  </a:lnTo>
                  <a:lnTo>
                    <a:pt x="40424" y="840613"/>
                  </a:lnTo>
                  <a:close/>
                </a:path>
                <a:path w="142239" h="2141220">
                  <a:moveTo>
                    <a:pt x="40424" y="560197"/>
                  </a:moveTo>
                  <a:lnTo>
                    <a:pt x="0" y="560197"/>
                  </a:lnTo>
                  <a:lnTo>
                    <a:pt x="0" y="720255"/>
                  </a:lnTo>
                  <a:lnTo>
                    <a:pt x="40424" y="720255"/>
                  </a:lnTo>
                  <a:lnTo>
                    <a:pt x="40424" y="560197"/>
                  </a:lnTo>
                  <a:close/>
                </a:path>
                <a:path w="142239" h="2141220">
                  <a:moveTo>
                    <a:pt x="40424" y="280416"/>
                  </a:moveTo>
                  <a:lnTo>
                    <a:pt x="0" y="280416"/>
                  </a:lnTo>
                  <a:lnTo>
                    <a:pt x="0" y="440474"/>
                  </a:lnTo>
                  <a:lnTo>
                    <a:pt x="40424" y="440474"/>
                  </a:lnTo>
                  <a:lnTo>
                    <a:pt x="40424" y="280416"/>
                  </a:lnTo>
                  <a:close/>
                </a:path>
                <a:path w="142239" h="2141220">
                  <a:moveTo>
                    <a:pt x="40424" y="0"/>
                  </a:moveTo>
                  <a:lnTo>
                    <a:pt x="0" y="0"/>
                  </a:lnTo>
                  <a:lnTo>
                    <a:pt x="0" y="160058"/>
                  </a:lnTo>
                  <a:lnTo>
                    <a:pt x="40424" y="160058"/>
                  </a:lnTo>
                  <a:lnTo>
                    <a:pt x="40424" y="0"/>
                  </a:lnTo>
                  <a:close/>
                </a:path>
                <a:path w="142239" h="2141220">
                  <a:moveTo>
                    <a:pt x="141859" y="2100237"/>
                  </a:moveTo>
                  <a:lnTo>
                    <a:pt x="40386" y="2100237"/>
                  </a:lnTo>
                  <a:lnTo>
                    <a:pt x="40386" y="1966887"/>
                  </a:lnTo>
                  <a:lnTo>
                    <a:pt x="0" y="1966887"/>
                  </a:lnTo>
                  <a:lnTo>
                    <a:pt x="0" y="2100237"/>
                  </a:lnTo>
                  <a:lnTo>
                    <a:pt x="0" y="2120557"/>
                  </a:lnTo>
                  <a:lnTo>
                    <a:pt x="19812" y="2120557"/>
                  </a:lnTo>
                  <a:lnTo>
                    <a:pt x="40386" y="2120557"/>
                  </a:lnTo>
                  <a:lnTo>
                    <a:pt x="40386" y="2121065"/>
                  </a:lnTo>
                  <a:lnTo>
                    <a:pt x="19812" y="2121065"/>
                  </a:lnTo>
                  <a:lnTo>
                    <a:pt x="19812" y="2140877"/>
                  </a:lnTo>
                  <a:lnTo>
                    <a:pt x="40386" y="2140877"/>
                  </a:lnTo>
                  <a:lnTo>
                    <a:pt x="141859" y="2140877"/>
                  </a:lnTo>
                  <a:lnTo>
                    <a:pt x="141859" y="2120557"/>
                  </a:lnTo>
                  <a:lnTo>
                    <a:pt x="141859" y="210023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86911" y="3168395"/>
              <a:ext cx="134238" cy="6629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741674" y="3168395"/>
              <a:ext cx="721360" cy="40640"/>
            </a:xfrm>
            <a:custGeom>
              <a:avLst/>
              <a:gdLst/>
              <a:ahLst/>
              <a:cxnLst/>
              <a:rect l="l" t="t" r="r" b="b"/>
              <a:pathLst>
                <a:path w="721360" h="40639">
                  <a:moveTo>
                    <a:pt x="160172" y="0"/>
                  </a:moveTo>
                  <a:lnTo>
                    <a:pt x="0" y="0"/>
                  </a:lnTo>
                  <a:lnTo>
                    <a:pt x="0" y="40386"/>
                  </a:lnTo>
                  <a:lnTo>
                    <a:pt x="160172" y="40386"/>
                  </a:lnTo>
                  <a:lnTo>
                    <a:pt x="160172" y="0"/>
                  </a:lnTo>
                  <a:close/>
                </a:path>
                <a:path w="721360" h="40639">
                  <a:moveTo>
                    <a:pt x="440080" y="0"/>
                  </a:moveTo>
                  <a:lnTo>
                    <a:pt x="279908" y="0"/>
                  </a:lnTo>
                  <a:lnTo>
                    <a:pt x="279908" y="40386"/>
                  </a:lnTo>
                  <a:lnTo>
                    <a:pt x="440080" y="40386"/>
                  </a:lnTo>
                  <a:lnTo>
                    <a:pt x="440080" y="0"/>
                  </a:lnTo>
                  <a:close/>
                </a:path>
                <a:path w="721360" h="40639">
                  <a:moveTo>
                    <a:pt x="720750" y="0"/>
                  </a:moveTo>
                  <a:lnTo>
                    <a:pt x="560578" y="0"/>
                  </a:lnTo>
                  <a:lnTo>
                    <a:pt x="560578" y="40386"/>
                  </a:lnTo>
                  <a:lnTo>
                    <a:pt x="720750" y="40386"/>
                  </a:lnTo>
                  <a:lnTo>
                    <a:pt x="720750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2159" y="3168395"/>
              <a:ext cx="80899" cy="11963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623435" y="3407752"/>
              <a:ext cx="40005" cy="1840864"/>
            </a:xfrm>
            <a:custGeom>
              <a:avLst/>
              <a:gdLst/>
              <a:ahLst/>
              <a:cxnLst/>
              <a:rect l="l" t="t" r="r" b="b"/>
              <a:pathLst>
                <a:path w="40004" h="1840864">
                  <a:moveTo>
                    <a:pt x="39662" y="1680591"/>
                  </a:moveTo>
                  <a:lnTo>
                    <a:pt x="0" y="1680591"/>
                  </a:lnTo>
                  <a:lnTo>
                    <a:pt x="0" y="1840649"/>
                  </a:lnTo>
                  <a:lnTo>
                    <a:pt x="39662" y="1840649"/>
                  </a:lnTo>
                  <a:lnTo>
                    <a:pt x="39662" y="1680591"/>
                  </a:lnTo>
                  <a:close/>
                </a:path>
                <a:path w="40004" h="1840864">
                  <a:moveTo>
                    <a:pt x="39662" y="1400810"/>
                  </a:moveTo>
                  <a:lnTo>
                    <a:pt x="0" y="1400810"/>
                  </a:lnTo>
                  <a:lnTo>
                    <a:pt x="0" y="1560868"/>
                  </a:lnTo>
                  <a:lnTo>
                    <a:pt x="39662" y="1560868"/>
                  </a:lnTo>
                  <a:lnTo>
                    <a:pt x="39662" y="1400810"/>
                  </a:lnTo>
                  <a:close/>
                </a:path>
                <a:path w="40004" h="1840864">
                  <a:moveTo>
                    <a:pt x="39662" y="1120394"/>
                  </a:moveTo>
                  <a:lnTo>
                    <a:pt x="0" y="1120394"/>
                  </a:lnTo>
                  <a:lnTo>
                    <a:pt x="0" y="1280452"/>
                  </a:lnTo>
                  <a:lnTo>
                    <a:pt x="39662" y="1280452"/>
                  </a:lnTo>
                  <a:lnTo>
                    <a:pt x="39662" y="1120394"/>
                  </a:lnTo>
                  <a:close/>
                </a:path>
                <a:path w="40004" h="1840864">
                  <a:moveTo>
                    <a:pt x="39662" y="840613"/>
                  </a:moveTo>
                  <a:lnTo>
                    <a:pt x="0" y="840613"/>
                  </a:lnTo>
                  <a:lnTo>
                    <a:pt x="0" y="1000671"/>
                  </a:lnTo>
                  <a:lnTo>
                    <a:pt x="39662" y="1000671"/>
                  </a:lnTo>
                  <a:lnTo>
                    <a:pt x="39662" y="840613"/>
                  </a:lnTo>
                  <a:close/>
                </a:path>
                <a:path w="40004" h="1840864">
                  <a:moveTo>
                    <a:pt x="39662" y="560197"/>
                  </a:moveTo>
                  <a:lnTo>
                    <a:pt x="0" y="560197"/>
                  </a:lnTo>
                  <a:lnTo>
                    <a:pt x="0" y="720255"/>
                  </a:lnTo>
                  <a:lnTo>
                    <a:pt x="39662" y="720255"/>
                  </a:lnTo>
                  <a:lnTo>
                    <a:pt x="39662" y="560197"/>
                  </a:lnTo>
                  <a:close/>
                </a:path>
                <a:path w="40004" h="1840864">
                  <a:moveTo>
                    <a:pt x="39662" y="280416"/>
                  </a:moveTo>
                  <a:lnTo>
                    <a:pt x="0" y="280416"/>
                  </a:lnTo>
                  <a:lnTo>
                    <a:pt x="0" y="440474"/>
                  </a:lnTo>
                  <a:lnTo>
                    <a:pt x="39662" y="440474"/>
                  </a:lnTo>
                  <a:lnTo>
                    <a:pt x="39662" y="280416"/>
                  </a:lnTo>
                  <a:close/>
                </a:path>
                <a:path w="40004" h="1840864">
                  <a:moveTo>
                    <a:pt x="39662" y="0"/>
                  </a:moveTo>
                  <a:lnTo>
                    <a:pt x="0" y="0"/>
                  </a:lnTo>
                  <a:lnTo>
                    <a:pt x="0" y="160058"/>
                  </a:lnTo>
                  <a:lnTo>
                    <a:pt x="39662" y="160058"/>
                  </a:lnTo>
                  <a:lnTo>
                    <a:pt x="39662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89779" y="5368798"/>
              <a:ext cx="73279" cy="12649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749294" y="5454904"/>
              <a:ext cx="721360" cy="40640"/>
            </a:xfrm>
            <a:custGeom>
              <a:avLst/>
              <a:gdLst/>
              <a:ahLst/>
              <a:cxnLst/>
              <a:rect l="l" t="t" r="r" b="b"/>
              <a:pathLst>
                <a:path w="721360" h="40639">
                  <a:moveTo>
                    <a:pt x="160172" y="0"/>
                  </a:moveTo>
                  <a:lnTo>
                    <a:pt x="0" y="0"/>
                  </a:lnTo>
                  <a:lnTo>
                    <a:pt x="0" y="40386"/>
                  </a:lnTo>
                  <a:lnTo>
                    <a:pt x="160172" y="40386"/>
                  </a:lnTo>
                  <a:lnTo>
                    <a:pt x="160172" y="0"/>
                  </a:lnTo>
                  <a:close/>
                </a:path>
                <a:path w="721360" h="40639">
                  <a:moveTo>
                    <a:pt x="440080" y="0"/>
                  </a:moveTo>
                  <a:lnTo>
                    <a:pt x="279908" y="0"/>
                  </a:lnTo>
                  <a:lnTo>
                    <a:pt x="279908" y="40386"/>
                  </a:lnTo>
                  <a:lnTo>
                    <a:pt x="440080" y="40386"/>
                  </a:lnTo>
                  <a:lnTo>
                    <a:pt x="440080" y="0"/>
                  </a:lnTo>
                  <a:close/>
                </a:path>
                <a:path w="721360" h="40639">
                  <a:moveTo>
                    <a:pt x="720750" y="0"/>
                  </a:moveTo>
                  <a:lnTo>
                    <a:pt x="560578" y="0"/>
                  </a:lnTo>
                  <a:lnTo>
                    <a:pt x="560578" y="40386"/>
                  </a:lnTo>
                  <a:lnTo>
                    <a:pt x="720750" y="40386"/>
                  </a:lnTo>
                  <a:lnTo>
                    <a:pt x="720750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11752" y="3595116"/>
              <a:ext cx="301751" cy="14462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02536" y="3352800"/>
              <a:ext cx="1967484" cy="169621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87296" y="3331209"/>
              <a:ext cx="2904490" cy="1990089"/>
            </a:xfrm>
            <a:custGeom>
              <a:avLst/>
              <a:gdLst/>
              <a:ahLst/>
              <a:cxnLst/>
              <a:rect l="l" t="t" r="r" b="b"/>
              <a:pathLst>
                <a:path w="2904490" h="1990089">
                  <a:moveTo>
                    <a:pt x="2888234" y="1936750"/>
                  </a:moveTo>
                  <a:lnTo>
                    <a:pt x="2432558" y="1936750"/>
                  </a:lnTo>
                  <a:lnTo>
                    <a:pt x="2432558" y="1680210"/>
                  </a:lnTo>
                  <a:lnTo>
                    <a:pt x="2432558" y="1676400"/>
                  </a:lnTo>
                  <a:lnTo>
                    <a:pt x="2379218" y="1676400"/>
                  </a:lnTo>
                  <a:lnTo>
                    <a:pt x="2379218" y="1680210"/>
                  </a:lnTo>
                  <a:lnTo>
                    <a:pt x="2379218" y="1936750"/>
                  </a:lnTo>
                  <a:lnTo>
                    <a:pt x="1748917" y="1936750"/>
                  </a:lnTo>
                  <a:lnTo>
                    <a:pt x="1748917" y="1680210"/>
                  </a:lnTo>
                  <a:lnTo>
                    <a:pt x="1695577" y="1680210"/>
                  </a:lnTo>
                  <a:lnTo>
                    <a:pt x="1695577" y="1936750"/>
                  </a:lnTo>
                  <a:lnTo>
                    <a:pt x="0" y="1936750"/>
                  </a:lnTo>
                  <a:lnTo>
                    <a:pt x="0" y="1990090"/>
                  </a:lnTo>
                  <a:lnTo>
                    <a:pt x="2888234" y="1990090"/>
                  </a:lnTo>
                  <a:lnTo>
                    <a:pt x="2888234" y="1936750"/>
                  </a:lnTo>
                  <a:close/>
                </a:path>
                <a:path w="2904490" h="1990089">
                  <a:moveTo>
                    <a:pt x="2904236" y="0"/>
                  </a:moveTo>
                  <a:lnTo>
                    <a:pt x="2405888" y="0"/>
                  </a:lnTo>
                  <a:lnTo>
                    <a:pt x="2405888" y="11430"/>
                  </a:lnTo>
                  <a:lnTo>
                    <a:pt x="2379218" y="11430"/>
                  </a:lnTo>
                  <a:lnTo>
                    <a:pt x="2379218" y="53340"/>
                  </a:lnTo>
                  <a:lnTo>
                    <a:pt x="2379218" y="294640"/>
                  </a:lnTo>
                  <a:lnTo>
                    <a:pt x="2432558" y="294640"/>
                  </a:lnTo>
                  <a:lnTo>
                    <a:pt x="2432558" y="53340"/>
                  </a:lnTo>
                  <a:lnTo>
                    <a:pt x="2904236" y="53340"/>
                  </a:lnTo>
                  <a:lnTo>
                    <a:pt x="2904236" y="11430"/>
                  </a:lnTo>
                  <a:lnTo>
                    <a:pt x="29042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92195" y="3017520"/>
              <a:ext cx="214883" cy="20116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749552" y="3364941"/>
              <a:ext cx="1476375" cy="2187575"/>
            </a:xfrm>
            <a:custGeom>
              <a:avLst/>
              <a:gdLst/>
              <a:ahLst/>
              <a:cxnLst/>
              <a:rect l="l" t="t" r="r" b="b"/>
              <a:pathLst>
                <a:path w="1476375" h="2187575">
                  <a:moveTo>
                    <a:pt x="275234" y="0"/>
                  </a:moveTo>
                  <a:lnTo>
                    <a:pt x="221869" y="0"/>
                  </a:lnTo>
                  <a:lnTo>
                    <a:pt x="221869" y="416102"/>
                  </a:lnTo>
                  <a:lnTo>
                    <a:pt x="275234" y="416102"/>
                  </a:lnTo>
                  <a:lnTo>
                    <a:pt x="275234" y="0"/>
                  </a:lnTo>
                  <a:close/>
                </a:path>
                <a:path w="1476375" h="2187575">
                  <a:moveTo>
                    <a:pt x="485013" y="1273098"/>
                  </a:moveTo>
                  <a:lnTo>
                    <a:pt x="0" y="1273098"/>
                  </a:lnTo>
                  <a:lnTo>
                    <a:pt x="0" y="1326438"/>
                  </a:lnTo>
                  <a:lnTo>
                    <a:pt x="211201" y="1326438"/>
                  </a:lnTo>
                  <a:lnTo>
                    <a:pt x="211201" y="2134158"/>
                  </a:lnTo>
                  <a:lnTo>
                    <a:pt x="67056" y="2134158"/>
                  </a:lnTo>
                  <a:lnTo>
                    <a:pt x="67056" y="2187498"/>
                  </a:lnTo>
                  <a:lnTo>
                    <a:pt x="403352" y="2187498"/>
                  </a:lnTo>
                  <a:lnTo>
                    <a:pt x="403352" y="2134158"/>
                  </a:lnTo>
                  <a:lnTo>
                    <a:pt x="264541" y="2134158"/>
                  </a:lnTo>
                  <a:lnTo>
                    <a:pt x="264541" y="1326438"/>
                  </a:lnTo>
                  <a:lnTo>
                    <a:pt x="485013" y="1326438"/>
                  </a:lnTo>
                  <a:lnTo>
                    <a:pt x="485013" y="1273098"/>
                  </a:lnTo>
                  <a:close/>
                </a:path>
                <a:path w="1476375" h="2187575">
                  <a:moveTo>
                    <a:pt x="485013" y="1069263"/>
                  </a:moveTo>
                  <a:lnTo>
                    <a:pt x="275209" y="1069263"/>
                  </a:lnTo>
                  <a:lnTo>
                    <a:pt x="275209" y="671499"/>
                  </a:lnTo>
                  <a:lnTo>
                    <a:pt x="270129" y="671499"/>
                  </a:lnTo>
                  <a:lnTo>
                    <a:pt x="114427" y="429818"/>
                  </a:lnTo>
                  <a:lnTo>
                    <a:pt x="69342" y="458774"/>
                  </a:lnTo>
                  <a:lnTo>
                    <a:pt x="221869" y="695502"/>
                  </a:lnTo>
                  <a:lnTo>
                    <a:pt x="221869" y="1069263"/>
                  </a:lnTo>
                  <a:lnTo>
                    <a:pt x="0" y="1069263"/>
                  </a:lnTo>
                  <a:lnTo>
                    <a:pt x="0" y="1122603"/>
                  </a:lnTo>
                  <a:lnTo>
                    <a:pt x="485013" y="1122603"/>
                  </a:lnTo>
                  <a:lnTo>
                    <a:pt x="485013" y="1069263"/>
                  </a:lnTo>
                  <a:close/>
                </a:path>
                <a:path w="1476375" h="2187575">
                  <a:moveTo>
                    <a:pt x="1476273" y="1129499"/>
                  </a:moveTo>
                  <a:lnTo>
                    <a:pt x="1422908" y="1129499"/>
                  </a:lnTo>
                  <a:lnTo>
                    <a:pt x="1422908" y="1925116"/>
                  </a:lnTo>
                  <a:lnTo>
                    <a:pt x="1476273" y="1925116"/>
                  </a:lnTo>
                  <a:lnTo>
                    <a:pt x="1476273" y="1129499"/>
                  </a:lnTo>
                  <a:close/>
                </a:path>
                <a:path w="1476375" h="2187575">
                  <a:moveTo>
                    <a:pt x="1476273" y="88"/>
                  </a:moveTo>
                  <a:lnTo>
                    <a:pt x="1422908" y="88"/>
                  </a:lnTo>
                  <a:lnTo>
                    <a:pt x="1422908" y="810183"/>
                  </a:lnTo>
                  <a:lnTo>
                    <a:pt x="1476273" y="810183"/>
                  </a:lnTo>
                  <a:lnTo>
                    <a:pt x="1476273" y="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28772" y="4143756"/>
              <a:ext cx="138684" cy="1325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28772" y="4383024"/>
              <a:ext cx="138684" cy="13106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47700" y="685799"/>
              <a:ext cx="4285615" cy="1824355"/>
            </a:xfrm>
            <a:custGeom>
              <a:avLst/>
              <a:gdLst/>
              <a:ahLst/>
              <a:cxnLst/>
              <a:rect l="l" t="t" r="r" b="b"/>
              <a:pathLst>
                <a:path w="4285615" h="1824355">
                  <a:moveTo>
                    <a:pt x="3876929" y="0"/>
                  </a:moveTo>
                  <a:lnTo>
                    <a:pt x="408393" y="0"/>
                  </a:lnTo>
                  <a:lnTo>
                    <a:pt x="334975" y="4317"/>
                  </a:lnTo>
                  <a:lnTo>
                    <a:pt x="265874" y="16763"/>
                  </a:lnTo>
                  <a:lnTo>
                    <a:pt x="202247" y="36702"/>
                  </a:lnTo>
                  <a:lnTo>
                    <a:pt x="145249" y="63246"/>
                  </a:lnTo>
                  <a:lnTo>
                    <a:pt x="96037" y="95630"/>
                  </a:lnTo>
                  <a:lnTo>
                    <a:pt x="55753" y="133223"/>
                  </a:lnTo>
                  <a:lnTo>
                    <a:pt x="25539" y="175133"/>
                  </a:lnTo>
                  <a:lnTo>
                    <a:pt x="6578" y="220599"/>
                  </a:lnTo>
                  <a:lnTo>
                    <a:pt x="0" y="268986"/>
                  </a:lnTo>
                  <a:lnTo>
                    <a:pt x="0" y="1346327"/>
                  </a:lnTo>
                  <a:lnTo>
                    <a:pt x="6578" y="1394714"/>
                  </a:lnTo>
                  <a:lnTo>
                    <a:pt x="25539" y="1440307"/>
                  </a:lnTo>
                  <a:lnTo>
                    <a:pt x="55753" y="1482344"/>
                  </a:lnTo>
                  <a:lnTo>
                    <a:pt x="96037" y="1519936"/>
                  </a:lnTo>
                  <a:lnTo>
                    <a:pt x="145249" y="1552575"/>
                  </a:lnTo>
                  <a:lnTo>
                    <a:pt x="202247" y="1579117"/>
                  </a:lnTo>
                  <a:lnTo>
                    <a:pt x="265874" y="1599184"/>
                  </a:lnTo>
                  <a:lnTo>
                    <a:pt x="334975" y="1611757"/>
                  </a:lnTo>
                  <a:lnTo>
                    <a:pt x="408393" y="1616075"/>
                  </a:lnTo>
                  <a:lnTo>
                    <a:pt x="713866" y="1616075"/>
                  </a:lnTo>
                  <a:lnTo>
                    <a:pt x="2031619" y="1824101"/>
                  </a:lnTo>
                  <a:lnTo>
                    <a:pt x="1785112" y="1616075"/>
                  </a:lnTo>
                  <a:lnTo>
                    <a:pt x="3876929" y="1616075"/>
                  </a:lnTo>
                  <a:lnTo>
                    <a:pt x="3950335" y="1611757"/>
                  </a:lnTo>
                  <a:lnTo>
                    <a:pt x="4019423" y="1599184"/>
                  </a:lnTo>
                  <a:lnTo>
                    <a:pt x="4083050" y="1579117"/>
                  </a:lnTo>
                  <a:lnTo>
                    <a:pt x="4140073" y="1552575"/>
                  </a:lnTo>
                  <a:lnTo>
                    <a:pt x="4189222" y="1519936"/>
                  </a:lnTo>
                  <a:lnTo>
                    <a:pt x="4229608" y="1482344"/>
                  </a:lnTo>
                  <a:lnTo>
                    <a:pt x="4259707" y="1440307"/>
                  </a:lnTo>
                  <a:lnTo>
                    <a:pt x="4278757" y="1394714"/>
                  </a:lnTo>
                  <a:lnTo>
                    <a:pt x="4285234" y="1346327"/>
                  </a:lnTo>
                  <a:lnTo>
                    <a:pt x="4285234" y="268986"/>
                  </a:lnTo>
                  <a:lnTo>
                    <a:pt x="4278757" y="220599"/>
                  </a:lnTo>
                  <a:lnTo>
                    <a:pt x="4259707" y="175133"/>
                  </a:lnTo>
                  <a:lnTo>
                    <a:pt x="4229608" y="133223"/>
                  </a:lnTo>
                  <a:lnTo>
                    <a:pt x="4189222" y="95630"/>
                  </a:lnTo>
                  <a:lnTo>
                    <a:pt x="4140073" y="63246"/>
                  </a:lnTo>
                  <a:lnTo>
                    <a:pt x="4083050" y="36702"/>
                  </a:lnTo>
                  <a:lnTo>
                    <a:pt x="4019423" y="16763"/>
                  </a:lnTo>
                  <a:lnTo>
                    <a:pt x="3950335" y="4317"/>
                  </a:lnTo>
                  <a:lnTo>
                    <a:pt x="387692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0644" y="643127"/>
              <a:ext cx="4414520" cy="1888489"/>
            </a:xfrm>
            <a:custGeom>
              <a:avLst/>
              <a:gdLst/>
              <a:ahLst/>
              <a:cxnLst/>
              <a:rect l="l" t="t" r="r" b="b"/>
              <a:pathLst>
                <a:path w="4414520" h="1888489">
                  <a:moveTo>
                    <a:pt x="4414266" y="276733"/>
                  </a:moveTo>
                  <a:lnTo>
                    <a:pt x="4409567" y="247523"/>
                  </a:lnTo>
                  <a:lnTo>
                    <a:pt x="4392295" y="201168"/>
                  </a:lnTo>
                  <a:lnTo>
                    <a:pt x="4353687" y="144653"/>
                  </a:lnTo>
                  <a:lnTo>
                    <a:pt x="4353179" y="144183"/>
                  </a:lnTo>
                  <a:lnTo>
                    <a:pt x="4353179" y="292989"/>
                  </a:lnTo>
                  <a:lnTo>
                    <a:pt x="4353179" y="1382395"/>
                  </a:lnTo>
                  <a:lnTo>
                    <a:pt x="4348480" y="1421638"/>
                  </a:lnTo>
                  <a:lnTo>
                    <a:pt x="4329684" y="1469517"/>
                  </a:lnTo>
                  <a:lnTo>
                    <a:pt x="4289679" y="1521206"/>
                  </a:lnTo>
                  <a:lnTo>
                    <a:pt x="4247134" y="1556258"/>
                  </a:lnTo>
                  <a:lnTo>
                    <a:pt x="4196334" y="1585722"/>
                  </a:lnTo>
                  <a:lnTo>
                    <a:pt x="4138422" y="1608836"/>
                  </a:lnTo>
                  <a:lnTo>
                    <a:pt x="4074668" y="1624965"/>
                  </a:lnTo>
                  <a:lnTo>
                    <a:pt x="4006469" y="1633728"/>
                  </a:lnTo>
                  <a:lnTo>
                    <a:pt x="1832229" y="1634490"/>
                  </a:lnTo>
                  <a:lnTo>
                    <a:pt x="1821688" y="1639062"/>
                  </a:lnTo>
                  <a:lnTo>
                    <a:pt x="1816989" y="1646047"/>
                  </a:lnTo>
                  <a:lnTo>
                    <a:pt x="1811020" y="1652905"/>
                  </a:lnTo>
                  <a:lnTo>
                    <a:pt x="1813433" y="1661414"/>
                  </a:lnTo>
                  <a:lnTo>
                    <a:pt x="1820418" y="1667637"/>
                  </a:lnTo>
                  <a:lnTo>
                    <a:pt x="1843913" y="1687449"/>
                  </a:lnTo>
                  <a:lnTo>
                    <a:pt x="2016252" y="1832864"/>
                  </a:lnTo>
                  <a:lnTo>
                    <a:pt x="762762" y="1635252"/>
                  </a:lnTo>
                  <a:lnTo>
                    <a:pt x="760349" y="1635252"/>
                  </a:lnTo>
                  <a:lnTo>
                    <a:pt x="758063" y="1634490"/>
                  </a:lnTo>
                  <a:lnTo>
                    <a:pt x="445414" y="1634490"/>
                  </a:lnTo>
                  <a:lnTo>
                    <a:pt x="377812" y="1631315"/>
                  </a:lnTo>
                  <a:lnTo>
                    <a:pt x="313296" y="1619885"/>
                  </a:lnTo>
                  <a:lnTo>
                    <a:pt x="253238" y="1600835"/>
                  </a:lnTo>
                  <a:lnTo>
                    <a:pt x="198958" y="1575308"/>
                  </a:lnTo>
                  <a:lnTo>
                    <a:pt x="151790" y="1544320"/>
                  </a:lnTo>
                  <a:lnTo>
                    <a:pt x="113093" y="1508506"/>
                  </a:lnTo>
                  <a:lnTo>
                    <a:pt x="84175" y="1469009"/>
                  </a:lnTo>
                  <a:lnTo>
                    <a:pt x="66408" y="1426591"/>
                  </a:lnTo>
                  <a:lnTo>
                    <a:pt x="61112" y="1382395"/>
                  </a:lnTo>
                  <a:lnTo>
                    <a:pt x="61112" y="292227"/>
                  </a:lnTo>
                  <a:lnTo>
                    <a:pt x="82105" y="210058"/>
                  </a:lnTo>
                  <a:lnTo>
                    <a:pt x="110388" y="169164"/>
                  </a:lnTo>
                  <a:lnTo>
                    <a:pt x="149237" y="132080"/>
                  </a:lnTo>
                  <a:lnTo>
                    <a:pt x="197231" y="99949"/>
                  </a:lnTo>
                  <a:lnTo>
                    <a:pt x="252958" y="74041"/>
                  </a:lnTo>
                  <a:lnTo>
                    <a:pt x="314960" y="55499"/>
                  </a:lnTo>
                  <a:lnTo>
                    <a:pt x="387832" y="43180"/>
                  </a:lnTo>
                  <a:lnTo>
                    <a:pt x="426618" y="40132"/>
                  </a:lnTo>
                  <a:lnTo>
                    <a:pt x="3989959" y="40132"/>
                  </a:lnTo>
                  <a:lnTo>
                    <a:pt x="4086225" y="51943"/>
                  </a:lnTo>
                  <a:lnTo>
                    <a:pt x="4164584" y="75565"/>
                  </a:lnTo>
                  <a:lnTo>
                    <a:pt x="4227322" y="105664"/>
                  </a:lnTo>
                  <a:lnTo>
                    <a:pt x="4266184" y="132588"/>
                  </a:lnTo>
                  <a:lnTo>
                    <a:pt x="4299839" y="164338"/>
                  </a:lnTo>
                  <a:lnTo>
                    <a:pt x="4334764" y="215773"/>
                  </a:lnTo>
                  <a:lnTo>
                    <a:pt x="4348480" y="254381"/>
                  </a:lnTo>
                  <a:lnTo>
                    <a:pt x="4353179" y="292989"/>
                  </a:lnTo>
                  <a:lnTo>
                    <a:pt x="4353179" y="144183"/>
                  </a:lnTo>
                  <a:lnTo>
                    <a:pt x="4312031" y="105664"/>
                  </a:lnTo>
                  <a:lnTo>
                    <a:pt x="4268470" y="75565"/>
                  </a:lnTo>
                  <a:lnTo>
                    <a:pt x="4194937" y="40132"/>
                  </a:lnTo>
                  <a:lnTo>
                    <a:pt x="4104513" y="13208"/>
                  </a:lnTo>
                  <a:lnTo>
                    <a:pt x="4013454" y="762"/>
                  </a:lnTo>
                  <a:lnTo>
                    <a:pt x="421919" y="0"/>
                  </a:lnTo>
                  <a:lnTo>
                    <a:pt x="377253" y="3048"/>
                  </a:lnTo>
                  <a:lnTo>
                    <a:pt x="312623" y="13081"/>
                  </a:lnTo>
                  <a:lnTo>
                    <a:pt x="219062" y="40386"/>
                  </a:lnTo>
                  <a:lnTo>
                    <a:pt x="154889" y="70612"/>
                  </a:lnTo>
                  <a:lnTo>
                    <a:pt x="100139" y="107315"/>
                  </a:lnTo>
                  <a:lnTo>
                    <a:pt x="56057" y="149860"/>
                  </a:lnTo>
                  <a:lnTo>
                    <a:pt x="23837" y="197104"/>
                  </a:lnTo>
                  <a:lnTo>
                    <a:pt x="4699" y="248285"/>
                  </a:lnTo>
                  <a:lnTo>
                    <a:pt x="0" y="277495"/>
                  </a:lnTo>
                  <a:lnTo>
                    <a:pt x="0" y="1383157"/>
                  </a:lnTo>
                  <a:lnTo>
                    <a:pt x="5778" y="1430528"/>
                  </a:lnTo>
                  <a:lnTo>
                    <a:pt x="22656" y="1475486"/>
                  </a:lnTo>
                  <a:lnTo>
                    <a:pt x="49669" y="1517269"/>
                  </a:lnTo>
                  <a:lnTo>
                    <a:pt x="130479" y="1589532"/>
                  </a:lnTo>
                  <a:lnTo>
                    <a:pt x="182410" y="1618742"/>
                  </a:lnTo>
                  <a:lnTo>
                    <a:pt x="240804" y="1642491"/>
                  </a:lnTo>
                  <a:lnTo>
                    <a:pt x="304711" y="1660144"/>
                  </a:lnTo>
                  <a:lnTo>
                    <a:pt x="373227" y="1671320"/>
                  </a:lnTo>
                  <a:lnTo>
                    <a:pt x="445414" y="1675257"/>
                  </a:lnTo>
                  <a:lnTo>
                    <a:pt x="748665" y="1675257"/>
                  </a:lnTo>
                  <a:lnTo>
                    <a:pt x="753491" y="1675257"/>
                  </a:lnTo>
                  <a:lnTo>
                    <a:pt x="755650" y="1675638"/>
                  </a:lnTo>
                  <a:lnTo>
                    <a:pt x="2087245" y="1885823"/>
                  </a:lnTo>
                  <a:lnTo>
                    <a:pt x="2100199" y="1888109"/>
                  </a:lnTo>
                  <a:lnTo>
                    <a:pt x="2102485" y="1887347"/>
                  </a:lnTo>
                  <a:lnTo>
                    <a:pt x="2113153" y="1884299"/>
                  </a:lnTo>
                  <a:lnTo>
                    <a:pt x="2120138" y="1877314"/>
                  </a:lnTo>
                  <a:lnTo>
                    <a:pt x="2124583" y="1871345"/>
                  </a:lnTo>
                  <a:lnTo>
                    <a:pt x="2125726" y="1865122"/>
                  </a:lnTo>
                  <a:lnTo>
                    <a:pt x="2123821" y="1859026"/>
                  </a:lnTo>
                  <a:lnTo>
                    <a:pt x="2118995" y="1853438"/>
                  </a:lnTo>
                  <a:lnTo>
                    <a:pt x="1907159" y="1675257"/>
                  </a:lnTo>
                  <a:lnTo>
                    <a:pt x="3968877" y="1675257"/>
                  </a:lnTo>
                  <a:lnTo>
                    <a:pt x="4093718" y="1663700"/>
                  </a:lnTo>
                  <a:lnTo>
                    <a:pt x="4167632" y="1644650"/>
                  </a:lnTo>
                  <a:lnTo>
                    <a:pt x="4234688" y="1617599"/>
                  </a:lnTo>
                  <a:lnTo>
                    <a:pt x="4293489" y="1583182"/>
                  </a:lnTo>
                  <a:lnTo>
                    <a:pt x="4342384" y="1542288"/>
                  </a:lnTo>
                  <a:lnTo>
                    <a:pt x="4380103" y="1495679"/>
                  </a:lnTo>
                  <a:lnTo>
                    <a:pt x="4394327" y="1468755"/>
                  </a:lnTo>
                  <a:lnTo>
                    <a:pt x="4401312" y="1454785"/>
                  </a:lnTo>
                  <a:lnTo>
                    <a:pt x="4406011" y="1440942"/>
                  </a:lnTo>
                  <a:lnTo>
                    <a:pt x="4409567" y="1426337"/>
                  </a:lnTo>
                  <a:lnTo>
                    <a:pt x="4414266" y="1397000"/>
                  </a:lnTo>
                  <a:lnTo>
                    <a:pt x="4414266" y="276733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7505700" y="1576578"/>
            <a:ext cx="21399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50" spc="-25" dirty="0">
                <a:latin typeface="Arial"/>
                <a:cs typeface="Arial"/>
              </a:rPr>
              <a:t>C</a:t>
            </a:r>
            <a:r>
              <a:rPr sz="950" spc="-25" dirty="0">
                <a:latin typeface="Arial"/>
                <a:cs typeface="Arial"/>
              </a:rPr>
              <a:t>g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05493" y="1568323"/>
            <a:ext cx="2565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450" spc="-25" dirty="0">
                <a:latin typeface="Arial"/>
                <a:cs typeface="Arial"/>
              </a:rPr>
              <a:t>C</a:t>
            </a:r>
            <a:r>
              <a:rPr sz="1425" spc="-37" baseline="-17543" dirty="0">
                <a:latin typeface="Arial"/>
                <a:cs typeface="Arial"/>
              </a:rPr>
              <a:t>s</a:t>
            </a:r>
            <a:endParaRPr sz="1425" baseline="-17543">
              <a:latin typeface="Arial"/>
              <a:cs typeface="Arial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713028" y="692657"/>
            <a:ext cx="4161790" cy="145669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55"/>
              </a:spcBef>
            </a:pP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onda</a:t>
            </a:r>
            <a:r>
              <a:rPr sz="1850"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completa</a:t>
            </a:r>
            <a:r>
              <a:rPr sz="1850" b="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se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puede</a:t>
            </a:r>
            <a:r>
              <a:rPr sz="1850"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simular</a:t>
            </a:r>
            <a:r>
              <a:rPr sz="1850" b="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25" dirty="0">
                <a:solidFill>
                  <a:srgbClr val="000000"/>
                </a:solidFill>
                <a:latin typeface="Arial"/>
                <a:cs typeface="Arial"/>
              </a:rPr>
              <a:t>por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descarga</a:t>
            </a:r>
            <a:r>
              <a:rPr sz="1850"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10" dirty="0">
                <a:solidFill>
                  <a:srgbClr val="000000"/>
                </a:solidFill>
                <a:latin typeface="Arial"/>
                <a:cs typeface="Arial"/>
              </a:rPr>
              <a:t>capacitor,</a:t>
            </a:r>
            <a:r>
              <a:rPr sz="1850"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10" dirty="0">
                <a:solidFill>
                  <a:srgbClr val="000000"/>
                </a:solidFill>
                <a:latin typeface="Arial"/>
                <a:cs typeface="Arial"/>
              </a:rPr>
              <a:t>mientras</a:t>
            </a:r>
            <a:r>
              <a:rPr sz="1850" b="0" spc="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onda</a:t>
            </a:r>
            <a:r>
              <a:rPr sz="1850" b="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corta</a:t>
            </a:r>
            <a:r>
              <a:rPr sz="185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mediante la operación</a:t>
            </a:r>
            <a:r>
              <a:rPr sz="1850" b="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25" dirty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gap</a:t>
            </a:r>
            <a:r>
              <a:rPr sz="1850"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produce</a:t>
            </a:r>
            <a:r>
              <a:rPr sz="185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1850" b="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descarga</a:t>
            </a:r>
            <a:r>
              <a:rPr sz="1850"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185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25" dirty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momento</a:t>
            </a:r>
            <a:r>
              <a:rPr sz="1850"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10" dirty="0">
                <a:solidFill>
                  <a:srgbClr val="000000"/>
                </a:solidFill>
                <a:latin typeface="Arial"/>
                <a:cs typeface="Arial"/>
              </a:rPr>
              <a:t>requerido.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924811" y="2845307"/>
            <a:ext cx="2978150" cy="2517775"/>
            <a:chOff x="1924811" y="2845307"/>
            <a:chExt cx="2978150" cy="2517775"/>
          </a:xfrm>
        </p:grpSpPr>
        <p:sp>
          <p:nvSpPr>
            <p:cNvPr id="51" name="object 51"/>
            <p:cNvSpPr/>
            <p:nvPr/>
          </p:nvSpPr>
          <p:spPr>
            <a:xfrm>
              <a:off x="4849368" y="3352799"/>
              <a:ext cx="53340" cy="1866900"/>
            </a:xfrm>
            <a:custGeom>
              <a:avLst/>
              <a:gdLst/>
              <a:ahLst/>
              <a:cxnLst/>
              <a:rect l="l" t="t" r="r" b="b"/>
              <a:pathLst>
                <a:path w="53339" h="1866900">
                  <a:moveTo>
                    <a:pt x="53340" y="1706880"/>
                  </a:moveTo>
                  <a:lnTo>
                    <a:pt x="0" y="1706880"/>
                  </a:lnTo>
                  <a:lnTo>
                    <a:pt x="0" y="1866900"/>
                  </a:lnTo>
                  <a:lnTo>
                    <a:pt x="53340" y="1866900"/>
                  </a:lnTo>
                  <a:lnTo>
                    <a:pt x="53340" y="1706880"/>
                  </a:lnTo>
                  <a:close/>
                </a:path>
                <a:path w="53339" h="1866900">
                  <a:moveTo>
                    <a:pt x="53340" y="1493507"/>
                  </a:moveTo>
                  <a:lnTo>
                    <a:pt x="0" y="1493507"/>
                  </a:lnTo>
                  <a:lnTo>
                    <a:pt x="0" y="1653540"/>
                  </a:lnTo>
                  <a:lnTo>
                    <a:pt x="53340" y="1653540"/>
                  </a:lnTo>
                  <a:lnTo>
                    <a:pt x="53340" y="1493507"/>
                  </a:lnTo>
                  <a:close/>
                </a:path>
                <a:path w="53339" h="1866900">
                  <a:moveTo>
                    <a:pt x="53340" y="1280147"/>
                  </a:moveTo>
                  <a:lnTo>
                    <a:pt x="0" y="1280147"/>
                  </a:lnTo>
                  <a:lnTo>
                    <a:pt x="0" y="1440180"/>
                  </a:lnTo>
                  <a:lnTo>
                    <a:pt x="53340" y="1440180"/>
                  </a:lnTo>
                  <a:lnTo>
                    <a:pt x="53340" y="1280147"/>
                  </a:lnTo>
                  <a:close/>
                </a:path>
                <a:path w="53339" h="1866900">
                  <a:moveTo>
                    <a:pt x="53340" y="1066800"/>
                  </a:moveTo>
                  <a:lnTo>
                    <a:pt x="0" y="1066800"/>
                  </a:lnTo>
                  <a:lnTo>
                    <a:pt x="0" y="1226820"/>
                  </a:lnTo>
                  <a:lnTo>
                    <a:pt x="53340" y="1226820"/>
                  </a:lnTo>
                  <a:lnTo>
                    <a:pt x="53340" y="1066800"/>
                  </a:lnTo>
                  <a:close/>
                </a:path>
                <a:path w="53339" h="1866900">
                  <a:moveTo>
                    <a:pt x="53340" y="853452"/>
                  </a:moveTo>
                  <a:lnTo>
                    <a:pt x="0" y="853452"/>
                  </a:lnTo>
                  <a:lnTo>
                    <a:pt x="0" y="1013460"/>
                  </a:lnTo>
                  <a:lnTo>
                    <a:pt x="53340" y="1013460"/>
                  </a:lnTo>
                  <a:lnTo>
                    <a:pt x="53340" y="853452"/>
                  </a:lnTo>
                  <a:close/>
                </a:path>
                <a:path w="53339" h="1866900">
                  <a:moveTo>
                    <a:pt x="53340" y="640080"/>
                  </a:moveTo>
                  <a:lnTo>
                    <a:pt x="0" y="640080"/>
                  </a:lnTo>
                  <a:lnTo>
                    <a:pt x="0" y="800100"/>
                  </a:lnTo>
                  <a:lnTo>
                    <a:pt x="53340" y="800100"/>
                  </a:lnTo>
                  <a:lnTo>
                    <a:pt x="53340" y="640080"/>
                  </a:lnTo>
                  <a:close/>
                </a:path>
                <a:path w="53339" h="1866900">
                  <a:moveTo>
                    <a:pt x="53340" y="426707"/>
                  </a:moveTo>
                  <a:lnTo>
                    <a:pt x="0" y="426707"/>
                  </a:lnTo>
                  <a:lnTo>
                    <a:pt x="0" y="586740"/>
                  </a:lnTo>
                  <a:lnTo>
                    <a:pt x="53340" y="586740"/>
                  </a:lnTo>
                  <a:lnTo>
                    <a:pt x="53340" y="426707"/>
                  </a:lnTo>
                  <a:close/>
                </a:path>
                <a:path w="53339" h="1866900">
                  <a:moveTo>
                    <a:pt x="53340" y="213347"/>
                  </a:moveTo>
                  <a:lnTo>
                    <a:pt x="0" y="213347"/>
                  </a:lnTo>
                  <a:lnTo>
                    <a:pt x="0" y="373380"/>
                  </a:lnTo>
                  <a:lnTo>
                    <a:pt x="53340" y="373380"/>
                  </a:lnTo>
                  <a:lnTo>
                    <a:pt x="53340" y="213347"/>
                  </a:lnTo>
                  <a:close/>
                </a:path>
                <a:path w="53339" h="1866900">
                  <a:moveTo>
                    <a:pt x="53340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53340" y="160020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08275" y="2845307"/>
              <a:ext cx="798195" cy="480059"/>
            </a:xfrm>
            <a:custGeom>
              <a:avLst/>
              <a:gdLst/>
              <a:ahLst/>
              <a:cxnLst/>
              <a:rect l="l" t="t" r="r" b="b"/>
              <a:pathLst>
                <a:path w="798194" h="480060">
                  <a:moveTo>
                    <a:pt x="590676" y="0"/>
                  </a:moveTo>
                  <a:lnTo>
                    <a:pt x="543941" y="4063"/>
                  </a:lnTo>
                  <a:lnTo>
                    <a:pt x="495807" y="19684"/>
                  </a:lnTo>
                  <a:lnTo>
                    <a:pt x="448056" y="43052"/>
                  </a:lnTo>
                  <a:lnTo>
                    <a:pt x="402717" y="70612"/>
                  </a:lnTo>
                  <a:lnTo>
                    <a:pt x="361569" y="98551"/>
                  </a:lnTo>
                  <a:lnTo>
                    <a:pt x="326517" y="122936"/>
                  </a:lnTo>
                  <a:lnTo>
                    <a:pt x="278511" y="157987"/>
                  </a:lnTo>
                  <a:lnTo>
                    <a:pt x="0" y="357504"/>
                  </a:lnTo>
                  <a:lnTo>
                    <a:pt x="31242" y="401065"/>
                  </a:lnTo>
                  <a:lnTo>
                    <a:pt x="334137" y="184022"/>
                  </a:lnTo>
                  <a:lnTo>
                    <a:pt x="357886" y="166496"/>
                  </a:lnTo>
                  <a:lnTo>
                    <a:pt x="388874" y="144779"/>
                  </a:lnTo>
                  <a:lnTo>
                    <a:pt x="430530" y="116458"/>
                  </a:lnTo>
                  <a:lnTo>
                    <a:pt x="478281" y="87629"/>
                  </a:lnTo>
                  <a:lnTo>
                    <a:pt x="527557" y="64642"/>
                  </a:lnTo>
                  <a:lnTo>
                    <a:pt x="573913" y="53466"/>
                  </a:lnTo>
                  <a:lnTo>
                    <a:pt x="612648" y="60197"/>
                  </a:lnTo>
                  <a:lnTo>
                    <a:pt x="650748" y="100329"/>
                  </a:lnTo>
                  <a:lnTo>
                    <a:pt x="673226" y="146176"/>
                  </a:lnTo>
                  <a:lnTo>
                    <a:pt x="691261" y="200278"/>
                  </a:lnTo>
                  <a:lnTo>
                    <a:pt x="705738" y="257937"/>
                  </a:lnTo>
                  <a:lnTo>
                    <a:pt x="717296" y="314705"/>
                  </a:lnTo>
                  <a:lnTo>
                    <a:pt x="733932" y="407924"/>
                  </a:lnTo>
                  <a:lnTo>
                    <a:pt x="739267" y="443738"/>
                  </a:lnTo>
                  <a:lnTo>
                    <a:pt x="745363" y="479678"/>
                  </a:lnTo>
                  <a:lnTo>
                    <a:pt x="798068" y="471296"/>
                  </a:lnTo>
                  <a:lnTo>
                    <a:pt x="791972" y="434593"/>
                  </a:lnTo>
                  <a:lnTo>
                    <a:pt x="786638" y="398779"/>
                  </a:lnTo>
                  <a:lnTo>
                    <a:pt x="770128" y="306958"/>
                  </a:lnTo>
                  <a:lnTo>
                    <a:pt x="759460" y="253364"/>
                  </a:lnTo>
                  <a:lnTo>
                    <a:pt x="746125" y="198500"/>
                  </a:lnTo>
                  <a:lnTo>
                    <a:pt x="729742" y="145287"/>
                  </a:lnTo>
                  <a:lnTo>
                    <a:pt x="709294" y="96265"/>
                  </a:lnTo>
                  <a:lnTo>
                    <a:pt x="684276" y="54482"/>
                  </a:lnTo>
                  <a:lnTo>
                    <a:pt x="653923" y="22859"/>
                  </a:lnTo>
                  <a:lnTo>
                    <a:pt x="59067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28772" y="3320795"/>
              <a:ext cx="135636" cy="13716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28772" y="5224272"/>
              <a:ext cx="135636" cy="13868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24811" y="5225795"/>
              <a:ext cx="135636" cy="13716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42360" y="5219700"/>
              <a:ext cx="137160" cy="13868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325111" y="5219700"/>
              <a:ext cx="137160" cy="138684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974850" y="3003296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518393" y="3630548"/>
            <a:ext cx="832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longitud</a:t>
            </a:r>
            <a:endParaRPr sz="1800">
              <a:latin typeface="Arial"/>
              <a:cs typeface="Arial"/>
            </a:endParaRPr>
          </a:p>
        </p:txBody>
      </p:sp>
      <p:sp>
        <p:nvSpPr>
          <p:cNvPr id="60" name="Rectángulo 59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1" name="Rectángulo 60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Rectángulo 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2073" y="4551679"/>
            <a:ext cx="8906510" cy="1526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8780" indent="-361315">
              <a:lnSpc>
                <a:spcPct val="100000"/>
              </a:lnSpc>
              <a:spcBef>
                <a:spcPts val="105"/>
              </a:spcBef>
              <a:buChar char="•"/>
              <a:tabLst>
                <a:tab pos="398780" algn="l"/>
                <a:tab pos="399415" algn="l"/>
              </a:tabLst>
            </a:pPr>
            <a:r>
              <a:rPr sz="1950" dirty="0">
                <a:latin typeface="Arial"/>
                <a:cs typeface="Arial"/>
              </a:rPr>
              <a:t>Se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aplica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polaridad</a:t>
            </a:r>
            <a:r>
              <a:rPr sz="1950" spc="-3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negativa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para</a:t>
            </a:r>
            <a:r>
              <a:rPr sz="1950" spc="-4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reducir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el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riesgo</a:t>
            </a:r>
            <a:r>
              <a:rPr sz="1950" spc="-2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</a:t>
            </a:r>
            <a:r>
              <a:rPr sz="1950" spc="-2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descargas</a:t>
            </a:r>
            <a:r>
              <a:rPr sz="1950" spc="-60" dirty="0">
                <a:latin typeface="Arial"/>
                <a:cs typeface="Arial"/>
              </a:rPr>
              <a:t> </a:t>
            </a:r>
            <a:r>
              <a:rPr sz="1950" spc="-10" dirty="0">
                <a:latin typeface="Arial"/>
                <a:cs typeface="Arial"/>
              </a:rPr>
              <a:t>eléctricas</a:t>
            </a:r>
            <a:endParaRPr sz="1950">
              <a:latin typeface="Arial"/>
              <a:cs typeface="Arial"/>
            </a:endParaRPr>
          </a:p>
          <a:p>
            <a:pPr marL="398780">
              <a:lnSpc>
                <a:spcPct val="100000"/>
              </a:lnSpc>
            </a:pPr>
            <a:r>
              <a:rPr sz="1950" dirty="0">
                <a:latin typeface="Arial"/>
                <a:cs typeface="Arial"/>
              </a:rPr>
              <a:t>externas</a:t>
            </a:r>
            <a:r>
              <a:rPr sz="1950" spc="-70" dirty="0">
                <a:latin typeface="Arial"/>
                <a:cs typeface="Arial"/>
              </a:rPr>
              <a:t> </a:t>
            </a:r>
            <a:r>
              <a:rPr sz="1950" spc="-10" dirty="0">
                <a:latin typeface="Arial"/>
                <a:cs typeface="Arial"/>
              </a:rPr>
              <a:t>erráticas.</a:t>
            </a:r>
            <a:endParaRPr sz="1950">
              <a:latin typeface="Arial"/>
              <a:cs typeface="Arial"/>
            </a:endParaRPr>
          </a:p>
          <a:p>
            <a:pPr marL="398780" indent="-361315">
              <a:lnSpc>
                <a:spcPct val="100000"/>
              </a:lnSpc>
              <a:spcBef>
                <a:spcPts val="110"/>
              </a:spcBef>
              <a:buChar char="•"/>
              <a:tabLst>
                <a:tab pos="398780" algn="l"/>
                <a:tab pos="399415" algn="l"/>
              </a:tabLst>
            </a:pPr>
            <a:r>
              <a:rPr sz="1950" dirty="0">
                <a:latin typeface="Arial"/>
                <a:cs typeface="Arial"/>
              </a:rPr>
              <a:t>Para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bushing</a:t>
            </a:r>
            <a:r>
              <a:rPr sz="1950" spc="-4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nuetros</a:t>
            </a:r>
            <a:r>
              <a:rPr sz="1950" spc="-6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1950" dirty="0">
                <a:latin typeface="Arial"/>
                <a:cs typeface="Arial"/>
              </a:rPr>
              <a:t>&lt;10</a:t>
            </a:r>
            <a:r>
              <a:rPr sz="1950" spc="-45" dirty="0">
                <a:latin typeface="Arial"/>
                <a:cs typeface="Arial"/>
              </a:rPr>
              <a:t> </a:t>
            </a:r>
            <a:r>
              <a:rPr sz="1950" spc="-25" dirty="0">
                <a:latin typeface="Symbol"/>
                <a:cs typeface="Symbol"/>
              </a:rPr>
              <a:t></a:t>
            </a:r>
            <a:r>
              <a:rPr sz="1950" spc="-25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  <a:p>
            <a:pPr marL="398780" marR="55880" indent="-361315">
              <a:lnSpc>
                <a:spcPct val="100000"/>
              </a:lnSpc>
              <a:buChar char="•"/>
              <a:tabLst>
                <a:tab pos="398780" algn="l"/>
                <a:tab pos="399415" algn="l"/>
              </a:tabLst>
            </a:pPr>
            <a:r>
              <a:rPr sz="1950" dirty="0">
                <a:latin typeface="Arial"/>
                <a:cs typeface="Arial"/>
              </a:rPr>
              <a:t>IEEE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spc="-35" dirty="0">
                <a:latin typeface="Arial"/>
                <a:cs typeface="Arial"/>
              </a:rPr>
              <a:t>C57.12.90-</a:t>
            </a:r>
            <a:r>
              <a:rPr sz="2100" spc="-1125" baseline="-21825" dirty="0">
                <a:solidFill>
                  <a:srgbClr val="7D7D7D"/>
                </a:solidFill>
                <a:latin typeface="Arial"/>
                <a:cs typeface="Arial"/>
              </a:rPr>
              <a:t>©</a:t>
            </a:r>
            <a:r>
              <a:rPr sz="1950" spc="-345" dirty="0">
                <a:latin typeface="Arial"/>
                <a:cs typeface="Arial"/>
              </a:rPr>
              <a:t>2</a:t>
            </a:r>
            <a:r>
              <a:rPr sz="2100" spc="-675" baseline="-21825" dirty="0">
                <a:solidFill>
                  <a:srgbClr val="7D7D7D"/>
                </a:solidFill>
                <a:latin typeface="Arial"/>
                <a:cs typeface="Arial"/>
              </a:rPr>
              <a:t>2</a:t>
            </a:r>
            <a:r>
              <a:rPr sz="1950" spc="-640" dirty="0">
                <a:latin typeface="Arial"/>
                <a:cs typeface="Arial"/>
              </a:rPr>
              <a:t>0</a:t>
            </a:r>
            <a:r>
              <a:rPr sz="2100" spc="-217" baseline="-21825" dirty="0">
                <a:solidFill>
                  <a:srgbClr val="7D7D7D"/>
                </a:solidFill>
                <a:latin typeface="Arial"/>
                <a:cs typeface="Arial"/>
              </a:rPr>
              <a:t>0</a:t>
            </a:r>
            <a:r>
              <a:rPr sz="1950" spc="-950" dirty="0">
                <a:latin typeface="Arial"/>
                <a:cs typeface="Arial"/>
              </a:rPr>
              <a:t>1</a:t>
            </a:r>
            <a:r>
              <a:rPr sz="2100" spc="-7" baseline="-21825" dirty="0">
                <a:solidFill>
                  <a:srgbClr val="7D7D7D"/>
                </a:solidFill>
                <a:latin typeface="Arial"/>
                <a:cs typeface="Arial"/>
              </a:rPr>
              <a:t>1</a:t>
            </a:r>
            <a:r>
              <a:rPr sz="2100" spc="-907" baseline="-21825" dirty="0">
                <a:solidFill>
                  <a:srgbClr val="7D7D7D"/>
                </a:solidFill>
                <a:latin typeface="Arial"/>
                <a:cs typeface="Arial"/>
              </a:rPr>
              <a:t>7</a:t>
            </a:r>
            <a:r>
              <a:rPr sz="1950" spc="-140" dirty="0">
                <a:latin typeface="Arial"/>
                <a:cs typeface="Arial"/>
              </a:rPr>
              <a:t>5</a:t>
            </a:r>
            <a:r>
              <a:rPr sz="2100" spc="-569" baseline="-21825" dirty="0">
                <a:solidFill>
                  <a:srgbClr val="7D7D7D"/>
                </a:solidFill>
                <a:latin typeface="Arial"/>
                <a:cs typeface="Arial"/>
              </a:rPr>
              <a:t>D</a:t>
            </a:r>
            <a:r>
              <a:rPr sz="1950" spc="-720" dirty="0">
                <a:latin typeface="Arial"/>
                <a:cs typeface="Arial"/>
              </a:rPr>
              <a:t>p</a:t>
            </a:r>
            <a:r>
              <a:rPr sz="2100" spc="-104" baseline="-21825" dirty="0">
                <a:solidFill>
                  <a:srgbClr val="7D7D7D"/>
                </a:solidFill>
                <a:latin typeface="Arial"/>
                <a:cs typeface="Arial"/>
              </a:rPr>
              <a:t>o</a:t>
            </a:r>
            <a:r>
              <a:rPr sz="1950" spc="-1025" dirty="0">
                <a:latin typeface="Arial"/>
                <a:cs typeface="Arial"/>
              </a:rPr>
              <a:t>a</a:t>
            </a:r>
            <a:r>
              <a:rPr sz="2100" spc="-7" baseline="-21825" dirty="0">
                <a:solidFill>
                  <a:srgbClr val="7D7D7D"/>
                </a:solidFill>
                <a:latin typeface="Arial"/>
                <a:cs typeface="Arial"/>
              </a:rPr>
              <a:t>b</a:t>
            </a:r>
            <a:r>
              <a:rPr sz="2100" spc="-97" baseline="-21825" dirty="0">
                <a:solidFill>
                  <a:srgbClr val="7D7D7D"/>
                </a:solidFill>
                <a:latin typeface="Arial"/>
                <a:cs typeface="Arial"/>
              </a:rPr>
              <a:t>l</a:t>
            </a:r>
            <a:r>
              <a:rPr sz="1950" spc="-595" dirty="0">
                <a:latin typeface="Arial"/>
                <a:cs typeface="Arial"/>
              </a:rPr>
              <a:t>r</a:t>
            </a:r>
            <a:r>
              <a:rPr sz="2100" spc="-292" baseline="-21825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950" spc="-555" dirty="0">
                <a:latin typeface="Arial"/>
                <a:cs typeface="Arial"/>
              </a:rPr>
              <a:t>a</a:t>
            </a:r>
            <a:r>
              <a:rPr sz="2100" baseline="-21825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2100" spc="-960" baseline="-21825" dirty="0">
                <a:solidFill>
                  <a:srgbClr val="7D7D7D"/>
                </a:solidFill>
                <a:latin typeface="Arial"/>
                <a:cs typeface="Arial"/>
              </a:rPr>
              <a:t>n</a:t>
            </a:r>
            <a:r>
              <a:rPr sz="1950" dirty="0">
                <a:latin typeface="Arial"/>
                <a:cs typeface="Arial"/>
              </a:rPr>
              <a:t>t</a:t>
            </a:r>
            <a:r>
              <a:rPr sz="1950" spc="-994" dirty="0">
                <a:latin typeface="Arial"/>
                <a:cs typeface="Arial"/>
              </a:rPr>
              <a:t>e</a:t>
            </a:r>
            <a:r>
              <a:rPr sz="2100" baseline="-21825" dirty="0">
                <a:solidFill>
                  <a:srgbClr val="7D7D7D"/>
                </a:solidFill>
                <a:latin typeface="Arial"/>
                <a:cs typeface="Arial"/>
              </a:rPr>
              <a:t>g</a:t>
            </a:r>
            <a:r>
              <a:rPr sz="2100" spc="-150" baseline="-21825" dirty="0">
                <a:solidFill>
                  <a:srgbClr val="7D7D7D"/>
                </a:solidFill>
                <a:latin typeface="Arial"/>
                <a:cs typeface="Arial"/>
              </a:rPr>
              <a:t>i</a:t>
            </a:r>
            <a:r>
              <a:rPr sz="1950" spc="-555" dirty="0">
                <a:latin typeface="Arial"/>
                <a:cs typeface="Arial"/>
              </a:rPr>
              <a:t>r</a:t>
            </a:r>
            <a:r>
              <a:rPr sz="2100" spc="-345" baseline="-21825" dirty="0">
                <a:solidFill>
                  <a:srgbClr val="7D7D7D"/>
                </a:solidFill>
                <a:latin typeface="Arial"/>
                <a:cs typeface="Arial"/>
              </a:rPr>
              <a:t>n</a:t>
            </a:r>
            <a:r>
              <a:rPr sz="1950" spc="-1420" dirty="0">
                <a:latin typeface="Arial"/>
                <a:cs typeface="Arial"/>
              </a:rPr>
              <a:t>m</a:t>
            </a:r>
            <a:r>
              <a:rPr sz="2100" spc="-7" baseline="-21825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2100" spc="-217" baseline="-21825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950" spc="-305" dirty="0">
                <a:latin typeface="Arial"/>
                <a:cs typeface="Arial"/>
              </a:rPr>
              <a:t>i</a:t>
            </a:r>
            <a:r>
              <a:rPr sz="2100" spc="-247" baseline="-21825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1950" spc="-935" dirty="0">
                <a:latin typeface="Arial"/>
                <a:cs typeface="Arial"/>
              </a:rPr>
              <a:t>n</a:t>
            </a:r>
            <a:r>
              <a:rPr sz="2100" spc="-22" baseline="-21825" dirty="0">
                <a:solidFill>
                  <a:srgbClr val="7D7D7D"/>
                </a:solidFill>
                <a:latin typeface="Arial"/>
                <a:cs typeface="Arial"/>
              </a:rPr>
              <a:t>i</a:t>
            </a:r>
            <a:r>
              <a:rPr sz="2100" spc="-225" baseline="-21825" dirty="0">
                <a:solidFill>
                  <a:srgbClr val="7D7D7D"/>
                </a:solidFill>
                <a:latin typeface="Arial"/>
                <a:cs typeface="Arial"/>
              </a:rPr>
              <a:t>n</a:t>
            </a:r>
            <a:r>
              <a:rPr sz="1950" spc="-944" dirty="0">
                <a:latin typeface="Arial"/>
                <a:cs typeface="Arial"/>
              </a:rPr>
              <a:t>a</a:t>
            </a:r>
            <a:r>
              <a:rPr sz="2100" baseline="-21825" dirty="0">
                <a:solidFill>
                  <a:srgbClr val="7D7D7D"/>
                </a:solidFill>
                <a:latin typeface="Arial"/>
                <a:cs typeface="Arial"/>
              </a:rPr>
              <a:t>g</a:t>
            </a:r>
            <a:r>
              <a:rPr sz="2100" spc="-330" baseline="-2182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950" spc="-265" dirty="0">
                <a:latin typeface="Arial"/>
                <a:cs typeface="Arial"/>
              </a:rPr>
              <a:t>l</a:t>
            </a:r>
            <a:r>
              <a:rPr sz="2100" spc="-1125" baseline="-21825" dirty="0">
                <a:solidFill>
                  <a:srgbClr val="7D7D7D"/>
                </a:solidFill>
                <a:latin typeface="Arial"/>
                <a:cs typeface="Arial"/>
              </a:rPr>
              <a:t>C</a:t>
            </a:r>
            <a:r>
              <a:rPr sz="1950" spc="-345" dirty="0">
                <a:latin typeface="Arial"/>
                <a:cs typeface="Arial"/>
              </a:rPr>
              <a:t>e</a:t>
            </a:r>
            <a:r>
              <a:rPr sz="2100" spc="-660" baseline="-21825" dirty="0">
                <a:solidFill>
                  <a:srgbClr val="7D7D7D"/>
                </a:solidFill>
                <a:latin typeface="Arial"/>
                <a:cs typeface="Arial"/>
              </a:rPr>
              <a:t>o</a:t>
            </a:r>
            <a:r>
              <a:rPr sz="1950" spc="-545" dirty="0">
                <a:latin typeface="Arial"/>
                <a:cs typeface="Arial"/>
              </a:rPr>
              <a:t>s</a:t>
            </a:r>
            <a:r>
              <a:rPr sz="2100" spc="-165" baseline="-21825" dirty="0">
                <a:solidFill>
                  <a:srgbClr val="7D7D7D"/>
                </a:solidFill>
                <a:latin typeface="Arial"/>
                <a:cs typeface="Arial"/>
              </a:rPr>
              <a:t>m</a:t>
            </a:r>
            <a:r>
              <a:rPr sz="1950" spc="-990" dirty="0">
                <a:latin typeface="Arial"/>
                <a:cs typeface="Arial"/>
              </a:rPr>
              <a:t>d</a:t>
            </a:r>
            <a:r>
              <a:rPr sz="2100" spc="-7" baseline="-21825" dirty="0">
                <a:solidFill>
                  <a:srgbClr val="7D7D7D"/>
                </a:solidFill>
                <a:latin typeface="Arial"/>
                <a:cs typeface="Arial"/>
              </a:rPr>
              <a:t>p</a:t>
            </a:r>
            <a:r>
              <a:rPr sz="2100" spc="-862" baseline="-21825" dirty="0">
                <a:solidFill>
                  <a:srgbClr val="7D7D7D"/>
                </a:solidFill>
                <a:latin typeface="Arial"/>
                <a:cs typeface="Arial"/>
              </a:rPr>
              <a:t>a</a:t>
            </a:r>
            <a:r>
              <a:rPr sz="1950" spc="-515" dirty="0">
                <a:latin typeface="Arial"/>
                <a:cs typeface="Arial"/>
              </a:rPr>
              <a:t>e</a:t>
            </a:r>
            <a:r>
              <a:rPr sz="2100" spc="-22" baseline="-21825" dirty="0">
                <a:solidFill>
                  <a:srgbClr val="7D7D7D"/>
                </a:solidFill>
                <a:latin typeface="Arial"/>
                <a:cs typeface="Arial"/>
              </a:rPr>
              <a:t>n</a:t>
            </a:r>
            <a:r>
              <a:rPr sz="2100" spc="-630" baseline="-21825" dirty="0">
                <a:solidFill>
                  <a:srgbClr val="7D7D7D"/>
                </a:solidFill>
                <a:latin typeface="Arial"/>
                <a:cs typeface="Arial"/>
              </a:rPr>
              <a:t>y</a:t>
            </a:r>
            <a:r>
              <a:rPr sz="1950" spc="-145" dirty="0">
                <a:latin typeface="Arial"/>
                <a:cs typeface="Arial"/>
              </a:rPr>
              <a:t>l</a:t>
            </a:r>
            <a:r>
              <a:rPr sz="2100" spc="-375" baseline="-21825" dirty="0">
                <a:solidFill>
                  <a:srgbClr val="7D7D7D"/>
                </a:solidFill>
                <a:latin typeface="Arial"/>
                <a:cs typeface="Arial"/>
              </a:rPr>
              <a:t>.</a:t>
            </a:r>
            <a:r>
              <a:rPr sz="1950" spc="-10" dirty="0">
                <a:latin typeface="Arial"/>
                <a:cs typeface="Arial"/>
              </a:rPr>
              <a:t>í</a:t>
            </a:r>
            <a:r>
              <a:rPr sz="1950" spc="-1110" dirty="0">
                <a:latin typeface="Arial"/>
                <a:cs typeface="Arial"/>
              </a:rPr>
              <a:t>n</a:t>
            </a:r>
            <a:r>
              <a:rPr sz="2100" baseline="-21825" dirty="0">
                <a:solidFill>
                  <a:srgbClr val="7D7D7D"/>
                </a:solidFill>
                <a:latin typeface="Arial"/>
                <a:cs typeface="Arial"/>
              </a:rPr>
              <a:t>A</a:t>
            </a:r>
            <a:r>
              <a:rPr sz="2100" spc="-217" baseline="-21825" dirty="0">
                <a:solidFill>
                  <a:srgbClr val="7D7D7D"/>
                </a:solidFill>
                <a:latin typeface="Arial"/>
                <a:cs typeface="Arial"/>
              </a:rPr>
              <a:t>l</a:t>
            </a:r>
            <a:r>
              <a:rPr sz="1950" spc="-950" dirty="0">
                <a:latin typeface="Arial"/>
                <a:cs typeface="Arial"/>
              </a:rPr>
              <a:t>e</a:t>
            </a:r>
            <a:r>
              <a:rPr sz="2100" baseline="-21825" dirty="0">
                <a:solidFill>
                  <a:srgbClr val="7D7D7D"/>
                </a:solidFill>
                <a:latin typeface="Arial"/>
                <a:cs typeface="Arial"/>
              </a:rPr>
              <a:t>l</a:t>
            </a:r>
            <a:r>
              <a:rPr sz="2100" spc="-22" baseline="-2182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2100" spc="-1117" baseline="-21825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1950" spc="-355" dirty="0">
                <a:latin typeface="Arial"/>
                <a:cs typeface="Arial"/>
              </a:rPr>
              <a:t>a</a:t>
            </a:r>
            <a:r>
              <a:rPr sz="2100" spc="-7" baseline="-21825" dirty="0">
                <a:solidFill>
                  <a:srgbClr val="7D7D7D"/>
                </a:solidFill>
                <a:latin typeface="Arial"/>
                <a:cs typeface="Arial"/>
              </a:rPr>
              <a:t>i</a:t>
            </a:r>
            <a:r>
              <a:rPr sz="2100" spc="-359" baseline="-21825" dirty="0">
                <a:solidFill>
                  <a:srgbClr val="7D7D7D"/>
                </a:solidFill>
                <a:latin typeface="Arial"/>
                <a:cs typeface="Arial"/>
              </a:rPr>
              <a:t>g</a:t>
            </a:r>
            <a:r>
              <a:rPr sz="1950" spc="-960" dirty="0">
                <a:latin typeface="Arial"/>
                <a:cs typeface="Arial"/>
              </a:rPr>
              <a:t>T</a:t>
            </a:r>
            <a:r>
              <a:rPr sz="2100" spc="-7" baseline="-21825" dirty="0">
                <a:solidFill>
                  <a:srgbClr val="7D7D7D"/>
                </a:solidFill>
                <a:latin typeface="Arial"/>
                <a:cs typeface="Arial"/>
              </a:rPr>
              <a:t>h</a:t>
            </a:r>
            <a:r>
              <a:rPr sz="2100" spc="-322" baseline="-21825" dirty="0">
                <a:solidFill>
                  <a:srgbClr val="7D7D7D"/>
                </a:solidFill>
                <a:latin typeface="Arial"/>
                <a:cs typeface="Arial"/>
              </a:rPr>
              <a:t>t</a:t>
            </a:r>
            <a:r>
              <a:rPr sz="1950" spc="-780" baseline="-17094" dirty="0">
                <a:latin typeface="Arial"/>
                <a:cs typeface="Arial"/>
              </a:rPr>
              <a:t>1</a:t>
            </a:r>
            <a:r>
              <a:rPr sz="2100" baseline="-21825" dirty="0">
                <a:solidFill>
                  <a:srgbClr val="7D7D7D"/>
                </a:solidFill>
                <a:latin typeface="Arial"/>
                <a:cs typeface="Arial"/>
              </a:rPr>
              <a:t>s</a:t>
            </a:r>
            <a:r>
              <a:rPr sz="2100" spc="-315" baseline="-21825" dirty="0">
                <a:solidFill>
                  <a:srgbClr val="7D7D7D"/>
                </a:solidFill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se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permite&gt;1.56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Symbol"/>
                <a:cs typeface="Symbol"/>
              </a:rPr>
              <a:t></a:t>
            </a:r>
            <a:r>
              <a:rPr sz="1950" dirty="0">
                <a:latin typeface="Arial"/>
                <a:cs typeface="Arial"/>
              </a:rPr>
              <a:t>s,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y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spc="-20" dirty="0">
                <a:latin typeface="Arial"/>
                <a:cs typeface="Arial"/>
              </a:rPr>
              <a:t>para </a:t>
            </a:r>
            <a:r>
              <a:rPr sz="1950" dirty="0">
                <a:latin typeface="Arial"/>
                <a:cs typeface="Arial"/>
              </a:rPr>
              <a:t>terminales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spc="-5" dirty="0">
                <a:latin typeface="Arial"/>
                <a:cs typeface="Arial"/>
              </a:rPr>
              <a:t>l</a:t>
            </a:r>
            <a:r>
              <a:rPr sz="1950" spc="-10" dirty="0">
                <a:latin typeface="Arial"/>
                <a:cs typeface="Arial"/>
              </a:rPr>
              <a:t>í</a:t>
            </a:r>
            <a:r>
              <a:rPr sz="1950" spc="-5" dirty="0">
                <a:latin typeface="Arial"/>
                <a:cs typeface="Arial"/>
              </a:rPr>
              <a:t>n</a:t>
            </a:r>
            <a:r>
              <a:rPr sz="1950" spc="-1085" dirty="0">
                <a:latin typeface="Arial"/>
                <a:cs typeface="Arial"/>
              </a:rPr>
              <a:t>e</a:t>
            </a:r>
            <a:r>
              <a:rPr sz="2100" spc="-15" baseline="19841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2100" spc="-1050" baseline="19841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950" spc="-395" dirty="0">
                <a:latin typeface="Arial"/>
                <a:cs typeface="Arial"/>
              </a:rPr>
              <a:t>a</a:t>
            </a:r>
            <a:r>
              <a:rPr sz="2100" baseline="19841" dirty="0">
                <a:solidFill>
                  <a:srgbClr val="7D7D7D"/>
                </a:solidFill>
                <a:latin typeface="Arial"/>
                <a:cs typeface="Arial"/>
              </a:rPr>
              <a:t>s</a:t>
            </a:r>
            <a:r>
              <a:rPr sz="2100" spc="-817" baseline="19841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1950" spc="-440" dirty="0">
                <a:latin typeface="Arial"/>
                <a:cs typeface="Arial"/>
              </a:rPr>
              <a:t>y</a:t>
            </a:r>
            <a:r>
              <a:rPr sz="2100" spc="-22" baseline="19841" dirty="0">
                <a:solidFill>
                  <a:srgbClr val="7D7D7D"/>
                </a:solidFill>
                <a:latin typeface="Arial"/>
                <a:cs typeface="Arial"/>
              </a:rPr>
              <a:t>r</a:t>
            </a:r>
            <a:r>
              <a:rPr sz="2100" spc="-270" baseline="19841" dirty="0">
                <a:solidFill>
                  <a:srgbClr val="7D7D7D"/>
                </a:solidFill>
                <a:latin typeface="Arial"/>
                <a:cs typeface="Arial"/>
              </a:rPr>
              <a:t>v</a:t>
            </a:r>
            <a:r>
              <a:rPr sz="1950" spc="-930" dirty="0">
                <a:latin typeface="Arial"/>
                <a:cs typeface="Arial"/>
              </a:rPr>
              <a:t>n</a:t>
            </a:r>
            <a:r>
              <a:rPr sz="2100" spc="-7" baseline="19841" dirty="0">
                <a:solidFill>
                  <a:srgbClr val="7D7D7D"/>
                </a:solidFill>
                <a:latin typeface="Arial"/>
                <a:cs typeface="Arial"/>
              </a:rPr>
              <a:t>e</a:t>
            </a:r>
            <a:r>
              <a:rPr sz="2100" spc="-952" baseline="19841" dirty="0">
                <a:solidFill>
                  <a:srgbClr val="7D7D7D"/>
                </a:solidFill>
                <a:latin typeface="Arial"/>
                <a:cs typeface="Arial"/>
              </a:rPr>
              <a:t>d</a:t>
            </a:r>
            <a:r>
              <a:rPr sz="1950" spc="-470" dirty="0">
                <a:latin typeface="Arial"/>
                <a:cs typeface="Arial"/>
              </a:rPr>
              <a:t>e</a:t>
            </a:r>
            <a:r>
              <a:rPr sz="2100" spc="120" baseline="19841" dirty="0">
                <a:solidFill>
                  <a:srgbClr val="7D7D7D"/>
                </a:solidFill>
                <a:latin typeface="Arial"/>
                <a:cs typeface="Arial"/>
              </a:rPr>
              <a:t>.</a:t>
            </a:r>
            <a:r>
              <a:rPr sz="1950" spc="-5" dirty="0">
                <a:latin typeface="Arial"/>
                <a:cs typeface="Arial"/>
              </a:rPr>
              <a:t>utr</a:t>
            </a:r>
            <a:r>
              <a:rPr sz="1950" dirty="0">
                <a:latin typeface="Arial"/>
                <a:cs typeface="Arial"/>
              </a:rPr>
              <a:t>o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1950" spc="-15" baseline="-17094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se</a:t>
            </a:r>
            <a:r>
              <a:rPr sz="1950" spc="-2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permite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&lt;40</a:t>
            </a:r>
            <a:r>
              <a:rPr sz="1950" spc="-180" dirty="0">
                <a:latin typeface="Arial"/>
                <a:cs typeface="Arial"/>
              </a:rPr>
              <a:t> </a:t>
            </a:r>
            <a:r>
              <a:rPr sz="1950" spc="-25" dirty="0">
                <a:latin typeface="Symbol"/>
                <a:cs typeface="Symbol"/>
              </a:rPr>
              <a:t></a:t>
            </a:r>
            <a:r>
              <a:rPr sz="1950" spc="-25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4792" y="1130808"/>
            <a:ext cx="4762500" cy="3049270"/>
            <a:chOff x="1764792" y="1130808"/>
            <a:chExt cx="4762500" cy="3049270"/>
          </a:xfrm>
        </p:grpSpPr>
        <p:sp>
          <p:nvSpPr>
            <p:cNvPr id="4" name="object 4"/>
            <p:cNvSpPr/>
            <p:nvPr/>
          </p:nvSpPr>
          <p:spPr>
            <a:xfrm>
              <a:off x="1787652" y="3781046"/>
              <a:ext cx="4729480" cy="41275"/>
            </a:xfrm>
            <a:custGeom>
              <a:avLst/>
              <a:gdLst/>
              <a:ahLst/>
              <a:cxnLst/>
              <a:rect l="l" t="t" r="r" b="b"/>
              <a:pathLst>
                <a:path w="4729480" h="41275">
                  <a:moveTo>
                    <a:pt x="4728972" y="0"/>
                  </a:moveTo>
                  <a:lnTo>
                    <a:pt x="0" y="0"/>
                  </a:lnTo>
                  <a:lnTo>
                    <a:pt x="0" y="40891"/>
                  </a:lnTo>
                  <a:lnTo>
                    <a:pt x="4728972" y="40891"/>
                  </a:lnTo>
                  <a:lnTo>
                    <a:pt x="47289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4792" y="1264158"/>
              <a:ext cx="1054100" cy="2556510"/>
            </a:xfrm>
            <a:custGeom>
              <a:avLst/>
              <a:gdLst/>
              <a:ahLst/>
              <a:cxnLst/>
              <a:rect l="l" t="t" r="r" b="b"/>
              <a:pathLst>
                <a:path w="1054100" h="2556510">
                  <a:moveTo>
                    <a:pt x="1053845" y="0"/>
                  </a:moveTo>
                  <a:lnTo>
                    <a:pt x="999489" y="11683"/>
                  </a:lnTo>
                  <a:lnTo>
                    <a:pt x="962025" y="34543"/>
                  </a:lnTo>
                  <a:lnTo>
                    <a:pt x="931163" y="66675"/>
                  </a:lnTo>
                  <a:lnTo>
                    <a:pt x="906018" y="105028"/>
                  </a:lnTo>
                  <a:lnTo>
                    <a:pt x="885316" y="146303"/>
                  </a:lnTo>
                  <a:lnTo>
                    <a:pt x="868044" y="187451"/>
                  </a:lnTo>
                  <a:lnTo>
                    <a:pt x="854328" y="225425"/>
                  </a:lnTo>
                  <a:lnTo>
                    <a:pt x="837310" y="279018"/>
                  </a:lnTo>
                  <a:lnTo>
                    <a:pt x="822070" y="332993"/>
                  </a:lnTo>
                  <a:lnTo>
                    <a:pt x="794257" y="441832"/>
                  </a:lnTo>
                  <a:lnTo>
                    <a:pt x="788924" y="465454"/>
                  </a:lnTo>
                  <a:lnTo>
                    <a:pt x="782827" y="490600"/>
                  </a:lnTo>
                  <a:lnTo>
                    <a:pt x="576452" y="1410080"/>
                  </a:lnTo>
                  <a:lnTo>
                    <a:pt x="529970" y="1606550"/>
                  </a:lnTo>
                  <a:lnTo>
                    <a:pt x="464184" y="1862201"/>
                  </a:lnTo>
                  <a:lnTo>
                    <a:pt x="450850" y="1910079"/>
                  </a:lnTo>
                  <a:lnTo>
                    <a:pt x="436880" y="1957831"/>
                  </a:lnTo>
                  <a:lnTo>
                    <a:pt x="422401" y="2005329"/>
                  </a:lnTo>
                  <a:lnTo>
                    <a:pt x="406907" y="2052574"/>
                  </a:lnTo>
                  <a:lnTo>
                    <a:pt x="390651" y="2099437"/>
                  </a:lnTo>
                  <a:lnTo>
                    <a:pt x="383794" y="2116201"/>
                  </a:lnTo>
                  <a:lnTo>
                    <a:pt x="377697" y="2132965"/>
                  </a:lnTo>
                  <a:lnTo>
                    <a:pt x="359663" y="2174493"/>
                  </a:lnTo>
                  <a:lnTo>
                    <a:pt x="340740" y="2213609"/>
                  </a:lnTo>
                  <a:lnTo>
                    <a:pt x="319658" y="2251582"/>
                  </a:lnTo>
                  <a:lnTo>
                    <a:pt x="295401" y="2289937"/>
                  </a:lnTo>
                  <a:lnTo>
                    <a:pt x="239649" y="2359786"/>
                  </a:lnTo>
                  <a:lnTo>
                    <a:pt x="203581" y="2393568"/>
                  </a:lnTo>
                  <a:lnTo>
                    <a:pt x="165481" y="2421000"/>
                  </a:lnTo>
                  <a:lnTo>
                    <a:pt x="123825" y="2442972"/>
                  </a:lnTo>
                  <a:lnTo>
                    <a:pt x="77215" y="2460116"/>
                  </a:lnTo>
                  <a:lnTo>
                    <a:pt x="24383" y="2473452"/>
                  </a:lnTo>
                  <a:lnTo>
                    <a:pt x="6095" y="2477261"/>
                  </a:lnTo>
                  <a:lnTo>
                    <a:pt x="0" y="2479547"/>
                  </a:lnTo>
                  <a:lnTo>
                    <a:pt x="22097" y="2556510"/>
                  </a:lnTo>
                  <a:lnTo>
                    <a:pt x="28956" y="2554223"/>
                  </a:lnTo>
                  <a:lnTo>
                    <a:pt x="91439" y="2539618"/>
                  </a:lnTo>
                  <a:lnTo>
                    <a:pt x="137159" y="2524124"/>
                  </a:lnTo>
                  <a:lnTo>
                    <a:pt x="179577" y="2504821"/>
                  </a:lnTo>
                  <a:lnTo>
                    <a:pt x="219075" y="2481453"/>
                  </a:lnTo>
                  <a:lnTo>
                    <a:pt x="255777" y="2454021"/>
                  </a:lnTo>
                  <a:lnTo>
                    <a:pt x="290194" y="2422524"/>
                  </a:lnTo>
                  <a:lnTo>
                    <a:pt x="322580" y="2386837"/>
                  </a:lnTo>
                  <a:lnTo>
                    <a:pt x="353313" y="2346960"/>
                  </a:lnTo>
                  <a:lnTo>
                    <a:pt x="404749" y="2263140"/>
                  </a:lnTo>
                  <a:lnTo>
                    <a:pt x="429894" y="2212466"/>
                  </a:lnTo>
                  <a:lnTo>
                    <a:pt x="452500" y="2160524"/>
                  </a:lnTo>
                  <a:lnTo>
                    <a:pt x="479678" y="2088006"/>
                  </a:lnTo>
                  <a:lnTo>
                    <a:pt x="502412" y="2016887"/>
                  </a:lnTo>
                  <a:lnTo>
                    <a:pt x="517651" y="1966721"/>
                  </a:lnTo>
                  <a:lnTo>
                    <a:pt x="532257" y="1916429"/>
                  </a:lnTo>
                  <a:lnTo>
                    <a:pt x="546353" y="1865883"/>
                  </a:lnTo>
                  <a:lnTo>
                    <a:pt x="573024" y="1764411"/>
                  </a:lnTo>
                  <a:lnTo>
                    <a:pt x="638937" y="1495297"/>
                  </a:lnTo>
                  <a:lnTo>
                    <a:pt x="654050" y="1427606"/>
                  </a:lnTo>
                  <a:lnTo>
                    <a:pt x="670051" y="1359789"/>
                  </a:lnTo>
                  <a:lnTo>
                    <a:pt x="788924" y="825245"/>
                  </a:lnTo>
                  <a:lnTo>
                    <a:pt x="866394" y="486282"/>
                  </a:lnTo>
                  <a:lnTo>
                    <a:pt x="883284" y="415925"/>
                  </a:lnTo>
                  <a:lnTo>
                    <a:pt x="900176" y="350012"/>
                  </a:lnTo>
                  <a:lnTo>
                    <a:pt x="912876" y="304672"/>
                  </a:lnTo>
                  <a:lnTo>
                    <a:pt x="927100" y="259714"/>
                  </a:lnTo>
                  <a:lnTo>
                    <a:pt x="942720" y="215518"/>
                  </a:lnTo>
                  <a:lnTo>
                    <a:pt x="947293" y="204850"/>
                  </a:lnTo>
                  <a:lnTo>
                    <a:pt x="951102" y="195071"/>
                  </a:lnTo>
                  <a:lnTo>
                    <a:pt x="968120" y="158241"/>
                  </a:lnTo>
                  <a:lnTo>
                    <a:pt x="991743" y="118999"/>
                  </a:lnTo>
                  <a:lnTo>
                    <a:pt x="1005205" y="103631"/>
                  </a:lnTo>
                  <a:lnTo>
                    <a:pt x="1007490" y="100583"/>
                  </a:lnTo>
                  <a:lnTo>
                    <a:pt x="1024889" y="87883"/>
                  </a:lnTo>
                  <a:lnTo>
                    <a:pt x="1039876" y="83184"/>
                  </a:lnTo>
                  <a:lnTo>
                    <a:pt x="1050797" y="81661"/>
                  </a:lnTo>
                  <a:lnTo>
                    <a:pt x="1050797" y="3047"/>
                  </a:lnTo>
                  <a:lnTo>
                    <a:pt x="105384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9776" y="1243584"/>
              <a:ext cx="100584" cy="1022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21864" y="1254252"/>
              <a:ext cx="3805554" cy="1664335"/>
            </a:xfrm>
            <a:custGeom>
              <a:avLst/>
              <a:gdLst/>
              <a:ahLst/>
              <a:cxnLst/>
              <a:rect l="l" t="t" r="r" b="b"/>
              <a:pathLst>
                <a:path w="3805554" h="1664335">
                  <a:moveTo>
                    <a:pt x="42672" y="0"/>
                  </a:moveTo>
                  <a:lnTo>
                    <a:pt x="0" y="67818"/>
                  </a:lnTo>
                  <a:lnTo>
                    <a:pt x="187452" y="187451"/>
                  </a:lnTo>
                  <a:lnTo>
                    <a:pt x="376300" y="307086"/>
                  </a:lnTo>
                  <a:lnTo>
                    <a:pt x="515747" y="393319"/>
                  </a:lnTo>
                  <a:lnTo>
                    <a:pt x="602869" y="446277"/>
                  </a:lnTo>
                  <a:lnTo>
                    <a:pt x="690752" y="498475"/>
                  </a:lnTo>
                  <a:lnTo>
                    <a:pt x="734822" y="524383"/>
                  </a:lnTo>
                  <a:lnTo>
                    <a:pt x="823468" y="575310"/>
                  </a:lnTo>
                  <a:lnTo>
                    <a:pt x="868045" y="600456"/>
                  </a:lnTo>
                  <a:lnTo>
                    <a:pt x="912749" y="625348"/>
                  </a:lnTo>
                  <a:lnTo>
                    <a:pt x="957580" y="649986"/>
                  </a:lnTo>
                  <a:lnTo>
                    <a:pt x="1047750" y="698500"/>
                  </a:lnTo>
                  <a:lnTo>
                    <a:pt x="1093089" y="722376"/>
                  </a:lnTo>
                  <a:lnTo>
                    <a:pt x="1138555" y="745871"/>
                  </a:lnTo>
                  <a:lnTo>
                    <a:pt x="1184148" y="769112"/>
                  </a:lnTo>
                  <a:lnTo>
                    <a:pt x="1229868" y="792099"/>
                  </a:lnTo>
                  <a:lnTo>
                    <a:pt x="1275714" y="814705"/>
                  </a:lnTo>
                  <a:lnTo>
                    <a:pt x="1321815" y="837057"/>
                  </a:lnTo>
                  <a:lnTo>
                    <a:pt x="1367916" y="859027"/>
                  </a:lnTo>
                  <a:lnTo>
                    <a:pt x="1414272" y="880618"/>
                  </a:lnTo>
                  <a:lnTo>
                    <a:pt x="1460753" y="901826"/>
                  </a:lnTo>
                  <a:lnTo>
                    <a:pt x="1507363" y="922782"/>
                  </a:lnTo>
                  <a:lnTo>
                    <a:pt x="1554099" y="943356"/>
                  </a:lnTo>
                  <a:lnTo>
                    <a:pt x="1600962" y="963549"/>
                  </a:lnTo>
                  <a:lnTo>
                    <a:pt x="1647952" y="983361"/>
                  </a:lnTo>
                  <a:lnTo>
                    <a:pt x="1695069" y="1002664"/>
                  </a:lnTo>
                  <a:lnTo>
                    <a:pt x="1809496" y="1046988"/>
                  </a:lnTo>
                  <a:lnTo>
                    <a:pt x="1857756" y="1065022"/>
                  </a:lnTo>
                  <a:lnTo>
                    <a:pt x="1906143" y="1082802"/>
                  </a:lnTo>
                  <a:lnTo>
                    <a:pt x="1954657" y="1100327"/>
                  </a:lnTo>
                  <a:lnTo>
                    <a:pt x="2003298" y="1117600"/>
                  </a:lnTo>
                  <a:lnTo>
                    <a:pt x="2100961" y="1151509"/>
                  </a:lnTo>
                  <a:lnTo>
                    <a:pt x="2198878" y="1184656"/>
                  </a:lnTo>
                  <a:lnTo>
                    <a:pt x="2297049" y="1217040"/>
                  </a:lnTo>
                  <a:lnTo>
                    <a:pt x="2444496" y="1264665"/>
                  </a:lnTo>
                  <a:lnTo>
                    <a:pt x="2681732" y="1339469"/>
                  </a:lnTo>
                  <a:lnTo>
                    <a:pt x="2859151" y="1394333"/>
                  </a:lnTo>
                  <a:lnTo>
                    <a:pt x="3052699" y="1452499"/>
                  </a:lnTo>
                  <a:lnTo>
                    <a:pt x="3294761" y="1523873"/>
                  </a:lnTo>
                  <a:lnTo>
                    <a:pt x="3537331" y="1593850"/>
                  </a:lnTo>
                  <a:lnTo>
                    <a:pt x="3785616" y="1664081"/>
                  </a:lnTo>
                  <a:lnTo>
                    <a:pt x="3805428" y="1586357"/>
                  </a:lnTo>
                  <a:lnTo>
                    <a:pt x="3804666" y="1586357"/>
                  </a:lnTo>
                  <a:lnTo>
                    <a:pt x="3513201" y="1503552"/>
                  </a:lnTo>
                  <a:lnTo>
                    <a:pt x="3225291" y="1419987"/>
                  </a:lnTo>
                  <a:lnTo>
                    <a:pt x="2985770" y="1348739"/>
                  </a:lnTo>
                  <a:lnTo>
                    <a:pt x="2794508" y="1290701"/>
                  </a:lnTo>
                  <a:lnTo>
                    <a:pt x="2706116" y="1263269"/>
                  </a:lnTo>
                  <a:lnTo>
                    <a:pt x="2527046" y="1206881"/>
                  </a:lnTo>
                  <a:lnTo>
                    <a:pt x="2381885" y="1160652"/>
                  </a:lnTo>
                  <a:lnTo>
                    <a:pt x="2285111" y="1129030"/>
                  </a:lnTo>
                  <a:lnTo>
                    <a:pt x="2188337" y="1096899"/>
                  </a:lnTo>
                  <a:lnTo>
                    <a:pt x="2091944" y="1063878"/>
                  </a:lnTo>
                  <a:lnTo>
                    <a:pt x="1995805" y="1030097"/>
                  </a:lnTo>
                  <a:lnTo>
                    <a:pt x="1947799" y="1012825"/>
                  </a:lnTo>
                  <a:lnTo>
                    <a:pt x="1900047" y="995299"/>
                  </a:lnTo>
                  <a:lnTo>
                    <a:pt x="1804924" y="959358"/>
                  </a:lnTo>
                  <a:lnTo>
                    <a:pt x="1757552" y="940943"/>
                  </a:lnTo>
                  <a:lnTo>
                    <a:pt x="1724787" y="928751"/>
                  </a:lnTo>
                  <a:lnTo>
                    <a:pt x="1646936" y="896112"/>
                  </a:lnTo>
                  <a:lnTo>
                    <a:pt x="1599691" y="875919"/>
                  </a:lnTo>
                  <a:lnTo>
                    <a:pt x="1552702" y="855345"/>
                  </a:lnTo>
                  <a:lnTo>
                    <a:pt x="1505839" y="834389"/>
                  </a:lnTo>
                  <a:lnTo>
                    <a:pt x="1459230" y="813181"/>
                  </a:lnTo>
                  <a:lnTo>
                    <a:pt x="1412621" y="791590"/>
                  </a:lnTo>
                  <a:lnTo>
                    <a:pt x="1320164" y="747395"/>
                  </a:lnTo>
                  <a:lnTo>
                    <a:pt x="1274190" y="724788"/>
                  </a:lnTo>
                  <a:lnTo>
                    <a:pt x="1228344" y="701801"/>
                  </a:lnTo>
                  <a:lnTo>
                    <a:pt x="1137158" y="655065"/>
                  </a:lnTo>
                  <a:lnTo>
                    <a:pt x="1091819" y="631317"/>
                  </a:lnTo>
                  <a:lnTo>
                    <a:pt x="1046607" y="607187"/>
                  </a:lnTo>
                  <a:lnTo>
                    <a:pt x="1001522" y="582802"/>
                  </a:lnTo>
                  <a:lnTo>
                    <a:pt x="956563" y="558164"/>
                  </a:lnTo>
                  <a:lnTo>
                    <a:pt x="867156" y="508126"/>
                  </a:lnTo>
                  <a:lnTo>
                    <a:pt x="822578" y="482726"/>
                  </a:lnTo>
                  <a:lnTo>
                    <a:pt x="778256" y="457073"/>
                  </a:lnTo>
                  <a:lnTo>
                    <a:pt x="689737" y="405130"/>
                  </a:lnTo>
                  <a:lnTo>
                    <a:pt x="601726" y="352298"/>
                  </a:lnTo>
                  <a:lnTo>
                    <a:pt x="514223" y="298703"/>
                  </a:lnTo>
                  <a:lnTo>
                    <a:pt x="418973" y="239268"/>
                  </a:lnTo>
                  <a:lnTo>
                    <a:pt x="230124" y="120396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78508" y="1130807"/>
              <a:ext cx="1269365" cy="3049270"/>
            </a:xfrm>
            <a:custGeom>
              <a:avLst/>
              <a:gdLst/>
              <a:ahLst/>
              <a:cxnLst/>
              <a:rect l="l" t="t" r="r" b="b"/>
              <a:pathLst>
                <a:path w="1269364" h="3049270">
                  <a:moveTo>
                    <a:pt x="106680" y="472440"/>
                  </a:moveTo>
                  <a:lnTo>
                    <a:pt x="0" y="471678"/>
                  </a:lnTo>
                  <a:lnTo>
                    <a:pt x="0" y="498348"/>
                  </a:lnTo>
                  <a:lnTo>
                    <a:pt x="106680" y="499110"/>
                  </a:lnTo>
                  <a:lnTo>
                    <a:pt x="106680" y="472440"/>
                  </a:lnTo>
                  <a:close/>
                </a:path>
                <a:path w="1269364" h="3049270">
                  <a:moveTo>
                    <a:pt x="144018" y="1938655"/>
                  </a:moveTo>
                  <a:lnTo>
                    <a:pt x="37338" y="1937893"/>
                  </a:lnTo>
                  <a:lnTo>
                    <a:pt x="36576" y="1964563"/>
                  </a:lnTo>
                  <a:lnTo>
                    <a:pt x="143256" y="1965325"/>
                  </a:lnTo>
                  <a:lnTo>
                    <a:pt x="144018" y="1938655"/>
                  </a:lnTo>
                  <a:close/>
                </a:path>
                <a:path w="1269364" h="3049270">
                  <a:moveTo>
                    <a:pt x="149352" y="144780"/>
                  </a:moveTo>
                  <a:lnTo>
                    <a:pt x="42672" y="144018"/>
                  </a:lnTo>
                  <a:lnTo>
                    <a:pt x="42672" y="170688"/>
                  </a:lnTo>
                  <a:lnTo>
                    <a:pt x="149352" y="171450"/>
                  </a:lnTo>
                  <a:lnTo>
                    <a:pt x="149352" y="144780"/>
                  </a:lnTo>
                  <a:close/>
                </a:path>
                <a:path w="1269364" h="3049270">
                  <a:moveTo>
                    <a:pt x="293192" y="473202"/>
                  </a:moveTo>
                  <a:lnTo>
                    <a:pt x="186563" y="473202"/>
                  </a:lnTo>
                  <a:lnTo>
                    <a:pt x="186563" y="499872"/>
                  </a:lnTo>
                  <a:lnTo>
                    <a:pt x="293192" y="499872"/>
                  </a:lnTo>
                  <a:lnTo>
                    <a:pt x="293192" y="473202"/>
                  </a:lnTo>
                  <a:close/>
                </a:path>
                <a:path w="1269364" h="3049270">
                  <a:moveTo>
                    <a:pt x="330581" y="1940941"/>
                  </a:moveTo>
                  <a:lnTo>
                    <a:pt x="223901" y="1939417"/>
                  </a:lnTo>
                  <a:lnTo>
                    <a:pt x="223139" y="1966087"/>
                  </a:lnTo>
                  <a:lnTo>
                    <a:pt x="329819" y="1967611"/>
                  </a:lnTo>
                  <a:lnTo>
                    <a:pt x="330581" y="1940941"/>
                  </a:lnTo>
                  <a:close/>
                </a:path>
                <a:path w="1269364" h="3049270">
                  <a:moveTo>
                    <a:pt x="335915" y="145542"/>
                  </a:moveTo>
                  <a:lnTo>
                    <a:pt x="229235" y="144780"/>
                  </a:lnTo>
                  <a:lnTo>
                    <a:pt x="229235" y="171450"/>
                  </a:lnTo>
                  <a:lnTo>
                    <a:pt x="335915" y="172212"/>
                  </a:lnTo>
                  <a:lnTo>
                    <a:pt x="335915" y="145542"/>
                  </a:lnTo>
                  <a:close/>
                </a:path>
                <a:path w="1269364" h="3049270">
                  <a:moveTo>
                    <a:pt x="479806" y="474726"/>
                  </a:moveTo>
                  <a:lnTo>
                    <a:pt x="373253" y="473964"/>
                  </a:lnTo>
                  <a:lnTo>
                    <a:pt x="373253" y="500634"/>
                  </a:lnTo>
                  <a:lnTo>
                    <a:pt x="479806" y="501396"/>
                  </a:lnTo>
                  <a:lnTo>
                    <a:pt x="479806" y="474726"/>
                  </a:lnTo>
                  <a:close/>
                </a:path>
                <a:path w="1269364" h="3049270">
                  <a:moveTo>
                    <a:pt x="522478" y="146304"/>
                  </a:moveTo>
                  <a:lnTo>
                    <a:pt x="415925" y="145542"/>
                  </a:lnTo>
                  <a:lnTo>
                    <a:pt x="415925" y="172212"/>
                  </a:lnTo>
                  <a:lnTo>
                    <a:pt x="522478" y="172974"/>
                  </a:lnTo>
                  <a:lnTo>
                    <a:pt x="522478" y="146304"/>
                  </a:lnTo>
                  <a:close/>
                </a:path>
                <a:path w="1269364" h="3049270">
                  <a:moveTo>
                    <a:pt x="666496" y="475488"/>
                  </a:moveTo>
                  <a:lnTo>
                    <a:pt x="559816" y="474726"/>
                  </a:lnTo>
                  <a:lnTo>
                    <a:pt x="559816" y="501396"/>
                  </a:lnTo>
                  <a:lnTo>
                    <a:pt x="666496" y="502158"/>
                  </a:lnTo>
                  <a:lnTo>
                    <a:pt x="666496" y="475488"/>
                  </a:lnTo>
                  <a:close/>
                </a:path>
                <a:path w="1269364" h="3049270">
                  <a:moveTo>
                    <a:pt x="709168" y="147066"/>
                  </a:moveTo>
                  <a:lnTo>
                    <a:pt x="602488" y="146304"/>
                  </a:lnTo>
                  <a:lnTo>
                    <a:pt x="602488" y="172974"/>
                  </a:lnTo>
                  <a:lnTo>
                    <a:pt x="709168" y="173736"/>
                  </a:lnTo>
                  <a:lnTo>
                    <a:pt x="709168" y="147066"/>
                  </a:lnTo>
                  <a:close/>
                </a:path>
                <a:path w="1269364" h="3049270">
                  <a:moveTo>
                    <a:pt x="895731" y="147828"/>
                  </a:moveTo>
                  <a:lnTo>
                    <a:pt x="789178" y="147066"/>
                  </a:lnTo>
                  <a:lnTo>
                    <a:pt x="789178" y="173736"/>
                  </a:lnTo>
                  <a:lnTo>
                    <a:pt x="895731" y="174498"/>
                  </a:lnTo>
                  <a:lnTo>
                    <a:pt x="895731" y="147828"/>
                  </a:lnTo>
                  <a:close/>
                </a:path>
                <a:path w="1269364" h="3049270">
                  <a:moveTo>
                    <a:pt x="941438" y="2392934"/>
                  </a:moveTo>
                  <a:lnTo>
                    <a:pt x="914781" y="2392934"/>
                  </a:lnTo>
                  <a:lnTo>
                    <a:pt x="914781" y="2499614"/>
                  </a:lnTo>
                  <a:lnTo>
                    <a:pt x="941438" y="2499614"/>
                  </a:lnTo>
                  <a:lnTo>
                    <a:pt x="941438" y="2392934"/>
                  </a:lnTo>
                  <a:close/>
                </a:path>
                <a:path w="1269364" h="3049270">
                  <a:moveTo>
                    <a:pt x="941438" y="2206244"/>
                  </a:moveTo>
                  <a:lnTo>
                    <a:pt x="914781" y="2206244"/>
                  </a:lnTo>
                  <a:lnTo>
                    <a:pt x="914781" y="2312924"/>
                  </a:lnTo>
                  <a:lnTo>
                    <a:pt x="941438" y="2312924"/>
                  </a:lnTo>
                  <a:lnTo>
                    <a:pt x="941438" y="2206244"/>
                  </a:lnTo>
                  <a:close/>
                </a:path>
                <a:path w="1269364" h="3049270">
                  <a:moveTo>
                    <a:pt x="941438" y="2019427"/>
                  </a:moveTo>
                  <a:lnTo>
                    <a:pt x="914781" y="2019427"/>
                  </a:lnTo>
                  <a:lnTo>
                    <a:pt x="914781" y="2126107"/>
                  </a:lnTo>
                  <a:lnTo>
                    <a:pt x="941438" y="2126107"/>
                  </a:lnTo>
                  <a:lnTo>
                    <a:pt x="941438" y="2019427"/>
                  </a:lnTo>
                  <a:close/>
                </a:path>
                <a:path w="1269364" h="3049270">
                  <a:moveTo>
                    <a:pt x="941438" y="1832737"/>
                  </a:moveTo>
                  <a:lnTo>
                    <a:pt x="914781" y="1832737"/>
                  </a:lnTo>
                  <a:lnTo>
                    <a:pt x="914781" y="1939417"/>
                  </a:lnTo>
                  <a:lnTo>
                    <a:pt x="941438" y="1939417"/>
                  </a:lnTo>
                  <a:lnTo>
                    <a:pt x="941438" y="1832737"/>
                  </a:lnTo>
                  <a:close/>
                </a:path>
                <a:path w="1269364" h="3049270">
                  <a:moveTo>
                    <a:pt x="941438" y="1646047"/>
                  </a:moveTo>
                  <a:lnTo>
                    <a:pt x="914781" y="1646047"/>
                  </a:lnTo>
                  <a:lnTo>
                    <a:pt x="914781" y="1752727"/>
                  </a:lnTo>
                  <a:lnTo>
                    <a:pt x="941438" y="1752727"/>
                  </a:lnTo>
                  <a:lnTo>
                    <a:pt x="941438" y="1646047"/>
                  </a:lnTo>
                  <a:close/>
                </a:path>
                <a:path w="1269364" h="3049270">
                  <a:moveTo>
                    <a:pt x="941438" y="1459357"/>
                  </a:moveTo>
                  <a:lnTo>
                    <a:pt x="914781" y="1459357"/>
                  </a:lnTo>
                  <a:lnTo>
                    <a:pt x="914781" y="1566037"/>
                  </a:lnTo>
                  <a:lnTo>
                    <a:pt x="941438" y="1566037"/>
                  </a:lnTo>
                  <a:lnTo>
                    <a:pt x="941438" y="1459357"/>
                  </a:lnTo>
                  <a:close/>
                </a:path>
                <a:path w="1269364" h="3049270">
                  <a:moveTo>
                    <a:pt x="941438" y="1272667"/>
                  </a:moveTo>
                  <a:lnTo>
                    <a:pt x="914781" y="1272667"/>
                  </a:lnTo>
                  <a:lnTo>
                    <a:pt x="914781" y="1379347"/>
                  </a:lnTo>
                  <a:lnTo>
                    <a:pt x="941438" y="1379347"/>
                  </a:lnTo>
                  <a:lnTo>
                    <a:pt x="941438" y="1272667"/>
                  </a:lnTo>
                  <a:close/>
                </a:path>
                <a:path w="1269364" h="3049270">
                  <a:moveTo>
                    <a:pt x="941438" y="1085977"/>
                  </a:moveTo>
                  <a:lnTo>
                    <a:pt x="914781" y="1085977"/>
                  </a:lnTo>
                  <a:lnTo>
                    <a:pt x="914781" y="1192657"/>
                  </a:lnTo>
                  <a:lnTo>
                    <a:pt x="941438" y="1192657"/>
                  </a:lnTo>
                  <a:lnTo>
                    <a:pt x="941438" y="1085977"/>
                  </a:lnTo>
                  <a:close/>
                </a:path>
                <a:path w="1269364" h="3049270">
                  <a:moveTo>
                    <a:pt x="941438" y="899287"/>
                  </a:moveTo>
                  <a:lnTo>
                    <a:pt x="914781" y="899287"/>
                  </a:lnTo>
                  <a:lnTo>
                    <a:pt x="914781" y="1005967"/>
                  </a:lnTo>
                  <a:lnTo>
                    <a:pt x="941438" y="1005967"/>
                  </a:lnTo>
                  <a:lnTo>
                    <a:pt x="941438" y="899287"/>
                  </a:lnTo>
                  <a:close/>
                </a:path>
                <a:path w="1269364" h="3049270">
                  <a:moveTo>
                    <a:pt x="941438" y="712597"/>
                  </a:moveTo>
                  <a:lnTo>
                    <a:pt x="914781" y="712597"/>
                  </a:lnTo>
                  <a:lnTo>
                    <a:pt x="914781" y="819277"/>
                  </a:lnTo>
                  <a:lnTo>
                    <a:pt x="941438" y="819277"/>
                  </a:lnTo>
                  <a:lnTo>
                    <a:pt x="941438" y="712597"/>
                  </a:lnTo>
                  <a:close/>
                </a:path>
                <a:path w="1269364" h="3049270">
                  <a:moveTo>
                    <a:pt x="941438" y="525780"/>
                  </a:moveTo>
                  <a:lnTo>
                    <a:pt x="914781" y="525780"/>
                  </a:lnTo>
                  <a:lnTo>
                    <a:pt x="914781" y="632460"/>
                  </a:lnTo>
                  <a:lnTo>
                    <a:pt x="941438" y="632460"/>
                  </a:lnTo>
                  <a:lnTo>
                    <a:pt x="941438" y="525780"/>
                  </a:lnTo>
                  <a:close/>
                </a:path>
                <a:path w="1269364" h="3049270">
                  <a:moveTo>
                    <a:pt x="941438" y="339090"/>
                  </a:moveTo>
                  <a:lnTo>
                    <a:pt x="914781" y="339090"/>
                  </a:lnTo>
                  <a:lnTo>
                    <a:pt x="914781" y="445770"/>
                  </a:lnTo>
                  <a:lnTo>
                    <a:pt x="941438" y="445770"/>
                  </a:lnTo>
                  <a:lnTo>
                    <a:pt x="941438" y="339090"/>
                  </a:lnTo>
                  <a:close/>
                </a:path>
                <a:path w="1269364" h="3049270">
                  <a:moveTo>
                    <a:pt x="962025" y="6096"/>
                  </a:moveTo>
                  <a:lnTo>
                    <a:pt x="936117" y="0"/>
                  </a:lnTo>
                  <a:lnTo>
                    <a:pt x="826262" y="476885"/>
                  </a:lnTo>
                  <a:lnTo>
                    <a:pt x="746506" y="476250"/>
                  </a:lnTo>
                  <a:lnTo>
                    <a:pt x="746506" y="502920"/>
                  </a:lnTo>
                  <a:lnTo>
                    <a:pt x="820166" y="503555"/>
                  </a:lnTo>
                  <a:lnTo>
                    <a:pt x="488696" y="1942338"/>
                  </a:lnTo>
                  <a:lnTo>
                    <a:pt x="410591" y="1941703"/>
                  </a:lnTo>
                  <a:lnTo>
                    <a:pt x="409829" y="1968373"/>
                  </a:lnTo>
                  <a:lnTo>
                    <a:pt x="482600" y="1968881"/>
                  </a:lnTo>
                  <a:lnTo>
                    <a:pt x="326263" y="2647442"/>
                  </a:lnTo>
                  <a:lnTo>
                    <a:pt x="326009" y="2647442"/>
                  </a:lnTo>
                  <a:lnTo>
                    <a:pt x="326009" y="2648712"/>
                  </a:lnTo>
                  <a:lnTo>
                    <a:pt x="325247" y="2652014"/>
                  </a:lnTo>
                  <a:lnTo>
                    <a:pt x="326009" y="2652141"/>
                  </a:lnTo>
                  <a:lnTo>
                    <a:pt x="325247" y="3049016"/>
                  </a:lnTo>
                  <a:lnTo>
                    <a:pt x="351917" y="3049016"/>
                  </a:lnTo>
                  <a:lnTo>
                    <a:pt x="352298" y="2858643"/>
                  </a:lnTo>
                  <a:lnTo>
                    <a:pt x="450977" y="2907284"/>
                  </a:lnTo>
                  <a:lnTo>
                    <a:pt x="424307" y="2867533"/>
                  </a:lnTo>
                  <a:lnTo>
                    <a:pt x="848741" y="2862453"/>
                  </a:lnTo>
                  <a:lnTo>
                    <a:pt x="822579" y="2902712"/>
                  </a:lnTo>
                  <a:lnTo>
                    <a:pt x="914019" y="2855722"/>
                  </a:lnTo>
                  <a:lnTo>
                    <a:pt x="914019" y="2886710"/>
                  </a:lnTo>
                  <a:lnTo>
                    <a:pt x="941451" y="2886710"/>
                  </a:lnTo>
                  <a:lnTo>
                    <a:pt x="941451" y="2579624"/>
                  </a:lnTo>
                  <a:lnTo>
                    <a:pt x="914019" y="2579624"/>
                  </a:lnTo>
                  <a:lnTo>
                    <a:pt x="914019" y="2840482"/>
                  </a:lnTo>
                  <a:lnTo>
                    <a:pt x="821817" y="2796032"/>
                  </a:lnTo>
                  <a:lnTo>
                    <a:pt x="848868" y="2835783"/>
                  </a:lnTo>
                  <a:lnTo>
                    <a:pt x="423672" y="2840863"/>
                  </a:lnTo>
                  <a:lnTo>
                    <a:pt x="450215" y="2800604"/>
                  </a:lnTo>
                  <a:lnTo>
                    <a:pt x="352298" y="2850642"/>
                  </a:lnTo>
                  <a:lnTo>
                    <a:pt x="352679" y="2650744"/>
                  </a:lnTo>
                  <a:lnTo>
                    <a:pt x="509651" y="1969135"/>
                  </a:lnTo>
                  <a:lnTo>
                    <a:pt x="516382" y="1969135"/>
                  </a:lnTo>
                  <a:lnTo>
                    <a:pt x="517144" y="1942465"/>
                  </a:lnTo>
                  <a:lnTo>
                    <a:pt x="515874" y="1942465"/>
                  </a:lnTo>
                  <a:lnTo>
                    <a:pt x="847344" y="503682"/>
                  </a:lnTo>
                  <a:lnTo>
                    <a:pt x="853059" y="503682"/>
                  </a:lnTo>
                  <a:lnTo>
                    <a:pt x="853059" y="478790"/>
                  </a:lnTo>
                  <a:lnTo>
                    <a:pt x="914781" y="211074"/>
                  </a:lnTo>
                  <a:lnTo>
                    <a:pt x="914781" y="259080"/>
                  </a:lnTo>
                  <a:lnTo>
                    <a:pt x="941451" y="259080"/>
                  </a:lnTo>
                  <a:lnTo>
                    <a:pt x="941451" y="152400"/>
                  </a:lnTo>
                  <a:lnTo>
                    <a:pt x="928243" y="152400"/>
                  </a:lnTo>
                  <a:lnTo>
                    <a:pt x="962025" y="6096"/>
                  </a:lnTo>
                  <a:close/>
                </a:path>
                <a:path w="1269364" h="3049270">
                  <a:moveTo>
                    <a:pt x="1082421" y="148590"/>
                  </a:moveTo>
                  <a:lnTo>
                    <a:pt x="975741" y="147828"/>
                  </a:lnTo>
                  <a:lnTo>
                    <a:pt x="975741" y="174498"/>
                  </a:lnTo>
                  <a:lnTo>
                    <a:pt x="1082421" y="175260"/>
                  </a:lnTo>
                  <a:lnTo>
                    <a:pt x="1082421" y="148590"/>
                  </a:lnTo>
                  <a:close/>
                </a:path>
                <a:path w="1269364" h="3049270">
                  <a:moveTo>
                    <a:pt x="1268984" y="149352"/>
                  </a:moveTo>
                  <a:lnTo>
                    <a:pt x="1162304" y="148590"/>
                  </a:lnTo>
                  <a:lnTo>
                    <a:pt x="1162304" y="175260"/>
                  </a:lnTo>
                  <a:lnTo>
                    <a:pt x="1268984" y="176022"/>
                  </a:lnTo>
                  <a:lnTo>
                    <a:pt x="1268984" y="1493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2952" y="3838956"/>
              <a:ext cx="275590" cy="245110"/>
            </a:xfrm>
            <a:custGeom>
              <a:avLst/>
              <a:gdLst/>
              <a:ahLst/>
              <a:cxnLst/>
              <a:rect l="l" t="t" r="r" b="b"/>
              <a:pathLst>
                <a:path w="275589" h="245110">
                  <a:moveTo>
                    <a:pt x="275589" y="0"/>
                  </a:moveTo>
                  <a:lnTo>
                    <a:pt x="0" y="0"/>
                  </a:lnTo>
                  <a:lnTo>
                    <a:pt x="0" y="244983"/>
                  </a:lnTo>
                  <a:lnTo>
                    <a:pt x="275589" y="244983"/>
                  </a:lnTo>
                  <a:lnTo>
                    <a:pt x="275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00985" y="3810761"/>
            <a:ext cx="3092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850" spc="-2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75" spc="-37" baseline="-1555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1875" baseline="-15555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89176" y="2535935"/>
            <a:ext cx="3840479" cy="1662430"/>
          </a:xfrm>
          <a:custGeom>
            <a:avLst/>
            <a:gdLst/>
            <a:ahLst/>
            <a:cxnLst/>
            <a:rect l="l" t="t" r="r" b="b"/>
            <a:pathLst>
              <a:path w="3840479" h="1662429">
                <a:moveTo>
                  <a:pt x="106680" y="12"/>
                </a:moveTo>
                <a:lnTo>
                  <a:pt x="0" y="12"/>
                </a:lnTo>
                <a:lnTo>
                  <a:pt x="0" y="26670"/>
                </a:lnTo>
                <a:lnTo>
                  <a:pt x="106680" y="26670"/>
                </a:lnTo>
                <a:lnTo>
                  <a:pt x="106680" y="12"/>
                </a:lnTo>
                <a:close/>
              </a:path>
              <a:path w="3840479" h="1662429">
                <a:moveTo>
                  <a:pt x="293370" y="12"/>
                </a:moveTo>
                <a:lnTo>
                  <a:pt x="186690" y="12"/>
                </a:lnTo>
                <a:lnTo>
                  <a:pt x="186690" y="26670"/>
                </a:lnTo>
                <a:lnTo>
                  <a:pt x="293370" y="26670"/>
                </a:lnTo>
                <a:lnTo>
                  <a:pt x="293370" y="12"/>
                </a:lnTo>
                <a:close/>
              </a:path>
              <a:path w="3840479" h="1662429">
                <a:moveTo>
                  <a:pt x="480060" y="762"/>
                </a:moveTo>
                <a:lnTo>
                  <a:pt x="373380" y="0"/>
                </a:lnTo>
                <a:lnTo>
                  <a:pt x="373380" y="26670"/>
                </a:lnTo>
                <a:lnTo>
                  <a:pt x="480060" y="27432"/>
                </a:lnTo>
                <a:lnTo>
                  <a:pt x="480060" y="762"/>
                </a:lnTo>
                <a:close/>
              </a:path>
              <a:path w="3840479" h="1662429">
                <a:moveTo>
                  <a:pt x="666750" y="774"/>
                </a:moveTo>
                <a:lnTo>
                  <a:pt x="560070" y="774"/>
                </a:lnTo>
                <a:lnTo>
                  <a:pt x="560070" y="27432"/>
                </a:lnTo>
                <a:lnTo>
                  <a:pt x="666750" y="27432"/>
                </a:lnTo>
                <a:lnTo>
                  <a:pt x="666750" y="774"/>
                </a:lnTo>
                <a:close/>
              </a:path>
              <a:path w="3840479" h="1662429">
                <a:moveTo>
                  <a:pt x="853440" y="774"/>
                </a:moveTo>
                <a:lnTo>
                  <a:pt x="746760" y="774"/>
                </a:lnTo>
                <a:lnTo>
                  <a:pt x="746760" y="27432"/>
                </a:lnTo>
                <a:lnTo>
                  <a:pt x="853440" y="27432"/>
                </a:lnTo>
                <a:lnTo>
                  <a:pt x="853440" y="774"/>
                </a:lnTo>
                <a:close/>
              </a:path>
              <a:path w="3840479" h="1662429">
                <a:moveTo>
                  <a:pt x="1040130" y="1524"/>
                </a:moveTo>
                <a:lnTo>
                  <a:pt x="933450" y="762"/>
                </a:lnTo>
                <a:lnTo>
                  <a:pt x="933450" y="27432"/>
                </a:lnTo>
                <a:lnTo>
                  <a:pt x="1040130" y="28194"/>
                </a:lnTo>
                <a:lnTo>
                  <a:pt x="1040130" y="1524"/>
                </a:lnTo>
                <a:close/>
              </a:path>
              <a:path w="3840479" h="1662429">
                <a:moveTo>
                  <a:pt x="1226820" y="1536"/>
                </a:moveTo>
                <a:lnTo>
                  <a:pt x="1120140" y="1536"/>
                </a:lnTo>
                <a:lnTo>
                  <a:pt x="1120140" y="28194"/>
                </a:lnTo>
                <a:lnTo>
                  <a:pt x="1226820" y="28194"/>
                </a:lnTo>
                <a:lnTo>
                  <a:pt x="1226820" y="1536"/>
                </a:lnTo>
                <a:close/>
              </a:path>
              <a:path w="3840479" h="1662429">
                <a:moveTo>
                  <a:pt x="1413510" y="1536"/>
                </a:moveTo>
                <a:lnTo>
                  <a:pt x="1306830" y="1536"/>
                </a:lnTo>
                <a:lnTo>
                  <a:pt x="1306830" y="28194"/>
                </a:lnTo>
                <a:lnTo>
                  <a:pt x="1413510" y="28194"/>
                </a:lnTo>
                <a:lnTo>
                  <a:pt x="1413510" y="1536"/>
                </a:lnTo>
                <a:close/>
              </a:path>
              <a:path w="3840479" h="1662429">
                <a:moveTo>
                  <a:pt x="1600200" y="2286"/>
                </a:moveTo>
                <a:lnTo>
                  <a:pt x="1493520" y="1524"/>
                </a:lnTo>
                <a:lnTo>
                  <a:pt x="1493520" y="28194"/>
                </a:lnTo>
                <a:lnTo>
                  <a:pt x="1600200" y="28956"/>
                </a:lnTo>
                <a:lnTo>
                  <a:pt x="1600200" y="2286"/>
                </a:lnTo>
                <a:close/>
              </a:path>
              <a:path w="3840479" h="1662429">
                <a:moveTo>
                  <a:pt x="1786890" y="2298"/>
                </a:moveTo>
                <a:lnTo>
                  <a:pt x="1680210" y="2298"/>
                </a:lnTo>
                <a:lnTo>
                  <a:pt x="1680210" y="28956"/>
                </a:lnTo>
                <a:lnTo>
                  <a:pt x="1786890" y="28956"/>
                </a:lnTo>
                <a:lnTo>
                  <a:pt x="1786890" y="2298"/>
                </a:lnTo>
                <a:close/>
              </a:path>
              <a:path w="3840479" h="1662429">
                <a:moveTo>
                  <a:pt x="1973580" y="2298"/>
                </a:moveTo>
                <a:lnTo>
                  <a:pt x="1866900" y="2298"/>
                </a:lnTo>
                <a:lnTo>
                  <a:pt x="1866900" y="28956"/>
                </a:lnTo>
                <a:lnTo>
                  <a:pt x="1973580" y="28956"/>
                </a:lnTo>
                <a:lnTo>
                  <a:pt x="1973580" y="2298"/>
                </a:lnTo>
                <a:close/>
              </a:path>
              <a:path w="3840479" h="1662429">
                <a:moveTo>
                  <a:pt x="2160270" y="3048"/>
                </a:moveTo>
                <a:lnTo>
                  <a:pt x="2053590" y="2286"/>
                </a:lnTo>
                <a:lnTo>
                  <a:pt x="2053590" y="28956"/>
                </a:lnTo>
                <a:lnTo>
                  <a:pt x="2160270" y="29718"/>
                </a:lnTo>
                <a:lnTo>
                  <a:pt x="2160270" y="3048"/>
                </a:lnTo>
                <a:close/>
              </a:path>
              <a:path w="3840479" h="1662429">
                <a:moveTo>
                  <a:pt x="2346960" y="3048"/>
                </a:moveTo>
                <a:lnTo>
                  <a:pt x="2240280" y="3048"/>
                </a:lnTo>
                <a:lnTo>
                  <a:pt x="2240280" y="29718"/>
                </a:lnTo>
                <a:lnTo>
                  <a:pt x="2346198" y="29718"/>
                </a:lnTo>
                <a:lnTo>
                  <a:pt x="2346960" y="3048"/>
                </a:lnTo>
                <a:close/>
              </a:path>
              <a:path w="3840479" h="1662429">
                <a:moveTo>
                  <a:pt x="2533650" y="3048"/>
                </a:moveTo>
                <a:lnTo>
                  <a:pt x="2426970" y="3048"/>
                </a:lnTo>
                <a:lnTo>
                  <a:pt x="2426208" y="29718"/>
                </a:lnTo>
                <a:lnTo>
                  <a:pt x="2532888" y="29718"/>
                </a:lnTo>
                <a:lnTo>
                  <a:pt x="2533650" y="3048"/>
                </a:lnTo>
                <a:close/>
              </a:path>
              <a:path w="3840479" h="1662429">
                <a:moveTo>
                  <a:pt x="2720340" y="3810"/>
                </a:moveTo>
                <a:lnTo>
                  <a:pt x="2613660" y="3048"/>
                </a:lnTo>
                <a:lnTo>
                  <a:pt x="2612898" y="29718"/>
                </a:lnTo>
                <a:lnTo>
                  <a:pt x="2719578" y="30480"/>
                </a:lnTo>
                <a:lnTo>
                  <a:pt x="2720340" y="3810"/>
                </a:lnTo>
                <a:close/>
              </a:path>
              <a:path w="3840479" h="1662429">
                <a:moveTo>
                  <a:pt x="2907030" y="3810"/>
                </a:moveTo>
                <a:lnTo>
                  <a:pt x="2800350" y="3810"/>
                </a:lnTo>
                <a:lnTo>
                  <a:pt x="2799588" y="30480"/>
                </a:lnTo>
                <a:lnTo>
                  <a:pt x="2906268" y="30480"/>
                </a:lnTo>
                <a:lnTo>
                  <a:pt x="2907030" y="3810"/>
                </a:lnTo>
                <a:close/>
              </a:path>
              <a:path w="3840479" h="1662429">
                <a:moveTo>
                  <a:pt x="3093720" y="3810"/>
                </a:moveTo>
                <a:lnTo>
                  <a:pt x="2987040" y="3810"/>
                </a:lnTo>
                <a:lnTo>
                  <a:pt x="2986278" y="30480"/>
                </a:lnTo>
                <a:lnTo>
                  <a:pt x="3092958" y="30480"/>
                </a:lnTo>
                <a:lnTo>
                  <a:pt x="3093720" y="3810"/>
                </a:lnTo>
                <a:close/>
              </a:path>
              <a:path w="3840479" h="1662429">
                <a:moveTo>
                  <a:pt x="3280410" y="4572"/>
                </a:moveTo>
                <a:lnTo>
                  <a:pt x="3173730" y="3810"/>
                </a:lnTo>
                <a:lnTo>
                  <a:pt x="3172968" y="30480"/>
                </a:lnTo>
                <a:lnTo>
                  <a:pt x="3279648" y="31242"/>
                </a:lnTo>
                <a:lnTo>
                  <a:pt x="3280410" y="4572"/>
                </a:lnTo>
                <a:close/>
              </a:path>
              <a:path w="3840479" h="1662429">
                <a:moveTo>
                  <a:pt x="3467100" y="4572"/>
                </a:moveTo>
                <a:lnTo>
                  <a:pt x="3360420" y="4572"/>
                </a:lnTo>
                <a:lnTo>
                  <a:pt x="3359658" y="31242"/>
                </a:lnTo>
                <a:lnTo>
                  <a:pt x="3466338" y="31242"/>
                </a:lnTo>
                <a:lnTo>
                  <a:pt x="3467100" y="4572"/>
                </a:lnTo>
                <a:close/>
              </a:path>
              <a:path w="3840479" h="1662429">
                <a:moveTo>
                  <a:pt x="3668268" y="26924"/>
                </a:moveTo>
                <a:lnTo>
                  <a:pt x="3653485" y="26924"/>
                </a:lnTo>
                <a:lnTo>
                  <a:pt x="3653485" y="4064"/>
                </a:lnTo>
                <a:lnTo>
                  <a:pt x="3546792" y="4064"/>
                </a:lnTo>
                <a:lnTo>
                  <a:pt x="3546792" y="26924"/>
                </a:lnTo>
                <a:lnTo>
                  <a:pt x="3546411" y="26924"/>
                </a:lnTo>
                <a:lnTo>
                  <a:pt x="3546411" y="30734"/>
                </a:lnTo>
                <a:lnTo>
                  <a:pt x="3641598" y="30734"/>
                </a:lnTo>
                <a:lnTo>
                  <a:pt x="3641598" y="133604"/>
                </a:lnTo>
                <a:lnTo>
                  <a:pt x="3668268" y="133604"/>
                </a:lnTo>
                <a:lnTo>
                  <a:pt x="3668268" y="30734"/>
                </a:lnTo>
                <a:lnTo>
                  <a:pt x="3668268" y="26924"/>
                </a:lnTo>
                <a:close/>
              </a:path>
              <a:path w="3840479" h="1662429">
                <a:moveTo>
                  <a:pt x="3668280" y="960653"/>
                </a:moveTo>
                <a:lnTo>
                  <a:pt x="3641598" y="960653"/>
                </a:lnTo>
                <a:lnTo>
                  <a:pt x="3641598" y="1067320"/>
                </a:lnTo>
                <a:lnTo>
                  <a:pt x="3668280" y="1067320"/>
                </a:lnTo>
                <a:lnTo>
                  <a:pt x="3668280" y="960653"/>
                </a:lnTo>
                <a:close/>
              </a:path>
              <a:path w="3840479" h="1662429">
                <a:moveTo>
                  <a:pt x="3668280" y="773963"/>
                </a:moveTo>
                <a:lnTo>
                  <a:pt x="3641598" y="773963"/>
                </a:lnTo>
                <a:lnTo>
                  <a:pt x="3641598" y="880618"/>
                </a:lnTo>
                <a:lnTo>
                  <a:pt x="3668280" y="880618"/>
                </a:lnTo>
                <a:lnTo>
                  <a:pt x="3668280" y="773963"/>
                </a:lnTo>
                <a:close/>
              </a:path>
              <a:path w="3840479" h="1662429">
                <a:moveTo>
                  <a:pt x="3668280" y="587400"/>
                </a:moveTo>
                <a:lnTo>
                  <a:pt x="3641598" y="587400"/>
                </a:lnTo>
                <a:lnTo>
                  <a:pt x="3641598" y="694055"/>
                </a:lnTo>
                <a:lnTo>
                  <a:pt x="3668280" y="694055"/>
                </a:lnTo>
                <a:lnTo>
                  <a:pt x="3668280" y="587400"/>
                </a:lnTo>
                <a:close/>
              </a:path>
              <a:path w="3840479" h="1662429">
                <a:moveTo>
                  <a:pt x="3668280" y="400710"/>
                </a:moveTo>
                <a:lnTo>
                  <a:pt x="3641598" y="400710"/>
                </a:lnTo>
                <a:lnTo>
                  <a:pt x="3641598" y="507365"/>
                </a:lnTo>
                <a:lnTo>
                  <a:pt x="3668280" y="507365"/>
                </a:lnTo>
                <a:lnTo>
                  <a:pt x="3668280" y="400710"/>
                </a:lnTo>
                <a:close/>
              </a:path>
              <a:path w="3840479" h="1662429">
                <a:moveTo>
                  <a:pt x="3668280" y="214020"/>
                </a:moveTo>
                <a:lnTo>
                  <a:pt x="3641598" y="214020"/>
                </a:lnTo>
                <a:lnTo>
                  <a:pt x="3641598" y="320675"/>
                </a:lnTo>
                <a:lnTo>
                  <a:pt x="3668280" y="320675"/>
                </a:lnTo>
                <a:lnTo>
                  <a:pt x="3668280" y="214020"/>
                </a:lnTo>
                <a:close/>
              </a:path>
              <a:path w="3840479" h="1662429">
                <a:moveTo>
                  <a:pt x="3669030" y="1250188"/>
                </a:moveTo>
                <a:lnTo>
                  <a:pt x="3668268" y="1250188"/>
                </a:lnTo>
                <a:lnTo>
                  <a:pt x="3668268" y="1147318"/>
                </a:lnTo>
                <a:lnTo>
                  <a:pt x="3641598" y="1147318"/>
                </a:lnTo>
                <a:lnTo>
                  <a:pt x="3641598" y="1253998"/>
                </a:lnTo>
                <a:lnTo>
                  <a:pt x="3642360" y="1253998"/>
                </a:lnTo>
                <a:lnTo>
                  <a:pt x="3639439" y="1607566"/>
                </a:lnTo>
                <a:lnTo>
                  <a:pt x="3535680" y="1555623"/>
                </a:lnTo>
                <a:lnTo>
                  <a:pt x="3562223" y="1595247"/>
                </a:lnTo>
                <a:lnTo>
                  <a:pt x="407924" y="1596009"/>
                </a:lnTo>
                <a:lnTo>
                  <a:pt x="435102" y="1555623"/>
                </a:lnTo>
                <a:lnTo>
                  <a:pt x="328422" y="1608963"/>
                </a:lnTo>
                <a:lnTo>
                  <a:pt x="435102" y="1662303"/>
                </a:lnTo>
                <a:lnTo>
                  <a:pt x="408432" y="1622679"/>
                </a:lnTo>
                <a:lnTo>
                  <a:pt x="3562731" y="1621917"/>
                </a:lnTo>
                <a:lnTo>
                  <a:pt x="3535680" y="1662303"/>
                </a:lnTo>
                <a:lnTo>
                  <a:pt x="3639439" y="1610487"/>
                </a:lnTo>
                <a:lnTo>
                  <a:pt x="3639312" y="1627251"/>
                </a:lnTo>
                <a:lnTo>
                  <a:pt x="3665982" y="1628013"/>
                </a:lnTo>
                <a:lnTo>
                  <a:pt x="3669030" y="1250188"/>
                </a:lnTo>
                <a:close/>
              </a:path>
              <a:path w="3840479" h="1662429">
                <a:moveTo>
                  <a:pt x="3840480" y="5334"/>
                </a:moveTo>
                <a:lnTo>
                  <a:pt x="3733800" y="4572"/>
                </a:lnTo>
                <a:lnTo>
                  <a:pt x="3733038" y="31242"/>
                </a:lnTo>
                <a:lnTo>
                  <a:pt x="3839718" y="32004"/>
                </a:lnTo>
                <a:lnTo>
                  <a:pt x="3840480" y="5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756659" y="3966971"/>
            <a:ext cx="386080" cy="3308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730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215"/>
              </a:spcBef>
            </a:pPr>
            <a:r>
              <a:rPr sz="1850" spc="-2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75" spc="-37" baseline="-1555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1875" baseline="-15555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39" y="1237488"/>
            <a:ext cx="45720" cy="2571115"/>
          </a:xfrm>
          <a:custGeom>
            <a:avLst/>
            <a:gdLst/>
            <a:ahLst/>
            <a:cxnLst/>
            <a:rect l="l" t="t" r="r" b="b"/>
            <a:pathLst>
              <a:path w="45719" h="2571115">
                <a:moveTo>
                  <a:pt x="45593" y="0"/>
                </a:moveTo>
                <a:lnTo>
                  <a:pt x="5461" y="0"/>
                </a:lnTo>
                <a:lnTo>
                  <a:pt x="0" y="2570734"/>
                </a:lnTo>
                <a:lnTo>
                  <a:pt x="40132" y="2570734"/>
                </a:lnTo>
                <a:lnTo>
                  <a:pt x="455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364985" y="3496817"/>
            <a:ext cx="908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37894" y="1080566"/>
            <a:ext cx="441959" cy="161734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900"/>
              </a:spcBef>
            </a:pPr>
            <a:r>
              <a:rPr sz="1450" spc="-25" dirty="0">
                <a:latin typeface="Arial"/>
                <a:cs typeface="Arial"/>
              </a:rPr>
              <a:t>1.0</a:t>
            </a:r>
            <a:endParaRPr sz="1450">
              <a:latin typeface="Arial"/>
              <a:cs typeface="Arial"/>
            </a:endParaRPr>
          </a:p>
          <a:p>
            <a:pPr marL="172085">
              <a:lnSpc>
                <a:spcPct val="100000"/>
              </a:lnSpc>
              <a:spcBef>
                <a:spcPts val="805"/>
              </a:spcBef>
            </a:pPr>
            <a:r>
              <a:rPr sz="1450" spc="-25" dirty="0">
                <a:latin typeface="Arial"/>
                <a:cs typeface="Arial"/>
              </a:rPr>
              <a:t>0.9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50" spc="-5" dirty="0">
                <a:latin typeface="Arial"/>
                <a:cs typeface="Arial"/>
              </a:rPr>
              <a:t>V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Arial"/>
              <a:cs typeface="Arial"/>
            </a:endParaRPr>
          </a:p>
          <a:p>
            <a:pPr marL="172085">
              <a:lnSpc>
                <a:spcPct val="100000"/>
              </a:lnSpc>
            </a:pPr>
            <a:r>
              <a:rPr sz="1450" spc="-25" dirty="0">
                <a:latin typeface="Arial"/>
                <a:cs typeface="Arial"/>
              </a:rPr>
              <a:t>0.5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23388" y="560831"/>
            <a:ext cx="2011680" cy="726440"/>
            <a:chOff x="2723388" y="560831"/>
            <a:chExt cx="2011680" cy="726440"/>
          </a:xfrm>
        </p:grpSpPr>
        <p:sp>
          <p:nvSpPr>
            <p:cNvPr id="17" name="object 17"/>
            <p:cNvSpPr/>
            <p:nvPr/>
          </p:nvSpPr>
          <p:spPr>
            <a:xfrm>
              <a:off x="2746248" y="585215"/>
              <a:ext cx="1965325" cy="676275"/>
            </a:xfrm>
            <a:custGeom>
              <a:avLst/>
              <a:gdLst/>
              <a:ahLst/>
              <a:cxnLst/>
              <a:rect l="l" t="t" r="r" b="b"/>
              <a:pathLst>
                <a:path w="1965325" h="676275">
                  <a:moveTo>
                    <a:pt x="1887474" y="0"/>
                  </a:moveTo>
                  <a:lnTo>
                    <a:pt x="77850" y="0"/>
                  </a:lnTo>
                  <a:lnTo>
                    <a:pt x="47625" y="6731"/>
                  </a:lnTo>
                  <a:lnTo>
                    <a:pt x="22859" y="25019"/>
                  </a:lnTo>
                  <a:lnTo>
                    <a:pt x="6095" y="52197"/>
                  </a:lnTo>
                  <a:lnTo>
                    <a:pt x="0" y="85471"/>
                  </a:lnTo>
                  <a:lnTo>
                    <a:pt x="0" y="428625"/>
                  </a:lnTo>
                  <a:lnTo>
                    <a:pt x="6095" y="461899"/>
                  </a:lnTo>
                  <a:lnTo>
                    <a:pt x="22859" y="489076"/>
                  </a:lnTo>
                  <a:lnTo>
                    <a:pt x="47625" y="507364"/>
                  </a:lnTo>
                  <a:lnTo>
                    <a:pt x="77850" y="514096"/>
                  </a:lnTo>
                  <a:lnTo>
                    <a:pt x="327532" y="514096"/>
                  </a:lnTo>
                  <a:lnTo>
                    <a:pt x="39369" y="676275"/>
                  </a:lnTo>
                  <a:lnTo>
                    <a:pt x="818896" y="514096"/>
                  </a:lnTo>
                  <a:lnTo>
                    <a:pt x="1887474" y="514096"/>
                  </a:lnTo>
                  <a:lnTo>
                    <a:pt x="1917827" y="507364"/>
                  </a:lnTo>
                  <a:lnTo>
                    <a:pt x="1942591" y="489076"/>
                  </a:lnTo>
                  <a:lnTo>
                    <a:pt x="1959228" y="461899"/>
                  </a:lnTo>
                  <a:lnTo>
                    <a:pt x="1965325" y="428625"/>
                  </a:lnTo>
                  <a:lnTo>
                    <a:pt x="1965325" y="85471"/>
                  </a:lnTo>
                  <a:lnTo>
                    <a:pt x="1959228" y="52197"/>
                  </a:lnTo>
                  <a:lnTo>
                    <a:pt x="1942591" y="25019"/>
                  </a:lnTo>
                  <a:lnTo>
                    <a:pt x="1917827" y="6731"/>
                  </a:lnTo>
                  <a:lnTo>
                    <a:pt x="188747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23388" y="560831"/>
              <a:ext cx="2011680" cy="726440"/>
            </a:xfrm>
            <a:custGeom>
              <a:avLst/>
              <a:gdLst/>
              <a:ahLst/>
              <a:cxnLst/>
              <a:rect l="l" t="t" r="r" b="b"/>
              <a:pathLst>
                <a:path w="2011679" h="726440">
                  <a:moveTo>
                    <a:pt x="2011426" y="98171"/>
                  </a:moveTo>
                  <a:lnTo>
                    <a:pt x="2009648" y="87376"/>
                  </a:lnTo>
                  <a:lnTo>
                    <a:pt x="1988058" y="39243"/>
                  </a:lnTo>
                  <a:lnTo>
                    <a:pt x="1964817" y="20726"/>
                  </a:lnTo>
                  <a:lnTo>
                    <a:pt x="1964817" y="105918"/>
                  </a:lnTo>
                  <a:lnTo>
                    <a:pt x="1964817" y="461137"/>
                  </a:lnTo>
                  <a:lnTo>
                    <a:pt x="1963928" y="467106"/>
                  </a:lnTo>
                  <a:lnTo>
                    <a:pt x="1962150" y="472948"/>
                  </a:lnTo>
                  <a:lnTo>
                    <a:pt x="1920113" y="512191"/>
                  </a:lnTo>
                  <a:lnTo>
                    <a:pt x="839216" y="513207"/>
                  </a:lnTo>
                  <a:lnTo>
                    <a:pt x="837438" y="514223"/>
                  </a:lnTo>
                  <a:lnTo>
                    <a:pt x="220218" y="641604"/>
                  </a:lnTo>
                  <a:lnTo>
                    <a:pt x="350774" y="568325"/>
                  </a:lnTo>
                  <a:lnTo>
                    <a:pt x="361442" y="562229"/>
                  </a:lnTo>
                  <a:lnTo>
                    <a:pt x="367919" y="556895"/>
                  </a:lnTo>
                  <a:lnTo>
                    <a:pt x="372491" y="549783"/>
                  </a:lnTo>
                  <a:lnTo>
                    <a:pt x="374523" y="541528"/>
                  </a:lnTo>
                  <a:lnTo>
                    <a:pt x="374015" y="532765"/>
                  </a:lnTo>
                  <a:lnTo>
                    <a:pt x="371348" y="521970"/>
                  </a:lnTo>
                  <a:lnTo>
                    <a:pt x="361442" y="513207"/>
                  </a:lnTo>
                  <a:lnTo>
                    <a:pt x="101092" y="513207"/>
                  </a:lnTo>
                  <a:lnTo>
                    <a:pt x="79756" y="508635"/>
                  </a:lnTo>
                  <a:lnTo>
                    <a:pt x="62484" y="495427"/>
                  </a:lnTo>
                  <a:lnTo>
                    <a:pt x="50927" y="475869"/>
                  </a:lnTo>
                  <a:lnTo>
                    <a:pt x="46482" y="452374"/>
                  </a:lnTo>
                  <a:lnTo>
                    <a:pt x="46482" y="110871"/>
                  </a:lnTo>
                  <a:lnTo>
                    <a:pt x="47371" y="104013"/>
                  </a:lnTo>
                  <a:lnTo>
                    <a:pt x="73914" y="59182"/>
                  </a:lnTo>
                  <a:lnTo>
                    <a:pt x="92202" y="51943"/>
                  </a:lnTo>
                  <a:lnTo>
                    <a:pt x="96647" y="51054"/>
                  </a:lnTo>
                  <a:lnTo>
                    <a:pt x="1911223" y="51181"/>
                  </a:lnTo>
                  <a:lnTo>
                    <a:pt x="1953260" y="73533"/>
                  </a:lnTo>
                  <a:lnTo>
                    <a:pt x="1964817" y="105918"/>
                  </a:lnTo>
                  <a:lnTo>
                    <a:pt x="1964817" y="20726"/>
                  </a:lnTo>
                  <a:lnTo>
                    <a:pt x="1948688" y="7874"/>
                  </a:lnTo>
                  <a:lnTo>
                    <a:pt x="1929003" y="1905"/>
                  </a:lnTo>
                  <a:lnTo>
                    <a:pt x="1919224" y="0"/>
                  </a:lnTo>
                  <a:lnTo>
                    <a:pt x="90424" y="0"/>
                  </a:lnTo>
                  <a:lnTo>
                    <a:pt x="28956" y="33020"/>
                  </a:lnTo>
                  <a:lnTo>
                    <a:pt x="4445" y="79502"/>
                  </a:lnTo>
                  <a:lnTo>
                    <a:pt x="0" y="101092"/>
                  </a:lnTo>
                  <a:lnTo>
                    <a:pt x="0" y="455295"/>
                  </a:lnTo>
                  <a:lnTo>
                    <a:pt x="8382" y="498094"/>
                  </a:lnTo>
                  <a:lnTo>
                    <a:pt x="30099" y="532892"/>
                  </a:lnTo>
                  <a:lnTo>
                    <a:pt x="62103" y="556260"/>
                  </a:lnTo>
                  <a:lnTo>
                    <a:pt x="101092" y="565150"/>
                  </a:lnTo>
                  <a:lnTo>
                    <a:pt x="252730" y="565150"/>
                  </a:lnTo>
                  <a:lnTo>
                    <a:pt x="51943" y="678053"/>
                  </a:lnTo>
                  <a:lnTo>
                    <a:pt x="45085" y="683641"/>
                  </a:lnTo>
                  <a:lnTo>
                    <a:pt x="40767" y="691134"/>
                  </a:lnTo>
                  <a:lnTo>
                    <a:pt x="39116" y="700024"/>
                  </a:lnTo>
                  <a:lnTo>
                    <a:pt x="40259" y="709422"/>
                  </a:lnTo>
                  <a:lnTo>
                    <a:pt x="44323" y="717423"/>
                  </a:lnTo>
                  <a:lnTo>
                    <a:pt x="50673" y="723265"/>
                  </a:lnTo>
                  <a:lnTo>
                    <a:pt x="58166" y="726313"/>
                  </a:lnTo>
                  <a:lnTo>
                    <a:pt x="67056" y="726186"/>
                  </a:lnTo>
                  <a:lnTo>
                    <a:pt x="842175" y="565150"/>
                  </a:lnTo>
                  <a:lnTo>
                    <a:pt x="846455" y="565150"/>
                  </a:lnTo>
                  <a:lnTo>
                    <a:pt x="1911223" y="565150"/>
                  </a:lnTo>
                  <a:lnTo>
                    <a:pt x="1921891" y="564261"/>
                  </a:lnTo>
                  <a:lnTo>
                    <a:pt x="1931797" y="562229"/>
                  </a:lnTo>
                  <a:lnTo>
                    <a:pt x="1955673" y="552958"/>
                  </a:lnTo>
                  <a:lnTo>
                    <a:pt x="1964817" y="546481"/>
                  </a:lnTo>
                  <a:lnTo>
                    <a:pt x="1975739" y="538988"/>
                  </a:lnTo>
                  <a:lnTo>
                    <a:pt x="2004187" y="495554"/>
                  </a:lnTo>
                  <a:lnTo>
                    <a:pt x="2011426" y="463169"/>
                  </a:lnTo>
                  <a:lnTo>
                    <a:pt x="2011426" y="98171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785617" y="644779"/>
            <a:ext cx="189103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-10" dirty="0">
                <a:latin typeface="Arial"/>
                <a:cs typeface="Arial"/>
              </a:rPr>
              <a:t>Voltaje</a:t>
            </a:r>
            <a:r>
              <a:rPr sz="1850" b="1" spc="-65" dirty="0">
                <a:latin typeface="Arial"/>
                <a:cs typeface="Arial"/>
              </a:rPr>
              <a:t> </a:t>
            </a:r>
            <a:r>
              <a:rPr sz="1850" b="1" dirty="0">
                <a:latin typeface="Arial"/>
                <a:cs typeface="Arial"/>
              </a:rPr>
              <a:t>de</a:t>
            </a:r>
            <a:r>
              <a:rPr sz="1850" b="1" spc="-40" dirty="0">
                <a:latin typeface="Arial"/>
                <a:cs typeface="Arial"/>
              </a:rPr>
              <a:t> </a:t>
            </a:r>
            <a:r>
              <a:rPr sz="1850" b="1" spc="-10" dirty="0">
                <a:latin typeface="Arial"/>
                <a:cs typeface="Arial"/>
              </a:rPr>
              <a:t>cresta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57244" y="2572511"/>
            <a:ext cx="1549400" cy="546735"/>
            <a:chOff x="3857244" y="2572511"/>
            <a:chExt cx="1549400" cy="546735"/>
          </a:xfrm>
        </p:grpSpPr>
        <p:sp>
          <p:nvSpPr>
            <p:cNvPr id="21" name="object 21"/>
            <p:cNvSpPr/>
            <p:nvPr/>
          </p:nvSpPr>
          <p:spPr>
            <a:xfrm>
              <a:off x="3877056" y="2592323"/>
              <a:ext cx="1508760" cy="506095"/>
            </a:xfrm>
            <a:custGeom>
              <a:avLst/>
              <a:gdLst/>
              <a:ahLst/>
              <a:cxnLst/>
              <a:rect l="l" t="t" r="r" b="b"/>
              <a:pathLst>
                <a:path w="1508760" h="506094">
                  <a:moveTo>
                    <a:pt x="1508760" y="0"/>
                  </a:moveTo>
                  <a:lnTo>
                    <a:pt x="874014" y="106679"/>
                  </a:lnTo>
                  <a:lnTo>
                    <a:pt x="66294" y="106679"/>
                  </a:lnTo>
                  <a:lnTo>
                    <a:pt x="40513" y="111887"/>
                  </a:lnTo>
                  <a:lnTo>
                    <a:pt x="19431" y="126111"/>
                  </a:lnTo>
                  <a:lnTo>
                    <a:pt x="5207" y="147192"/>
                  </a:lnTo>
                  <a:lnTo>
                    <a:pt x="0" y="172974"/>
                  </a:lnTo>
                  <a:lnTo>
                    <a:pt x="0" y="439547"/>
                  </a:lnTo>
                  <a:lnTo>
                    <a:pt x="5207" y="465327"/>
                  </a:lnTo>
                  <a:lnTo>
                    <a:pt x="19431" y="486410"/>
                  </a:lnTo>
                  <a:lnTo>
                    <a:pt x="40513" y="500634"/>
                  </a:lnTo>
                  <a:lnTo>
                    <a:pt x="66294" y="505840"/>
                  </a:lnTo>
                  <a:lnTo>
                    <a:pt x="1431798" y="505840"/>
                  </a:lnTo>
                  <a:lnTo>
                    <a:pt x="1457579" y="500634"/>
                  </a:lnTo>
                  <a:lnTo>
                    <a:pt x="1478661" y="486410"/>
                  </a:lnTo>
                  <a:lnTo>
                    <a:pt x="1492885" y="465327"/>
                  </a:lnTo>
                  <a:lnTo>
                    <a:pt x="1498092" y="439547"/>
                  </a:lnTo>
                  <a:lnTo>
                    <a:pt x="1498092" y="172974"/>
                  </a:lnTo>
                  <a:lnTo>
                    <a:pt x="1492885" y="147192"/>
                  </a:lnTo>
                  <a:lnTo>
                    <a:pt x="1478661" y="126111"/>
                  </a:lnTo>
                  <a:lnTo>
                    <a:pt x="1457579" y="111887"/>
                  </a:lnTo>
                  <a:lnTo>
                    <a:pt x="1431798" y="106679"/>
                  </a:lnTo>
                  <a:lnTo>
                    <a:pt x="1248156" y="106679"/>
                  </a:lnTo>
                  <a:lnTo>
                    <a:pt x="150876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57244" y="2572511"/>
              <a:ext cx="1549400" cy="546735"/>
            </a:xfrm>
            <a:custGeom>
              <a:avLst/>
              <a:gdLst/>
              <a:ahLst/>
              <a:cxnLst/>
              <a:rect l="l" t="t" r="r" b="b"/>
              <a:pathLst>
                <a:path w="1549400" h="546735">
                  <a:moveTo>
                    <a:pt x="1549400" y="21971"/>
                  </a:moveTo>
                  <a:lnTo>
                    <a:pt x="1526032" y="0"/>
                  </a:lnTo>
                  <a:lnTo>
                    <a:pt x="890270" y="106934"/>
                  </a:lnTo>
                  <a:lnTo>
                    <a:pt x="85344" y="106934"/>
                  </a:lnTo>
                  <a:lnTo>
                    <a:pt x="53848" y="113157"/>
                  </a:lnTo>
                  <a:lnTo>
                    <a:pt x="27559" y="129794"/>
                  </a:lnTo>
                  <a:lnTo>
                    <a:pt x="8890" y="154559"/>
                  </a:lnTo>
                  <a:lnTo>
                    <a:pt x="0" y="185547"/>
                  </a:lnTo>
                  <a:lnTo>
                    <a:pt x="0" y="469519"/>
                  </a:lnTo>
                  <a:lnTo>
                    <a:pt x="1524" y="478663"/>
                  </a:lnTo>
                  <a:lnTo>
                    <a:pt x="9525" y="500253"/>
                  </a:lnTo>
                  <a:lnTo>
                    <a:pt x="22987" y="519049"/>
                  </a:lnTo>
                  <a:lnTo>
                    <a:pt x="39624" y="532892"/>
                  </a:lnTo>
                  <a:lnTo>
                    <a:pt x="40640" y="533781"/>
                  </a:lnTo>
                  <a:lnTo>
                    <a:pt x="61722" y="542798"/>
                  </a:lnTo>
                  <a:lnTo>
                    <a:pt x="70104" y="545084"/>
                  </a:lnTo>
                  <a:lnTo>
                    <a:pt x="78486" y="546608"/>
                  </a:lnTo>
                  <a:lnTo>
                    <a:pt x="1452880" y="546608"/>
                  </a:lnTo>
                  <a:lnTo>
                    <a:pt x="1494028" y="535940"/>
                  </a:lnTo>
                  <a:lnTo>
                    <a:pt x="1498600" y="532892"/>
                  </a:lnTo>
                  <a:lnTo>
                    <a:pt x="1500886" y="531368"/>
                  </a:lnTo>
                  <a:lnTo>
                    <a:pt x="1528318" y="500761"/>
                  </a:lnTo>
                  <a:lnTo>
                    <a:pt x="1536700" y="476377"/>
                  </a:lnTo>
                  <a:lnTo>
                    <a:pt x="1538224" y="467995"/>
                  </a:lnTo>
                  <a:lnTo>
                    <a:pt x="1538224" y="192405"/>
                  </a:lnTo>
                  <a:lnTo>
                    <a:pt x="1537462" y="184023"/>
                  </a:lnTo>
                  <a:lnTo>
                    <a:pt x="1520444" y="140716"/>
                  </a:lnTo>
                  <a:lnTo>
                    <a:pt x="1498600" y="123177"/>
                  </a:lnTo>
                  <a:lnTo>
                    <a:pt x="1498600" y="194691"/>
                  </a:lnTo>
                  <a:lnTo>
                    <a:pt x="1498600" y="460375"/>
                  </a:lnTo>
                  <a:lnTo>
                    <a:pt x="1464310" y="504571"/>
                  </a:lnTo>
                  <a:lnTo>
                    <a:pt x="1460500" y="506095"/>
                  </a:lnTo>
                  <a:lnTo>
                    <a:pt x="1455928" y="506095"/>
                  </a:lnTo>
                  <a:lnTo>
                    <a:pt x="1452118" y="506730"/>
                  </a:lnTo>
                  <a:lnTo>
                    <a:pt x="85344" y="506857"/>
                  </a:lnTo>
                  <a:lnTo>
                    <a:pt x="49530" y="488950"/>
                  </a:lnTo>
                  <a:lnTo>
                    <a:pt x="39624" y="464185"/>
                  </a:lnTo>
                  <a:lnTo>
                    <a:pt x="39624" y="193929"/>
                  </a:lnTo>
                  <a:lnTo>
                    <a:pt x="55626" y="158369"/>
                  </a:lnTo>
                  <a:lnTo>
                    <a:pt x="86868" y="146558"/>
                  </a:lnTo>
                  <a:lnTo>
                    <a:pt x="894080" y="146558"/>
                  </a:lnTo>
                  <a:lnTo>
                    <a:pt x="897128" y="146558"/>
                  </a:lnTo>
                  <a:lnTo>
                    <a:pt x="1355725" y="69469"/>
                  </a:lnTo>
                  <a:lnTo>
                    <a:pt x="1260729" y="108458"/>
                  </a:lnTo>
                  <a:lnTo>
                    <a:pt x="1248537" y="130556"/>
                  </a:lnTo>
                  <a:lnTo>
                    <a:pt x="1452880" y="146685"/>
                  </a:lnTo>
                  <a:lnTo>
                    <a:pt x="1457452" y="147320"/>
                  </a:lnTo>
                  <a:lnTo>
                    <a:pt x="1491488" y="169418"/>
                  </a:lnTo>
                  <a:lnTo>
                    <a:pt x="1497838" y="185547"/>
                  </a:lnTo>
                  <a:lnTo>
                    <a:pt x="1497838" y="190119"/>
                  </a:lnTo>
                  <a:lnTo>
                    <a:pt x="1498600" y="194691"/>
                  </a:lnTo>
                  <a:lnTo>
                    <a:pt x="1498600" y="123177"/>
                  </a:lnTo>
                  <a:lnTo>
                    <a:pt x="1488186" y="114808"/>
                  </a:lnTo>
                  <a:lnTo>
                    <a:pt x="1459738" y="106934"/>
                  </a:lnTo>
                  <a:lnTo>
                    <a:pt x="1370965" y="106934"/>
                  </a:lnTo>
                  <a:lnTo>
                    <a:pt x="1532890" y="40513"/>
                  </a:lnTo>
                  <a:lnTo>
                    <a:pt x="1536700" y="38989"/>
                  </a:lnTo>
                  <a:lnTo>
                    <a:pt x="1543050" y="34925"/>
                  </a:lnTo>
                  <a:lnTo>
                    <a:pt x="1547368" y="28956"/>
                  </a:lnTo>
                  <a:lnTo>
                    <a:pt x="1549400" y="21971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926840" y="2730245"/>
            <a:ext cx="128206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dirty="0">
                <a:latin typeface="Arial"/>
                <a:cs typeface="Arial"/>
              </a:rPr>
              <a:t>0.5V</a:t>
            </a:r>
            <a:r>
              <a:rPr sz="1850" b="1" spc="15" dirty="0">
                <a:latin typeface="Arial"/>
                <a:cs typeface="Arial"/>
              </a:rPr>
              <a:t> </a:t>
            </a:r>
            <a:r>
              <a:rPr sz="1850" b="1" spc="-10" dirty="0">
                <a:latin typeface="Arial"/>
                <a:cs typeface="Arial"/>
              </a:rPr>
              <a:t>cresta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042416" y="301752"/>
            <a:ext cx="1717039" cy="4215130"/>
            <a:chOff x="1042416" y="301752"/>
            <a:chExt cx="1717039" cy="4215130"/>
          </a:xfrm>
        </p:grpSpPr>
        <p:sp>
          <p:nvSpPr>
            <p:cNvPr id="25" name="object 25"/>
            <p:cNvSpPr/>
            <p:nvPr/>
          </p:nvSpPr>
          <p:spPr>
            <a:xfrm>
              <a:off x="1546860" y="321564"/>
              <a:ext cx="1191895" cy="952500"/>
            </a:xfrm>
            <a:custGeom>
              <a:avLst/>
              <a:gdLst/>
              <a:ahLst/>
              <a:cxnLst/>
              <a:rect l="l" t="t" r="r" b="b"/>
              <a:pathLst>
                <a:path w="1191895" h="952500">
                  <a:moveTo>
                    <a:pt x="918083" y="0"/>
                  </a:moveTo>
                  <a:lnTo>
                    <a:pt x="134873" y="0"/>
                  </a:lnTo>
                  <a:lnTo>
                    <a:pt x="92202" y="6984"/>
                  </a:lnTo>
                  <a:lnTo>
                    <a:pt x="55118" y="26161"/>
                  </a:lnTo>
                  <a:lnTo>
                    <a:pt x="25908" y="55498"/>
                  </a:lnTo>
                  <a:lnTo>
                    <a:pt x="6858" y="92455"/>
                  </a:lnTo>
                  <a:lnTo>
                    <a:pt x="0" y="134873"/>
                  </a:lnTo>
                  <a:lnTo>
                    <a:pt x="0" y="673607"/>
                  </a:lnTo>
                  <a:lnTo>
                    <a:pt x="6858" y="715898"/>
                  </a:lnTo>
                  <a:lnTo>
                    <a:pt x="25908" y="752728"/>
                  </a:lnTo>
                  <a:lnTo>
                    <a:pt x="55118" y="781811"/>
                  </a:lnTo>
                  <a:lnTo>
                    <a:pt x="92202" y="800861"/>
                  </a:lnTo>
                  <a:lnTo>
                    <a:pt x="134873" y="807719"/>
                  </a:lnTo>
                  <a:lnTo>
                    <a:pt x="614045" y="807719"/>
                  </a:lnTo>
                  <a:lnTo>
                    <a:pt x="1191641" y="952499"/>
                  </a:lnTo>
                  <a:lnTo>
                    <a:pt x="877697" y="807719"/>
                  </a:lnTo>
                  <a:lnTo>
                    <a:pt x="918083" y="807719"/>
                  </a:lnTo>
                  <a:lnTo>
                    <a:pt x="960754" y="800861"/>
                  </a:lnTo>
                  <a:lnTo>
                    <a:pt x="997839" y="781811"/>
                  </a:lnTo>
                  <a:lnTo>
                    <a:pt x="1027048" y="752728"/>
                  </a:lnTo>
                  <a:lnTo>
                    <a:pt x="1046098" y="715898"/>
                  </a:lnTo>
                  <a:lnTo>
                    <a:pt x="1052957" y="673607"/>
                  </a:lnTo>
                  <a:lnTo>
                    <a:pt x="1052957" y="134873"/>
                  </a:lnTo>
                  <a:lnTo>
                    <a:pt x="1046098" y="92455"/>
                  </a:lnTo>
                  <a:lnTo>
                    <a:pt x="1027048" y="55498"/>
                  </a:lnTo>
                  <a:lnTo>
                    <a:pt x="997839" y="26161"/>
                  </a:lnTo>
                  <a:lnTo>
                    <a:pt x="960754" y="6984"/>
                  </a:lnTo>
                  <a:lnTo>
                    <a:pt x="918083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27048" y="301751"/>
              <a:ext cx="1217295" cy="993775"/>
            </a:xfrm>
            <a:custGeom>
              <a:avLst/>
              <a:gdLst/>
              <a:ahLst/>
              <a:cxnLst/>
              <a:rect l="l" t="t" r="r" b="b"/>
              <a:pathLst>
                <a:path w="1217295" h="993775">
                  <a:moveTo>
                    <a:pt x="1217295" y="954405"/>
                  </a:moveTo>
                  <a:lnTo>
                    <a:pt x="1203579" y="991743"/>
                  </a:lnTo>
                  <a:lnTo>
                    <a:pt x="1009777" y="902335"/>
                  </a:lnTo>
                  <a:lnTo>
                    <a:pt x="639572" y="809371"/>
                  </a:lnTo>
                  <a:lnTo>
                    <a:pt x="638048" y="808609"/>
                  </a:lnTo>
                  <a:lnTo>
                    <a:pt x="154686" y="808609"/>
                  </a:lnTo>
                  <a:lnTo>
                    <a:pt x="110109" y="799592"/>
                  </a:lnTo>
                  <a:lnTo>
                    <a:pt x="73279" y="774700"/>
                  </a:lnTo>
                  <a:lnTo>
                    <a:pt x="48514" y="737997"/>
                  </a:lnTo>
                  <a:lnTo>
                    <a:pt x="40386" y="693420"/>
                  </a:lnTo>
                  <a:lnTo>
                    <a:pt x="40386" y="142621"/>
                  </a:lnTo>
                  <a:lnTo>
                    <a:pt x="41148" y="137287"/>
                  </a:lnTo>
                  <a:lnTo>
                    <a:pt x="69850" y="77724"/>
                  </a:lnTo>
                  <a:lnTo>
                    <a:pt x="126479" y="43434"/>
                  </a:lnTo>
                  <a:lnTo>
                    <a:pt x="131826" y="42672"/>
                  </a:lnTo>
                  <a:lnTo>
                    <a:pt x="137922" y="41148"/>
                  </a:lnTo>
                  <a:lnTo>
                    <a:pt x="143256" y="40398"/>
                  </a:lnTo>
                  <a:lnTo>
                    <a:pt x="944372" y="40398"/>
                  </a:lnTo>
                  <a:lnTo>
                    <a:pt x="993902" y="54102"/>
                  </a:lnTo>
                  <a:lnTo>
                    <a:pt x="1027430" y="82423"/>
                  </a:lnTo>
                  <a:lnTo>
                    <a:pt x="1047496" y="119253"/>
                  </a:lnTo>
                  <a:lnTo>
                    <a:pt x="1052703" y="143383"/>
                  </a:lnTo>
                  <a:lnTo>
                    <a:pt x="1052703" y="149479"/>
                  </a:lnTo>
                  <a:lnTo>
                    <a:pt x="1053465" y="155575"/>
                  </a:lnTo>
                  <a:lnTo>
                    <a:pt x="1053465" y="795274"/>
                  </a:lnTo>
                  <a:lnTo>
                    <a:pt x="1066165" y="781177"/>
                  </a:lnTo>
                  <a:lnTo>
                    <a:pt x="1086231" y="739267"/>
                  </a:lnTo>
                  <a:lnTo>
                    <a:pt x="1088517" y="732409"/>
                  </a:lnTo>
                  <a:lnTo>
                    <a:pt x="1091565" y="717042"/>
                  </a:lnTo>
                  <a:lnTo>
                    <a:pt x="1093089" y="701802"/>
                  </a:lnTo>
                  <a:lnTo>
                    <a:pt x="1093089" y="146431"/>
                  </a:lnTo>
                  <a:lnTo>
                    <a:pt x="1080262" y="92456"/>
                  </a:lnTo>
                  <a:lnTo>
                    <a:pt x="1057275" y="55753"/>
                  </a:lnTo>
                  <a:lnTo>
                    <a:pt x="1024382" y="25908"/>
                  </a:lnTo>
                  <a:lnTo>
                    <a:pt x="986917" y="7874"/>
                  </a:lnTo>
                  <a:lnTo>
                    <a:pt x="946658" y="127"/>
                  </a:lnTo>
                  <a:lnTo>
                    <a:pt x="146304" y="0"/>
                  </a:lnTo>
                  <a:lnTo>
                    <a:pt x="138684" y="774"/>
                  </a:lnTo>
                  <a:lnTo>
                    <a:pt x="130302" y="2298"/>
                  </a:lnTo>
                  <a:lnTo>
                    <a:pt x="122682" y="3048"/>
                  </a:lnTo>
                  <a:lnTo>
                    <a:pt x="74295" y="22733"/>
                  </a:lnTo>
                  <a:lnTo>
                    <a:pt x="39878" y="51574"/>
                  </a:lnTo>
                  <a:lnTo>
                    <a:pt x="14986" y="88900"/>
                  </a:lnTo>
                  <a:lnTo>
                    <a:pt x="1524" y="131953"/>
                  </a:lnTo>
                  <a:lnTo>
                    <a:pt x="0" y="147193"/>
                  </a:lnTo>
                  <a:lnTo>
                    <a:pt x="0" y="694182"/>
                  </a:lnTo>
                  <a:lnTo>
                    <a:pt x="8001" y="743204"/>
                  </a:lnTo>
                  <a:lnTo>
                    <a:pt x="29845" y="785495"/>
                  </a:lnTo>
                  <a:lnTo>
                    <a:pt x="63119" y="818896"/>
                  </a:lnTo>
                  <a:lnTo>
                    <a:pt x="105537" y="840867"/>
                  </a:lnTo>
                  <a:lnTo>
                    <a:pt x="154686" y="849122"/>
                  </a:lnTo>
                  <a:lnTo>
                    <a:pt x="629666" y="849122"/>
                  </a:lnTo>
                  <a:lnTo>
                    <a:pt x="632587" y="849122"/>
                  </a:lnTo>
                  <a:lnTo>
                    <a:pt x="634238" y="849503"/>
                  </a:lnTo>
                  <a:lnTo>
                    <a:pt x="1207389" y="993267"/>
                  </a:lnTo>
                  <a:lnTo>
                    <a:pt x="1214882" y="993648"/>
                  </a:lnTo>
                  <a:lnTo>
                    <a:pt x="1217295" y="992759"/>
                  </a:lnTo>
                  <a:lnTo>
                    <a:pt x="1217295" y="954405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618" y="995934"/>
              <a:ext cx="175894" cy="15646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424938" y="1144523"/>
              <a:ext cx="334645" cy="150495"/>
            </a:xfrm>
            <a:custGeom>
              <a:avLst/>
              <a:gdLst/>
              <a:ahLst/>
              <a:cxnLst/>
              <a:rect l="l" t="t" r="r" b="b"/>
              <a:pathLst>
                <a:path w="334644" h="150494">
                  <a:moveTo>
                    <a:pt x="334391" y="130048"/>
                  </a:moveTo>
                  <a:lnTo>
                    <a:pt x="332867" y="122936"/>
                  </a:lnTo>
                  <a:lnTo>
                    <a:pt x="328803" y="116840"/>
                  </a:lnTo>
                  <a:lnTo>
                    <a:pt x="322453" y="112395"/>
                  </a:lnTo>
                  <a:lnTo>
                    <a:pt x="77851" y="0"/>
                  </a:lnTo>
                  <a:lnTo>
                    <a:pt x="77089" y="0"/>
                  </a:lnTo>
                  <a:lnTo>
                    <a:pt x="57150" y="5588"/>
                  </a:lnTo>
                  <a:lnTo>
                    <a:pt x="48006" y="5588"/>
                  </a:lnTo>
                  <a:lnTo>
                    <a:pt x="41148" y="6350"/>
                  </a:lnTo>
                  <a:lnTo>
                    <a:pt x="0" y="6350"/>
                  </a:lnTo>
                  <a:lnTo>
                    <a:pt x="0" y="7874"/>
                  </a:lnTo>
                  <a:lnTo>
                    <a:pt x="111887" y="59563"/>
                  </a:lnTo>
                  <a:lnTo>
                    <a:pt x="305689" y="148971"/>
                  </a:lnTo>
                  <a:lnTo>
                    <a:pt x="319405" y="111633"/>
                  </a:lnTo>
                  <a:lnTo>
                    <a:pt x="319405" y="149987"/>
                  </a:lnTo>
                  <a:lnTo>
                    <a:pt x="323850" y="148590"/>
                  </a:lnTo>
                  <a:lnTo>
                    <a:pt x="329565" y="144018"/>
                  </a:lnTo>
                  <a:lnTo>
                    <a:pt x="333121" y="137541"/>
                  </a:lnTo>
                  <a:lnTo>
                    <a:pt x="334391" y="130048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6776" y="405384"/>
              <a:ext cx="874776" cy="6416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4412" y="1536191"/>
              <a:ext cx="160019" cy="16763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4560" y="2997707"/>
              <a:ext cx="160019" cy="16763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71372" y="3811523"/>
              <a:ext cx="1036319" cy="685800"/>
            </a:xfrm>
            <a:custGeom>
              <a:avLst/>
              <a:gdLst/>
              <a:ahLst/>
              <a:cxnLst/>
              <a:rect l="l" t="t" r="r" b="b"/>
              <a:pathLst>
                <a:path w="1036319" h="685800">
                  <a:moveTo>
                    <a:pt x="1036066" y="0"/>
                  </a:moveTo>
                  <a:lnTo>
                    <a:pt x="559180" y="93852"/>
                  </a:lnTo>
                  <a:lnTo>
                    <a:pt x="106235" y="93852"/>
                  </a:lnTo>
                  <a:lnTo>
                    <a:pt x="64973" y="101726"/>
                  </a:lnTo>
                  <a:lnTo>
                    <a:pt x="31191" y="122808"/>
                  </a:lnTo>
                  <a:lnTo>
                    <a:pt x="8381" y="154177"/>
                  </a:lnTo>
                  <a:lnTo>
                    <a:pt x="0" y="192405"/>
                  </a:lnTo>
                  <a:lnTo>
                    <a:pt x="0" y="587120"/>
                  </a:lnTo>
                  <a:lnTo>
                    <a:pt x="8381" y="625348"/>
                  </a:lnTo>
                  <a:lnTo>
                    <a:pt x="31191" y="656589"/>
                  </a:lnTo>
                  <a:lnTo>
                    <a:pt x="64973" y="677799"/>
                  </a:lnTo>
                  <a:lnTo>
                    <a:pt x="106235" y="685545"/>
                  </a:lnTo>
                  <a:lnTo>
                    <a:pt x="852423" y="685545"/>
                  </a:lnTo>
                  <a:lnTo>
                    <a:pt x="893698" y="677799"/>
                  </a:lnTo>
                  <a:lnTo>
                    <a:pt x="927480" y="656589"/>
                  </a:lnTo>
                  <a:lnTo>
                    <a:pt x="950214" y="625348"/>
                  </a:lnTo>
                  <a:lnTo>
                    <a:pt x="958596" y="587120"/>
                  </a:lnTo>
                  <a:lnTo>
                    <a:pt x="958596" y="192405"/>
                  </a:lnTo>
                  <a:lnTo>
                    <a:pt x="950214" y="154177"/>
                  </a:lnTo>
                  <a:lnTo>
                    <a:pt x="927480" y="122808"/>
                  </a:lnTo>
                  <a:lnTo>
                    <a:pt x="893698" y="101726"/>
                  </a:lnTo>
                  <a:lnTo>
                    <a:pt x="852423" y="93852"/>
                  </a:lnTo>
                  <a:lnTo>
                    <a:pt x="798829" y="93852"/>
                  </a:lnTo>
                  <a:lnTo>
                    <a:pt x="103606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42416" y="3792727"/>
              <a:ext cx="1067435" cy="724535"/>
            </a:xfrm>
            <a:custGeom>
              <a:avLst/>
              <a:gdLst/>
              <a:ahLst/>
              <a:cxnLst/>
              <a:rect l="l" t="t" r="r" b="b"/>
              <a:pathLst>
                <a:path w="1067435" h="724535">
                  <a:moveTo>
                    <a:pt x="1067054" y="38100"/>
                  </a:moveTo>
                  <a:lnTo>
                    <a:pt x="850392" y="80899"/>
                  </a:lnTo>
                  <a:lnTo>
                    <a:pt x="809752" y="98298"/>
                  </a:lnTo>
                  <a:lnTo>
                    <a:pt x="802894" y="109855"/>
                  </a:lnTo>
                  <a:lnTo>
                    <a:pt x="802894" y="116713"/>
                  </a:lnTo>
                  <a:lnTo>
                    <a:pt x="805942" y="123063"/>
                  </a:lnTo>
                  <a:lnTo>
                    <a:pt x="810895" y="128143"/>
                  </a:lnTo>
                  <a:lnTo>
                    <a:pt x="817245" y="131445"/>
                  </a:lnTo>
                  <a:lnTo>
                    <a:pt x="824484" y="132715"/>
                  </a:lnTo>
                  <a:lnTo>
                    <a:pt x="879094" y="132715"/>
                  </a:lnTo>
                  <a:lnTo>
                    <a:pt x="888238" y="133477"/>
                  </a:lnTo>
                  <a:lnTo>
                    <a:pt x="936371" y="153797"/>
                  </a:lnTo>
                  <a:lnTo>
                    <a:pt x="960247" y="189230"/>
                  </a:lnTo>
                  <a:lnTo>
                    <a:pt x="963549" y="212090"/>
                  </a:lnTo>
                  <a:lnTo>
                    <a:pt x="963549" y="605790"/>
                  </a:lnTo>
                  <a:lnTo>
                    <a:pt x="931291" y="666750"/>
                  </a:lnTo>
                  <a:lnTo>
                    <a:pt x="885698" y="683514"/>
                  </a:lnTo>
                  <a:lnTo>
                    <a:pt x="127482" y="684276"/>
                  </a:lnTo>
                  <a:lnTo>
                    <a:pt x="119202" y="683514"/>
                  </a:lnTo>
                  <a:lnTo>
                    <a:pt x="76542" y="667639"/>
                  </a:lnTo>
                  <a:lnTo>
                    <a:pt x="44704" y="620268"/>
                  </a:lnTo>
                  <a:lnTo>
                    <a:pt x="43040" y="604266"/>
                  </a:lnTo>
                  <a:lnTo>
                    <a:pt x="43878" y="202184"/>
                  </a:lnTo>
                  <a:lnTo>
                    <a:pt x="53797" y="174371"/>
                  </a:lnTo>
                  <a:lnTo>
                    <a:pt x="72694" y="152400"/>
                  </a:lnTo>
                  <a:lnTo>
                    <a:pt x="98704" y="137922"/>
                  </a:lnTo>
                  <a:lnTo>
                    <a:pt x="129959" y="132715"/>
                  </a:lnTo>
                  <a:lnTo>
                    <a:pt x="583565" y="132715"/>
                  </a:lnTo>
                  <a:lnTo>
                    <a:pt x="588505" y="132715"/>
                  </a:lnTo>
                  <a:lnTo>
                    <a:pt x="850392" y="80899"/>
                  </a:lnTo>
                  <a:lnTo>
                    <a:pt x="1053465" y="0"/>
                  </a:lnTo>
                  <a:lnTo>
                    <a:pt x="579501" y="93091"/>
                  </a:lnTo>
                  <a:lnTo>
                    <a:pt x="127482" y="93091"/>
                  </a:lnTo>
                  <a:lnTo>
                    <a:pt x="80975" y="101219"/>
                  </a:lnTo>
                  <a:lnTo>
                    <a:pt x="41605" y="124206"/>
                  </a:lnTo>
                  <a:lnTo>
                    <a:pt x="13500" y="158623"/>
                  </a:lnTo>
                  <a:lnTo>
                    <a:pt x="825" y="200660"/>
                  </a:lnTo>
                  <a:lnTo>
                    <a:pt x="0" y="211328"/>
                  </a:lnTo>
                  <a:lnTo>
                    <a:pt x="0" y="606552"/>
                  </a:lnTo>
                  <a:lnTo>
                    <a:pt x="14478" y="660527"/>
                  </a:lnTo>
                  <a:lnTo>
                    <a:pt x="43040" y="692658"/>
                  </a:lnTo>
                  <a:lnTo>
                    <a:pt x="91884" y="718693"/>
                  </a:lnTo>
                  <a:lnTo>
                    <a:pt x="879094" y="724027"/>
                  </a:lnTo>
                  <a:lnTo>
                    <a:pt x="892302" y="723265"/>
                  </a:lnTo>
                  <a:lnTo>
                    <a:pt x="940308" y="709549"/>
                  </a:lnTo>
                  <a:lnTo>
                    <a:pt x="997458" y="650748"/>
                  </a:lnTo>
                  <a:lnTo>
                    <a:pt x="1006602" y="616458"/>
                  </a:lnTo>
                  <a:lnTo>
                    <a:pt x="1006602" y="210566"/>
                  </a:lnTo>
                  <a:lnTo>
                    <a:pt x="1005713" y="198374"/>
                  </a:lnTo>
                  <a:lnTo>
                    <a:pt x="980567" y="139446"/>
                  </a:lnTo>
                  <a:lnTo>
                    <a:pt x="932815" y="103632"/>
                  </a:lnTo>
                  <a:lnTo>
                    <a:pt x="915162" y="98679"/>
                  </a:lnTo>
                  <a:lnTo>
                    <a:pt x="1067054" y="38989"/>
                  </a:lnTo>
                  <a:lnTo>
                    <a:pt x="1067054" y="3810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92808" y="3791711"/>
              <a:ext cx="234187" cy="8191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174394" y="3890264"/>
            <a:ext cx="751840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1750" indent="-32384">
              <a:lnSpc>
                <a:spcPct val="101600"/>
              </a:lnSpc>
              <a:spcBef>
                <a:spcPts val="60"/>
              </a:spcBef>
            </a:pPr>
            <a:r>
              <a:rPr sz="1850" b="1" spc="-20" dirty="0">
                <a:latin typeface="Arial"/>
                <a:cs typeface="Arial"/>
              </a:rPr>
              <a:t>Origen </a:t>
            </a:r>
            <a:r>
              <a:rPr sz="1850" b="1" spc="-10" dirty="0">
                <a:latin typeface="Arial"/>
                <a:cs typeface="Arial"/>
              </a:rPr>
              <a:t>virtual</a:t>
            </a:r>
            <a:endParaRPr sz="185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269236" y="1685581"/>
            <a:ext cx="350520" cy="1932305"/>
          </a:xfrm>
          <a:custGeom>
            <a:avLst/>
            <a:gdLst/>
            <a:ahLst/>
            <a:cxnLst/>
            <a:rect l="l" t="t" r="r" b="b"/>
            <a:pathLst>
              <a:path w="350519" h="1932304">
                <a:moveTo>
                  <a:pt x="26708" y="1874761"/>
                </a:moveTo>
                <a:lnTo>
                  <a:pt x="0" y="1874761"/>
                </a:lnTo>
                <a:lnTo>
                  <a:pt x="0" y="1931885"/>
                </a:lnTo>
                <a:lnTo>
                  <a:pt x="26708" y="1931885"/>
                </a:lnTo>
                <a:lnTo>
                  <a:pt x="26708" y="1874761"/>
                </a:lnTo>
                <a:close/>
              </a:path>
              <a:path w="350519" h="1932304">
                <a:moveTo>
                  <a:pt x="26708" y="1688084"/>
                </a:moveTo>
                <a:lnTo>
                  <a:pt x="0" y="1688084"/>
                </a:lnTo>
                <a:lnTo>
                  <a:pt x="0" y="1794725"/>
                </a:lnTo>
                <a:lnTo>
                  <a:pt x="26708" y="1794725"/>
                </a:lnTo>
                <a:lnTo>
                  <a:pt x="26708" y="1688084"/>
                </a:lnTo>
                <a:close/>
              </a:path>
              <a:path w="350519" h="1932304">
                <a:moveTo>
                  <a:pt x="26708" y="1501521"/>
                </a:moveTo>
                <a:lnTo>
                  <a:pt x="0" y="1501521"/>
                </a:lnTo>
                <a:lnTo>
                  <a:pt x="0" y="1608162"/>
                </a:lnTo>
                <a:lnTo>
                  <a:pt x="26708" y="1608162"/>
                </a:lnTo>
                <a:lnTo>
                  <a:pt x="26708" y="1501521"/>
                </a:lnTo>
                <a:close/>
              </a:path>
              <a:path w="350519" h="1932304">
                <a:moveTo>
                  <a:pt x="345097" y="1679702"/>
                </a:moveTo>
                <a:lnTo>
                  <a:pt x="318389" y="1679702"/>
                </a:lnTo>
                <a:lnTo>
                  <a:pt x="318389" y="1786343"/>
                </a:lnTo>
                <a:lnTo>
                  <a:pt x="345097" y="1786343"/>
                </a:lnTo>
                <a:lnTo>
                  <a:pt x="345097" y="1679702"/>
                </a:lnTo>
                <a:close/>
              </a:path>
              <a:path w="350519" h="1932304">
                <a:moveTo>
                  <a:pt x="345821" y="1863305"/>
                </a:moveTo>
                <a:lnTo>
                  <a:pt x="238887" y="1809965"/>
                </a:lnTo>
                <a:lnTo>
                  <a:pt x="266065" y="1850364"/>
                </a:lnTo>
                <a:lnTo>
                  <a:pt x="92710" y="1850364"/>
                </a:lnTo>
                <a:lnTo>
                  <a:pt x="119888" y="1809965"/>
                </a:lnTo>
                <a:lnTo>
                  <a:pt x="12954" y="1863305"/>
                </a:lnTo>
                <a:lnTo>
                  <a:pt x="119888" y="1916645"/>
                </a:lnTo>
                <a:lnTo>
                  <a:pt x="93218" y="1877021"/>
                </a:lnTo>
                <a:lnTo>
                  <a:pt x="265557" y="1877021"/>
                </a:lnTo>
                <a:lnTo>
                  <a:pt x="238887" y="1916645"/>
                </a:lnTo>
                <a:lnTo>
                  <a:pt x="318262" y="1877148"/>
                </a:lnTo>
                <a:lnTo>
                  <a:pt x="317627" y="1931885"/>
                </a:lnTo>
                <a:lnTo>
                  <a:pt x="344297" y="1931885"/>
                </a:lnTo>
                <a:lnTo>
                  <a:pt x="345059" y="1866353"/>
                </a:lnTo>
                <a:lnTo>
                  <a:pt x="339725" y="1866353"/>
                </a:lnTo>
                <a:lnTo>
                  <a:pt x="345821" y="1863305"/>
                </a:lnTo>
                <a:close/>
              </a:path>
              <a:path w="350519" h="1932304">
                <a:moveTo>
                  <a:pt x="345859" y="1493139"/>
                </a:moveTo>
                <a:lnTo>
                  <a:pt x="319151" y="1493139"/>
                </a:lnTo>
                <a:lnTo>
                  <a:pt x="319151" y="1599780"/>
                </a:lnTo>
                <a:lnTo>
                  <a:pt x="345859" y="1599780"/>
                </a:lnTo>
                <a:lnTo>
                  <a:pt x="345859" y="1493139"/>
                </a:lnTo>
                <a:close/>
              </a:path>
              <a:path w="350519" h="1932304">
                <a:moveTo>
                  <a:pt x="346583" y="1306410"/>
                </a:moveTo>
                <a:lnTo>
                  <a:pt x="319913" y="1306410"/>
                </a:lnTo>
                <a:lnTo>
                  <a:pt x="319151" y="1413090"/>
                </a:lnTo>
                <a:lnTo>
                  <a:pt x="345821" y="1413090"/>
                </a:lnTo>
                <a:lnTo>
                  <a:pt x="346583" y="1306410"/>
                </a:lnTo>
                <a:close/>
              </a:path>
              <a:path w="350519" h="1932304">
                <a:moveTo>
                  <a:pt x="347345" y="1119847"/>
                </a:moveTo>
                <a:lnTo>
                  <a:pt x="320675" y="1119847"/>
                </a:lnTo>
                <a:lnTo>
                  <a:pt x="319913" y="1226400"/>
                </a:lnTo>
                <a:lnTo>
                  <a:pt x="346583" y="1226400"/>
                </a:lnTo>
                <a:lnTo>
                  <a:pt x="347345" y="1119847"/>
                </a:lnTo>
                <a:close/>
              </a:path>
              <a:path w="350519" h="1932304">
                <a:moveTo>
                  <a:pt x="347383" y="933196"/>
                </a:moveTo>
                <a:lnTo>
                  <a:pt x="320675" y="933196"/>
                </a:lnTo>
                <a:lnTo>
                  <a:pt x="320675" y="1039837"/>
                </a:lnTo>
                <a:lnTo>
                  <a:pt x="347383" y="1039837"/>
                </a:lnTo>
                <a:lnTo>
                  <a:pt x="347383" y="933196"/>
                </a:lnTo>
                <a:close/>
              </a:path>
              <a:path w="350519" h="1932304">
                <a:moveTo>
                  <a:pt x="348145" y="746506"/>
                </a:moveTo>
                <a:lnTo>
                  <a:pt x="321437" y="746506"/>
                </a:lnTo>
                <a:lnTo>
                  <a:pt x="321437" y="853147"/>
                </a:lnTo>
                <a:lnTo>
                  <a:pt x="348145" y="853147"/>
                </a:lnTo>
                <a:lnTo>
                  <a:pt x="348145" y="746506"/>
                </a:lnTo>
                <a:close/>
              </a:path>
              <a:path w="350519" h="1932304">
                <a:moveTo>
                  <a:pt x="348869" y="559904"/>
                </a:moveTo>
                <a:lnTo>
                  <a:pt x="322199" y="559904"/>
                </a:lnTo>
                <a:lnTo>
                  <a:pt x="321437" y="666584"/>
                </a:lnTo>
                <a:lnTo>
                  <a:pt x="348107" y="666584"/>
                </a:lnTo>
                <a:lnTo>
                  <a:pt x="348869" y="559904"/>
                </a:lnTo>
                <a:close/>
              </a:path>
              <a:path w="350519" h="1932304">
                <a:moveTo>
                  <a:pt x="349631" y="373214"/>
                </a:moveTo>
                <a:lnTo>
                  <a:pt x="322961" y="373214"/>
                </a:lnTo>
                <a:lnTo>
                  <a:pt x="322199" y="479894"/>
                </a:lnTo>
                <a:lnTo>
                  <a:pt x="348869" y="479894"/>
                </a:lnTo>
                <a:lnTo>
                  <a:pt x="349631" y="373214"/>
                </a:lnTo>
                <a:close/>
              </a:path>
              <a:path w="350519" h="1932304">
                <a:moveTo>
                  <a:pt x="349669" y="186563"/>
                </a:moveTo>
                <a:lnTo>
                  <a:pt x="322961" y="186563"/>
                </a:lnTo>
                <a:lnTo>
                  <a:pt x="322961" y="293204"/>
                </a:lnTo>
                <a:lnTo>
                  <a:pt x="349669" y="293204"/>
                </a:lnTo>
                <a:lnTo>
                  <a:pt x="349669" y="186563"/>
                </a:lnTo>
                <a:close/>
              </a:path>
              <a:path w="350519" h="1932304">
                <a:moveTo>
                  <a:pt x="350431" y="0"/>
                </a:moveTo>
                <a:lnTo>
                  <a:pt x="323723" y="0"/>
                </a:lnTo>
                <a:lnTo>
                  <a:pt x="323723" y="106641"/>
                </a:lnTo>
                <a:lnTo>
                  <a:pt x="350431" y="106641"/>
                </a:lnTo>
                <a:lnTo>
                  <a:pt x="350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491233" y="2911311"/>
            <a:ext cx="1026160" cy="6159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450" spc="-25" dirty="0">
                <a:latin typeface="Arial"/>
                <a:cs typeface="Arial"/>
              </a:rPr>
              <a:t>0.3</a:t>
            </a:r>
            <a:endParaRPr sz="14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95"/>
              </a:spcBef>
            </a:pPr>
            <a:r>
              <a:rPr sz="165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endParaRPr sz="1650">
              <a:latin typeface="Arial"/>
              <a:cs typeface="Arial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7539481" y="938530"/>
          <a:ext cx="3840479" cy="34270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1990">
                <a:tc gridSpan="2">
                  <a:txBody>
                    <a:bodyPr/>
                    <a:lstStyle/>
                    <a:p>
                      <a:pPr marL="721995" marR="9353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Parámetros</a:t>
                      </a:r>
                      <a:r>
                        <a:rPr sz="21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onda </a:t>
                      </a:r>
                      <a:r>
                        <a:rPr sz="2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completa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894">
                <a:tc>
                  <a:txBody>
                    <a:bodyPr/>
                    <a:lstStyle/>
                    <a:p>
                      <a:pPr marR="178435" algn="r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950" b="1" spc="-10" dirty="0">
                          <a:latin typeface="Arial"/>
                          <a:cs typeface="Arial"/>
                        </a:rPr>
                        <a:t>Magnitud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1917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244475" marR="405130" indent="12763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739775" algn="l"/>
                        </a:tabLst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FW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95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BIL</a:t>
                      </a:r>
                      <a:r>
                        <a:rPr sz="19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+/- 3%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	RFW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95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50-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244475">
                        <a:lnSpc>
                          <a:spcPts val="229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70%</a:t>
                      </a:r>
                      <a:r>
                        <a:rPr sz="195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BIL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580"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baseline="-17094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spc="-22" baseline="-1709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95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1.67</a:t>
                      </a:r>
                      <a:r>
                        <a:rPr sz="1650" b="1" spc="-15" baseline="20202" dirty="0">
                          <a:latin typeface="Symbol"/>
                          <a:cs typeface="Symbol"/>
                        </a:rPr>
                        <a:t>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T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1917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454659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1.2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5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+/-</a:t>
                      </a:r>
                      <a:r>
                        <a:rPr sz="195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30%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459740">
                        <a:lnSpc>
                          <a:spcPct val="10000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0.84</a:t>
                      </a:r>
                      <a:r>
                        <a:rPr sz="19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÷</a:t>
                      </a:r>
                      <a:r>
                        <a:rPr sz="195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1.56</a:t>
                      </a:r>
                      <a:r>
                        <a:rPr sz="1950" b="1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s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58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spc="-37" baseline="-17094" dirty="0">
                          <a:latin typeface="Arial"/>
                          <a:cs typeface="Arial"/>
                        </a:rPr>
                        <a:t>2</a:t>
                      </a:r>
                      <a:endParaRPr sz="1950" baseline="-17094">
                        <a:latin typeface="Arial"/>
                        <a:cs typeface="Arial"/>
                      </a:endParaRPr>
                    </a:p>
                  </a:txBody>
                  <a:tcPr marL="0" marR="0" marT="1917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4851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5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+/- 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20%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631825">
                        <a:lnSpc>
                          <a:spcPct val="100000"/>
                        </a:lnSpc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÷ 60</a:t>
                      </a:r>
                      <a:r>
                        <a:rPr sz="195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Symbol"/>
                          <a:cs typeface="Symbol"/>
                        </a:rPr>
                        <a:t>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s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950" b="1" dirty="0">
                          <a:latin typeface="Symbol"/>
                          <a:cs typeface="Symbol"/>
                        </a:rPr>
                        <a:t>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5%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" name="Rectángulo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0550" y="4783582"/>
            <a:ext cx="7220584" cy="1229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3380" indent="-361315">
              <a:lnSpc>
                <a:spcPct val="100000"/>
              </a:lnSpc>
              <a:spcBef>
                <a:spcPts val="105"/>
              </a:spcBef>
              <a:buChar char="•"/>
              <a:tabLst>
                <a:tab pos="373380" algn="l"/>
                <a:tab pos="374015" algn="l"/>
              </a:tabLst>
            </a:pPr>
            <a:r>
              <a:rPr sz="1950" dirty="0">
                <a:latin typeface="Arial"/>
                <a:cs typeface="Arial"/>
              </a:rPr>
              <a:t>IEEE C57.12.90-2015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para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casos</a:t>
            </a:r>
            <a:r>
              <a:rPr sz="1950" spc="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en</a:t>
            </a:r>
            <a:r>
              <a:rPr sz="1950" spc="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que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Symbol"/>
                <a:cs typeface="Symbol"/>
              </a:rPr>
              <a:t></a:t>
            </a:r>
            <a:r>
              <a:rPr sz="1950" spc="10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Arial"/>
                <a:cs typeface="Arial"/>
              </a:rPr>
              <a:t>podría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ser</a:t>
            </a:r>
            <a:r>
              <a:rPr sz="1950" spc="-2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&gt;30%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spc="-50" dirty="0">
                <a:latin typeface="Arial"/>
                <a:cs typeface="Arial"/>
              </a:rPr>
              <a:t>y</a:t>
            </a:r>
            <a:endParaRPr sz="1950">
              <a:latin typeface="Arial"/>
              <a:cs typeface="Arial"/>
            </a:endParaRPr>
          </a:p>
          <a:p>
            <a:pPr marL="373380">
              <a:lnSpc>
                <a:spcPct val="100000"/>
              </a:lnSpc>
            </a:pPr>
            <a:r>
              <a:rPr sz="1950" spc="-10" dirty="0">
                <a:latin typeface="Symbol"/>
                <a:cs typeface="Symbol"/>
              </a:rPr>
              <a:t></a:t>
            </a:r>
            <a:r>
              <a:rPr sz="1950" spc="-10" dirty="0">
                <a:latin typeface="Arial"/>
                <a:cs typeface="Arial"/>
              </a:rPr>
              <a:t>&gt;1</a:t>
            </a:r>
            <a:r>
              <a:rPr sz="1950" spc="-10" dirty="0">
                <a:latin typeface="Symbol"/>
                <a:cs typeface="Symbol"/>
              </a:rPr>
              <a:t></a:t>
            </a:r>
            <a:r>
              <a:rPr sz="1950" spc="-10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  <a:p>
            <a:pPr marL="373380" indent="-361315">
              <a:lnSpc>
                <a:spcPct val="100000"/>
              </a:lnSpc>
              <a:spcBef>
                <a:spcPts val="110"/>
              </a:spcBef>
              <a:buChar char="•"/>
              <a:tabLst>
                <a:tab pos="373380" algn="l"/>
                <a:tab pos="374015" algn="l"/>
              </a:tabLst>
            </a:pPr>
            <a:r>
              <a:rPr sz="1950" dirty="0">
                <a:latin typeface="Arial"/>
                <a:cs typeface="Arial"/>
              </a:rPr>
              <a:t>Permite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agregar</a:t>
            </a:r>
            <a:r>
              <a:rPr sz="1950" spc="-3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resistencias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en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el gap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para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limitar</a:t>
            </a:r>
            <a:r>
              <a:rPr sz="1950" spc="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el corte</a:t>
            </a:r>
            <a:r>
              <a:rPr sz="1950" spc="-70" dirty="0">
                <a:latin typeface="Arial"/>
                <a:cs typeface="Arial"/>
              </a:rPr>
              <a:t> </a:t>
            </a:r>
            <a:r>
              <a:rPr sz="1950" spc="-25" dirty="0">
                <a:latin typeface="Symbol"/>
                <a:cs typeface="Symbol"/>
              </a:rPr>
              <a:t></a:t>
            </a:r>
            <a:r>
              <a:rPr sz="1950" spc="-25" dirty="0">
                <a:latin typeface="Arial"/>
                <a:cs typeface="Arial"/>
              </a:rPr>
              <a:t>.</a:t>
            </a:r>
            <a:endParaRPr sz="1950">
              <a:latin typeface="Arial"/>
              <a:cs typeface="Arial"/>
            </a:endParaRPr>
          </a:p>
          <a:p>
            <a:pPr marL="373380" indent="-361315">
              <a:lnSpc>
                <a:spcPct val="100000"/>
              </a:lnSpc>
              <a:buChar char="•"/>
              <a:tabLst>
                <a:tab pos="373380" algn="l"/>
                <a:tab pos="374015" algn="l"/>
              </a:tabLst>
            </a:pPr>
            <a:r>
              <a:rPr sz="1950" spc="-25" dirty="0">
                <a:latin typeface="Arial"/>
                <a:cs typeface="Arial"/>
              </a:rPr>
              <a:t>Todos</a:t>
            </a:r>
            <a:r>
              <a:rPr sz="1950" spc="-4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los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tiempos</a:t>
            </a:r>
            <a:r>
              <a:rPr sz="1950" spc="-30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de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la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tabla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están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dirty="0">
                <a:latin typeface="Arial"/>
                <a:cs typeface="Arial"/>
              </a:rPr>
              <a:t>en</a:t>
            </a:r>
            <a:r>
              <a:rPr sz="1950" spc="-50" dirty="0">
                <a:latin typeface="Arial"/>
                <a:cs typeface="Arial"/>
              </a:rPr>
              <a:t> </a:t>
            </a:r>
            <a:r>
              <a:rPr sz="1950" spc="-25" dirty="0">
                <a:latin typeface="Symbol"/>
                <a:cs typeface="Symbol"/>
              </a:rPr>
              <a:t></a:t>
            </a:r>
            <a:r>
              <a:rPr sz="1950" spc="-25" dirty="0">
                <a:latin typeface="Arial"/>
                <a:cs typeface="Arial"/>
              </a:rPr>
              <a:t>s.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2764" y="963167"/>
            <a:ext cx="4730750" cy="3367404"/>
            <a:chOff x="6112764" y="963167"/>
            <a:chExt cx="4730750" cy="3367404"/>
          </a:xfrm>
        </p:grpSpPr>
        <p:sp>
          <p:nvSpPr>
            <p:cNvPr id="4" name="object 4"/>
            <p:cNvSpPr/>
            <p:nvPr/>
          </p:nvSpPr>
          <p:spPr>
            <a:xfrm>
              <a:off x="6115812" y="3933438"/>
              <a:ext cx="4727575" cy="39370"/>
            </a:xfrm>
            <a:custGeom>
              <a:avLst/>
              <a:gdLst/>
              <a:ahLst/>
              <a:cxnLst/>
              <a:rect l="l" t="t" r="r" b="b"/>
              <a:pathLst>
                <a:path w="4727575" h="39370">
                  <a:moveTo>
                    <a:pt x="4727320" y="0"/>
                  </a:moveTo>
                  <a:lnTo>
                    <a:pt x="0" y="0"/>
                  </a:lnTo>
                  <a:lnTo>
                    <a:pt x="0" y="39248"/>
                  </a:lnTo>
                  <a:lnTo>
                    <a:pt x="4727320" y="39248"/>
                  </a:lnTo>
                  <a:lnTo>
                    <a:pt x="4727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2764" y="1124457"/>
              <a:ext cx="1045844" cy="2853690"/>
            </a:xfrm>
            <a:custGeom>
              <a:avLst/>
              <a:gdLst/>
              <a:ahLst/>
              <a:cxnLst/>
              <a:rect l="l" t="t" r="r" b="b"/>
              <a:pathLst>
                <a:path w="1045845" h="2853690">
                  <a:moveTo>
                    <a:pt x="1045717" y="0"/>
                  </a:moveTo>
                  <a:lnTo>
                    <a:pt x="981075" y="18922"/>
                  </a:lnTo>
                  <a:lnTo>
                    <a:pt x="944753" y="48513"/>
                  </a:lnTo>
                  <a:lnTo>
                    <a:pt x="915288" y="88137"/>
                  </a:lnTo>
                  <a:lnTo>
                    <a:pt x="891539" y="133095"/>
                  </a:lnTo>
                  <a:lnTo>
                    <a:pt x="872870" y="179069"/>
                  </a:lnTo>
                  <a:lnTo>
                    <a:pt x="858012" y="221487"/>
                  </a:lnTo>
                  <a:lnTo>
                    <a:pt x="844295" y="265683"/>
                  </a:lnTo>
                  <a:lnTo>
                    <a:pt x="831468" y="312038"/>
                  </a:lnTo>
                  <a:lnTo>
                    <a:pt x="819785" y="358647"/>
                  </a:lnTo>
                  <a:lnTo>
                    <a:pt x="808863" y="405256"/>
                  </a:lnTo>
                  <a:lnTo>
                    <a:pt x="771906" y="574928"/>
                  </a:lnTo>
                  <a:lnTo>
                    <a:pt x="766571" y="603884"/>
                  </a:lnTo>
                  <a:lnTo>
                    <a:pt x="638302" y="1251457"/>
                  </a:lnTo>
                  <a:lnTo>
                    <a:pt x="511810" y="1867534"/>
                  </a:lnTo>
                  <a:lnTo>
                    <a:pt x="499999" y="1915540"/>
                  </a:lnTo>
                  <a:lnTo>
                    <a:pt x="443230" y="2158111"/>
                  </a:lnTo>
                  <a:lnTo>
                    <a:pt x="430911" y="2206497"/>
                  </a:lnTo>
                  <a:lnTo>
                    <a:pt x="417830" y="2254630"/>
                  </a:lnTo>
                  <a:lnTo>
                    <a:pt x="403733" y="2302382"/>
                  </a:lnTo>
                  <a:lnTo>
                    <a:pt x="388365" y="2349627"/>
                  </a:lnTo>
                  <a:lnTo>
                    <a:pt x="371728" y="2396363"/>
                  </a:lnTo>
                  <a:lnTo>
                    <a:pt x="353313" y="2442464"/>
                  </a:lnTo>
                  <a:lnTo>
                    <a:pt x="333248" y="2487803"/>
                  </a:lnTo>
                  <a:lnTo>
                    <a:pt x="311150" y="2532379"/>
                  </a:lnTo>
                  <a:lnTo>
                    <a:pt x="286765" y="2575941"/>
                  </a:lnTo>
                  <a:lnTo>
                    <a:pt x="279146" y="2586609"/>
                  </a:lnTo>
                  <a:lnTo>
                    <a:pt x="272288" y="2597277"/>
                  </a:lnTo>
                  <a:lnTo>
                    <a:pt x="239395" y="2640837"/>
                  </a:lnTo>
                  <a:lnTo>
                    <a:pt x="204470" y="2678175"/>
                  </a:lnTo>
                  <a:lnTo>
                    <a:pt x="166624" y="2709672"/>
                  </a:lnTo>
                  <a:lnTo>
                    <a:pt x="124713" y="2735325"/>
                  </a:lnTo>
                  <a:lnTo>
                    <a:pt x="77724" y="2755391"/>
                  </a:lnTo>
                  <a:lnTo>
                    <a:pt x="24384" y="2770123"/>
                  </a:lnTo>
                  <a:lnTo>
                    <a:pt x="6096" y="2774696"/>
                  </a:lnTo>
                  <a:lnTo>
                    <a:pt x="0" y="2776981"/>
                  </a:lnTo>
                  <a:lnTo>
                    <a:pt x="25146" y="2853181"/>
                  </a:lnTo>
                  <a:lnTo>
                    <a:pt x="32003" y="2850896"/>
                  </a:lnTo>
                  <a:lnTo>
                    <a:pt x="37337" y="2849372"/>
                  </a:lnTo>
                  <a:lnTo>
                    <a:pt x="44196" y="2847085"/>
                  </a:lnTo>
                  <a:lnTo>
                    <a:pt x="93599" y="2834131"/>
                  </a:lnTo>
                  <a:lnTo>
                    <a:pt x="138811" y="2817114"/>
                  </a:lnTo>
                  <a:lnTo>
                    <a:pt x="180212" y="2796031"/>
                  </a:lnTo>
                  <a:lnTo>
                    <a:pt x="218312" y="2770885"/>
                  </a:lnTo>
                  <a:lnTo>
                    <a:pt x="253619" y="2741803"/>
                  </a:lnTo>
                  <a:lnTo>
                    <a:pt x="286385" y="2708783"/>
                  </a:lnTo>
                  <a:lnTo>
                    <a:pt x="317119" y="2671698"/>
                  </a:lnTo>
                  <a:lnTo>
                    <a:pt x="346201" y="2630804"/>
                  </a:lnTo>
                  <a:lnTo>
                    <a:pt x="391921" y="2551175"/>
                  </a:lnTo>
                  <a:lnTo>
                    <a:pt x="412622" y="2508122"/>
                  </a:lnTo>
                  <a:lnTo>
                    <a:pt x="431545" y="2464054"/>
                  </a:lnTo>
                  <a:lnTo>
                    <a:pt x="448690" y="2419477"/>
                  </a:lnTo>
                  <a:lnTo>
                    <a:pt x="464438" y="2374772"/>
                  </a:lnTo>
                  <a:lnTo>
                    <a:pt x="478155" y="2330704"/>
                  </a:lnTo>
                  <a:lnTo>
                    <a:pt x="492887" y="2279777"/>
                  </a:lnTo>
                  <a:lnTo>
                    <a:pt x="507111" y="2228595"/>
                  </a:lnTo>
                  <a:lnTo>
                    <a:pt x="520700" y="2177161"/>
                  </a:lnTo>
                  <a:lnTo>
                    <a:pt x="546354" y="2073528"/>
                  </a:lnTo>
                  <a:lnTo>
                    <a:pt x="620776" y="1741042"/>
                  </a:lnTo>
                  <a:lnTo>
                    <a:pt x="842263" y="631316"/>
                  </a:lnTo>
                  <a:lnTo>
                    <a:pt x="862584" y="535304"/>
                  </a:lnTo>
                  <a:lnTo>
                    <a:pt x="873252" y="483488"/>
                  </a:lnTo>
                  <a:lnTo>
                    <a:pt x="894968" y="387730"/>
                  </a:lnTo>
                  <a:lnTo>
                    <a:pt x="906780" y="340105"/>
                  </a:lnTo>
                  <a:lnTo>
                    <a:pt x="919734" y="292734"/>
                  </a:lnTo>
                  <a:lnTo>
                    <a:pt x="934338" y="245871"/>
                  </a:lnTo>
                  <a:lnTo>
                    <a:pt x="938149" y="232917"/>
                  </a:lnTo>
                  <a:lnTo>
                    <a:pt x="942720" y="220725"/>
                  </a:lnTo>
                  <a:lnTo>
                    <a:pt x="946531" y="209295"/>
                  </a:lnTo>
                  <a:lnTo>
                    <a:pt x="971041" y="152400"/>
                  </a:lnTo>
                  <a:lnTo>
                    <a:pt x="997585" y="109600"/>
                  </a:lnTo>
                  <a:lnTo>
                    <a:pt x="1036065" y="82803"/>
                  </a:lnTo>
                  <a:lnTo>
                    <a:pt x="1042669" y="81787"/>
                  </a:lnTo>
                  <a:lnTo>
                    <a:pt x="1042669" y="3682"/>
                  </a:lnTo>
                  <a:lnTo>
                    <a:pt x="1043432" y="2793"/>
                  </a:lnTo>
                  <a:lnTo>
                    <a:pt x="1043432" y="1396"/>
                  </a:lnTo>
                  <a:lnTo>
                    <a:pt x="1045590" y="12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1652" y="1098803"/>
              <a:ext cx="101600" cy="1076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40196" y="963167"/>
              <a:ext cx="1309370" cy="3367404"/>
            </a:xfrm>
            <a:custGeom>
              <a:avLst/>
              <a:gdLst/>
              <a:ahLst/>
              <a:cxnLst/>
              <a:rect l="l" t="t" r="r" b="b"/>
              <a:pathLst>
                <a:path w="1309370" h="3367404">
                  <a:moveTo>
                    <a:pt x="107315" y="460121"/>
                  </a:moveTo>
                  <a:lnTo>
                    <a:pt x="762" y="459359"/>
                  </a:lnTo>
                  <a:lnTo>
                    <a:pt x="0" y="486029"/>
                  </a:lnTo>
                  <a:lnTo>
                    <a:pt x="106553" y="486791"/>
                  </a:lnTo>
                  <a:lnTo>
                    <a:pt x="107315" y="460121"/>
                  </a:lnTo>
                  <a:close/>
                </a:path>
                <a:path w="1309370" h="3367404">
                  <a:moveTo>
                    <a:pt x="111125" y="2130933"/>
                  </a:moveTo>
                  <a:lnTo>
                    <a:pt x="4572" y="2129409"/>
                  </a:lnTo>
                  <a:lnTo>
                    <a:pt x="3810" y="2156079"/>
                  </a:lnTo>
                  <a:lnTo>
                    <a:pt x="110363" y="2157603"/>
                  </a:lnTo>
                  <a:lnTo>
                    <a:pt x="111125" y="2130933"/>
                  </a:lnTo>
                  <a:close/>
                </a:path>
                <a:path w="1309370" h="3367404">
                  <a:moveTo>
                    <a:pt x="190373" y="224790"/>
                  </a:moveTo>
                  <a:lnTo>
                    <a:pt x="189611" y="198120"/>
                  </a:lnTo>
                  <a:lnTo>
                    <a:pt x="83058" y="199644"/>
                  </a:lnTo>
                  <a:lnTo>
                    <a:pt x="83820" y="226314"/>
                  </a:lnTo>
                  <a:lnTo>
                    <a:pt x="190373" y="224790"/>
                  </a:lnTo>
                  <a:close/>
                </a:path>
                <a:path w="1309370" h="3367404">
                  <a:moveTo>
                    <a:pt x="293878" y="460883"/>
                  </a:moveTo>
                  <a:lnTo>
                    <a:pt x="187325" y="460121"/>
                  </a:lnTo>
                  <a:lnTo>
                    <a:pt x="186563" y="486791"/>
                  </a:lnTo>
                  <a:lnTo>
                    <a:pt x="293116" y="487553"/>
                  </a:lnTo>
                  <a:lnTo>
                    <a:pt x="293878" y="460883"/>
                  </a:lnTo>
                  <a:close/>
                </a:path>
                <a:path w="1309370" h="3367404">
                  <a:moveTo>
                    <a:pt x="297688" y="2132457"/>
                  </a:moveTo>
                  <a:lnTo>
                    <a:pt x="191135" y="2131695"/>
                  </a:lnTo>
                  <a:lnTo>
                    <a:pt x="190373" y="2158365"/>
                  </a:lnTo>
                  <a:lnTo>
                    <a:pt x="296926" y="2159127"/>
                  </a:lnTo>
                  <a:lnTo>
                    <a:pt x="297688" y="2132457"/>
                  </a:lnTo>
                  <a:close/>
                </a:path>
                <a:path w="1309370" h="3367404">
                  <a:moveTo>
                    <a:pt x="376923" y="221742"/>
                  </a:moveTo>
                  <a:lnTo>
                    <a:pt x="376174" y="195072"/>
                  </a:lnTo>
                  <a:lnTo>
                    <a:pt x="269621" y="196596"/>
                  </a:lnTo>
                  <a:lnTo>
                    <a:pt x="270383" y="223266"/>
                  </a:lnTo>
                  <a:lnTo>
                    <a:pt x="376923" y="221742"/>
                  </a:lnTo>
                  <a:close/>
                </a:path>
                <a:path w="1309370" h="3367404">
                  <a:moveTo>
                    <a:pt x="480428" y="462407"/>
                  </a:moveTo>
                  <a:lnTo>
                    <a:pt x="373875" y="461645"/>
                  </a:lnTo>
                  <a:lnTo>
                    <a:pt x="373126" y="488315"/>
                  </a:lnTo>
                  <a:lnTo>
                    <a:pt x="479679" y="489077"/>
                  </a:lnTo>
                  <a:lnTo>
                    <a:pt x="480428" y="462407"/>
                  </a:lnTo>
                  <a:close/>
                </a:path>
                <a:path w="1309370" h="3367404">
                  <a:moveTo>
                    <a:pt x="563499" y="217932"/>
                  </a:moveTo>
                  <a:lnTo>
                    <a:pt x="562737" y="191262"/>
                  </a:lnTo>
                  <a:lnTo>
                    <a:pt x="456184" y="193548"/>
                  </a:lnTo>
                  <a:lnTo>
                    <a:pt x="456946" y="220218"/>
                  </a:lnTo>
                  <a:lnTo>
                    <a:pt x="563499" y="217932"/>
                  </a:lnTo>
                  <a:close/>
                </a:path>
                <a:path w="1309370" h="3367404">
                  <a:moveTo>
                    <a:pt x="667004" y="463169"/>
                  </a:moveTo>
                  <a:lnTo>
                    <a:pt x="560451" y="462407"/>
                  </a:lnTo>
                  <a:lnTo>
                    <a:pt x="559689" y="489077"/>
                  </a:lnTo>
                  <a:lnTo>
                    <a:pt x="666242" y="489839"/>
                  </a:lnTo>
                  <a:lnTo>
                    <a:pt x="667004" y="463169"/>
                  </a:lnTo>
                  <a:close/>
                </a:path>
                <a:path w="1309370" h="3367404">
                  <a:moveTo>
                    <a:pt x="750062" y="214884"/>
                  </a:moveTo>
                  <a:lnTo>
                    <a:pt x="749300" y="188214"/>
                  </a:lnTo>
                  <a:lnTo>
                    <a:pt x="642747" y="190500"/>
                  </a:lnTo>
                  <a:lnTo>
                    <a:pt x="643509" y="217170"/>
                  </a:lnTo>
                  <a:lnTo>
                    <a:pt x="750062" y="214884"/>
                  </a:lnTo>
                  <a:close/>
                </a:path>
                <a:path w="1309370" h="3367404">
                  <a:moveTo>
                    <a:pt x="928217" y="572922"/>
                  </a:moveTo>
                  <a:lnTo>
                    <a:pt x="901573" y="572922"/>
                  </a:lnTo>
                  <a:lnTo>
                    <a:pt x="901573" y="679577"/>
                  </a:lnTo>
                  <a:lnTo>
                    <a:pt x="928217" y="679577"/>
                  </a:lnTo>
                  <a:lnTo>
                    <a:pt x="928217" y="572922"/>
                  </a:lnTo>
                  <a:close/>
                </a:path>
                <a:path w="1309370" h="3367404">
                  <a:moveTo>
                    <a:pt x="928217" y="386232"/>
                  </a:moveTo>
                  <a:lnTo>
                    <a:pt x="901573" y="386232"/>
                  </a:lnTo>
                  <a:lnTo>
                    <a:pt x="901573" y="492887"/>
                  </a:lnTo>
                  <a:lnTo>
                    <a:pt x="928217" y="492887"/>
                  </a:lnTo>
                  <a:lnTo>
                    <a:pt x="928217" y="386232"/>
                  </a:lnTo>
                  <a:close/>
                </a:path>
                <a:path w="1309370" h="3367404">
                  <a:moveTo>
                    <a:pt x="928979" y="1319555"/>
                  </a:moveTo>
                  <a:lnTo>
                    <a:pt x="902335" y="1319555"/>
                  </a:lnTo>
                  <a:lnTo>
                    <a:pt x="902335" y="1426210"/>
                  </a:lnTo>
                  <a:lnTo>
                    <a:pt x="928979" y="1426210"/>
                  </a:lnTo>
                  <a:lnTo>
                    <a:pt x="928979" y="1319555"/>
                  </a:lnTo>
                  <a:close/>
                </a:path>
                <a:path w="1309370" h="3367404">
                  <a:moveTo>
                    <a:pt x="928979" y="1132865"/>
                  </a:moveTo>
                  <a:lnTo>
                    <a:pt x="902335" y="1132865"/>
                  </a:lnTo>
                  <a:lnTo>
                    <a:pt x="902335" y="1239520"/>
                  </a:lnTo>
                  <a:lnTo>
                    <a:pt x="928979" y="1239520"/>
                  </a:lnTo>
                  <a:lnTo>
                    <a:pt x="928979" y="1132865"/>
                  </a:lnTo>
                  <a:close/>
                </a:path>
                <a:path w="1309370" h="3367404">
                  <a:moveTo>
                    <a:pt x="928979" y="946175"/>
                  </a:moveTo>
                  <a:lnTo>
                    <a:pt x="902335" y="946175"/>
                  </a:lnTo>
                  <a:lnTo>
                    <a:pt x="902335" y="1052830"/>
                  </a:lnTo>
                  <a:lnTo>
                    <a:pt x="928979" y="1052830"/>
                  </a:lnTo>
                  <a:lnTo>
                    <a:pt x="928979" y="946175"/>
                  </a:lnTo>
                  <a:close/>
                </a:path>
                <a:path w="1309370" h="3367404">
                  <a:moveTo>
                    <a:pt x="928979" y="759612"/>
                  </a:moveTo>
                  <a:lnTo>
                    <a:pt x="902335" y="759612"/>
                  </a:lnTo>
                  <a:lnTo>
                    <a:pt x="902335" y="866267"/>
                  </a:lnTo>
                  <a:lnTo>
                    <a:pt x="928979" y="866267"/>
                  </a:lnTo>
                  <a:lnTo>
                    <a:pt x="928979" y="759612"/>
                  </a:lnTo>
                  <a:close/>
                </a:path>
                <a:path w="1309370" h="3367404">
                  <a:moveTo>
                    <a:pt x="929741" y="2252751"/>
                  </a:moveTo>
                  <a:lnTo>
                    <a:pt x="903097" y="2252751"/>
                  </a:lnTo>
                  <a:lnTo>
                    <a:pt x="903097" y="2359406"/>
                  </a:lnTo>
                  <a:lnTo>
                    <a:pt x="929741" y="2359406"/>
                  </a:lnTo>
                  <a:lnTo>
                    <a:pt x="929741" y="2252751"/>
                  </a:lnTo>
                  <a:close/>
                </a:path>
                <a:path w="1309370" h="3367404">
                  <a:moveTo>
                    <a:pt x="929741" y="2066188"/>
                  </a:moveTo>
                  <a:lnTo>
                    <a:pt x="903097" y="2066188"/>
                  </a:lnTo>
                  <a:lnTo>
                    <a:pt x="903097" y="2172843"/>
                  </a:lnTo>
                  <a:lnTo>
                    <a:pt x="929741" y="2172843"/>
                  </a:lnTo>
                  <a:lnTo>
                    <a:pt x="929741" y="2066188"/>
                  </a:lnTo>
                  <a:close/>
                </a:path>
                <a:path w="1309370" h="3367404">
                  <a:moveTo>
                    <a:pt x="929741" y="1879498"/>
                  </a:moveTo>
                  <a:lnTo>
                    <a:pt x="903097" y="1879498"/>
                  </a:lnTo>
                  <a:lnTo>
                    <a:pt x="903097" y="1986153"/>
                  </a:lnTo>
                  <a:lnTo>
                    <a:pt x="929741" y="1986153"/>
                  </a:lnTo>
                  <a:lnTo>
                    <a:pt x="929741" y="1879498"/>
                  </a:lnTo>
                  <a:close/>
                </a:path>
                <a:path w="1309370" h="3367404">
                  <a:moveTo>
                    <a:pt x="929741" y="1692808"/>
                  </a:moveTo>
                  <a:lnTo>
                    <a:pt x="903097" y="1692808"/>
                  </a:lnTo>
                  <a:lnTo>
                    <a:pt x="903097" y="1799463"/>
                  </a:lnTo>
                  <a:lnTo>
                    <a:pt x="929741" y="1799463"/>
                  </a:lnTo>
                  <a:lnTo>
                    <a:pt x="929741" y="1692808"/>
                  </a:lnTo>
                  <a:close/>
                </a:path>
                <a:path w="1309370" h="3367404">
                  <a:moveTo>
                    <a:pt x="929767" y="1612900"/>
                  </a:moveTo>
                  <a:lnTo>
                    <a:pt x="929005" y="1506220"/>
                  </a:lnTo>
                  <a:lnTo>
                    <a:pt x="902335" y="1506220"/>
                  </a:lnTo>
                  <a:lnTo>
                    <a:pt x="903097" y="1612900"/>
                  </a:lnTo>
                  <a:lnTo>
                    <a:pt x="929767" y="1612900"/>
                  </a:lnTo>
                  <a:close/>
                </a:path>
                <a:path w="1309370" h="3367404">
                  <a:moveTo>
                    <a:pt x="930503" y="2812821"/>
                  </a:moveTo>
                  <a:lnTo>
                    <a:pt x="903859" y="2812821"/>
                  </a:lnTo>
                  <a:lnTo>
                    <a:pt x="903859" y="2919476"/>
                  </a:lnTo>
                  <a:lnTo>
                    <a:pt x="930503" y="2919476"/>
                  </a:lnTo>
                  <a:lnTo>
                    <a:pt x="930503" y="2812821"/>
                  </a:lnTo>
                  <a:close/>
                </a:path>
                <a:path w="1309370" h="3367404">
                  <a:moveTo>
                    <a:pt x="930503" y="2626131"/>
                  </a:moveTo>
                  <a:lnTo>
                    <a:pt x="903859" y="2626131"/>
                  </a:lnTo>
                  <a:lnTo>
                    <a:pt x="903859" y="2732786"/>
                  </a:lnTo>
                  <a:lnTo>
                    <a:pt x="930503" y="2732786"/>
                  </a:lnTo>
                  <a:lnTo>
                    <a:pt x="930503" y="2626131"/>
                  </a:lnTo>
                  <a:close/>
                </a:path>
                <a:path w="1309370" h="3367404">
                  <a:moveTo>
                    <a:pt x="930529" y="2953766"/>
                  </a:moveTo>
                  <a:lnTo>
                    <a:pt x="903097" y="2953766"/>
                  </a:lnTo>
                  <a:lnTo>
                    <a:pt x="903097" y="3145282"/>
                  </a:lnTo>
                  <a:lnTo>
                    <a:pt x="897763" y="3142615"/>
                  </a:lnTo>
                  <a:lnTo>
                    <a:pt x="817118" y="3102229"/>
                  </a:lnTo>
                  <a:lnTo>
                    <a:pt x="844169" y="3142615"/>
                  </a:lnTo>
                  <a:lnTo>
                    <a:pt x="405003" y="3142615"/>
                  </a:lnTo>
                  <a:lnTo>
                    <a:pt x="431025" y="3102991"/>
                  </a:lnTo>
                  <a:lnTo>
                    <a:pt x="324358" y="3156331"/>
                  </a:lnTo>
                  <a:lnTo>
                    <a:pt x="431025" y="3209671"/>
                  </a:lnTo>
                  <a:lnTo>
                    <a:pt x="404495" y="3169285"/>
                  </a:lnTo>
                  <a:lnTo>
                    <a:pt x="843661" y="3169285"/>
                  </a:lnTo>
                  <a:lnTo>
                    <a:pt x="817118" y="3208909"/>
                  </a:lnTo>
                  <a:lnTo>
                    <a:pt x="896239" y="3169285"/>
                  </a:lnTo>
                  <a:lnTo>
                    <a:pt x="903097" y="3165856"/>
                  </a:lnTo>
                  <a:lnTo>
                    <a:pt x="903097" y="3193669"/>
                  </a:lnTo>
                  <a:lnTo>
                    <a:pt x="930529" y="3193669"/>
                  </a:lnTo>
                  <a:lnTo>
                    <a:pt x="930529" y="3165856"/>
                  </a:lnTo>
                  <a:lnTo>
                    <a:pt x="930529" y="3145282"/>
                  </a:lnTo>
                  <a:lnTo>
                    <a:pt x="930529" y="2953766"/>
                  </a:lnTo>
                  <a:close/>
                </a:path>
                <a:path w="1309370" h="3367404">
                  <a:moveTo>
                    <a:pt x="930529" y="2546096"/>
                  </a:moveTo>
                  <a:lnTo>
                    <a:pt x="929767" y="2439416"/>
                  </a:lnTo>
                  <a:lnTo>
                    <a:pt x="903097" y="2439416"/>
                  </a:lnTo>
                  <a:lnTo>
                    <a:pt x="903859" y="2546096"/>
                  </a:lnTo>
                  <a:lnTo>
                    <a:pt x="930529" y="2546096"/>
                  </a:lnTo>
                  <a:close/>
                </a:path>
                <a:path w="1309370" h="3367404">
                  <a:moveTo>
                    <a:pt x="963295" y="5334"/>
                  </a:moveTo>
                  <a:lnTo>
                    <a:pt x="937387" y="0"/>
                  </a:lnTo>
                  <a:lnTo>
                    <a:pt x="897382" y="185674"/>
                  </a:lnTo>
                  <a:lnTo>
                    <a:pt x="829310" y="186690"/>
                  </a:lnTo>
                  <a:lnTo>
                    <a:pt x="830072" y="213360"/>
                  </a:lnTo>
                  <a:lnTo>
                    <a:pt x="891540" y="212471"/>
                  </a:lnTo>
                  <a:lnTo>
                    <a:pt x="837184" y="464566"/>
                  </a:lnTo>
                  <a:lnTo>
                    <a:pt x="747014" y="463931"/>
                  </a:lnTo>
                  <a:lnTo>
                    <a:pt x="746252" y="490601"/>
                  </a:lnTo>
                  <a:lnTo>
                    <a:pt x="831469" y="491236"/>
                  </a:lnTo>
                  <a:lnTo>
                    <a:pt x="477126" y="2134616"/>
                  </a:lnTo>
                  <a:lnTo>
                    <a:pt x="377698" y="2133219"/>
                  </a:lnTo>
                  <a:lnTo>
                    <a:pt x="376923" y="2159889"/>
                  </a:lnTo>
                  <a:lnTo>
                    <a:pt x="471424" y="2161159"/>
                  </a:lnTo>
                  <a:lnTo>
                    <a:pt x="297942" y="2965958"/>
                  </a:lnTo>
                  <a:lnTo>
                    <a:pt x="296164" y="2965958"/>
                  </a:lnTo>
                  <a:lnTo>
                    <a:pt x="295402" y="3367405"/>
                  </a:lnTo>
                  <a:lnTo>
                    <a:pt x="322072" y="3367405"/>
                  </a:lnTo>
                  <a:lnTo>
                    <a:pt x="322834" y="2971800"/>
                  </a:lnTo>
                  <a:lnTo>
                    <a:pt x="323596" y="2972054"/>
                  </a:lnTo>
                  <a:lnTo>
                    <a:pt x="901573" y="291465"/>
                  </a:lnTo>
                  <a:lnTo>
                    <a:pt x="901573" y="306324"/>
                  </a:lnTo>
                  <a:lnTo>
                    <a:pt x="928243" y="306324"/>
                  </a:lnTo>
                  <a:lnTo>
                    <a:pt x="928243" y="211963"/>
                  </a:lnTo>
                  <a:lnTo>
                    <a:pt x="936625" y="211836"/>
                  </a:lnTo>
                  <a:lnTo>
                    <a:pt x="935863" y="185166"/>
                  </a:lnTo>
                  <a:lnTo>
                    <a:pt x="924433" y="185293"/>
                  </a:lnTo>
                  <a:lnTo>
                    <a:pt x="963295" y="5334"/>
                  </a:lnTo>
                  <a:close/>
                </a:path>
                <a:path w="1309370" h="3367404">
                  <a:moveTo>
                    <a:pt x="1122426" y="181356"/>
                  </a:moveTo>
                  <a:lnTo>
                    <a:pt x="1015873" y="183642"/>
                  </a:lnTo>
                  <a:lnTo>
                    <a:pt x="1016635" y="210312"/>
                  </a:lnTo>
                  <a:lnTo>
                    <a:pt x="1122426" y="208026"/>
                  </a:lnTo>
                  <a:lnTo>
                    <a:pt x="1122426" y="181356"/>
                  </a:lnTo>
                  <a:close/>
                </a:path>
                <a:path w="1309370" h="3367404">
                  <a:moveTo>
                    <a:pt x="1308989" y="178308"/>
                  </a:moveTo>
                  <a:lnTo>
                    <a:pt x="1202436" y="180594"/>
                  </a:lnTo>
                  <a:lnTo>
                    <a:pt x="1202436" y="207264"/>
                  </a:lnTo>
                  <a:lnTo>
                    <a:pt x="1308989" y="204978"/>
                  </a:lnTo>
                  <a:lnTo>
                    <a:pt x="1308989" y="178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16066" y="2990468"/>
            <a:ext cx="2819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25" dirty="0">
                <a:latin typeface="Arial"/>
                <a:cs typeface="Arial"/>
              </a:rPr>
              <a:t>0.3</a:t>
            </a:r>
            <a:endParaRPr sz="1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2346" y="990650"/>
            <a:ext cx="281940" cy="57150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50" spc="-25" dirty="0">
                <a:latin typeface="Arial"/>
                <a:cs typeface="Arial"/>
              </a:rPr>
              <a:t>1.0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450" spc="-25" dirty="0">
                <a:latin typeface="Arial"/>
                <a:cs typeface="Arial"/>
              </a:rPr>
              <a:t>0.9</a:t>
            </a:r>
            <a:endParaRPr sz="1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1592" y="3995928"/>
            <a:ext cx="225425" cy="2470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34290">
              <a:lnSpc>
                <a:spcPts val="1939"/>
              </a:lnSpc>
            </a:pPr>
            <a:r>
              <a:rPr sz="1850" spc="-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63308" y="4291710"/>
            <a:ext cx="113664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444996" y="4239767"/>
            <a:ext cx="2827020" cy="106680"/>
            <a:chOff x="6444996" y="4239767"/>
            <a:chExt cx="2827020" cy="106680"/>
          </a:xfrm>
        </p:grpSpPr>
        <p:sp>
          <p:nvSpPr>
            <p:cNvPr id="13" name="object 13"/>
            <p:cNvSpPr/>
            <p:nvPr/>
          </p:nvSpPr>
          <p:spPr>
            <a:xfrm>
              <a:off x="6444996" y="4239767"/>
              <a:ext cx="2751455" cy="106680"/>
            </a:xfrm>
            <a:custGeom>
              <a:avLst/>
              <a:gdLst/>
              <a:ahLst/>
              <a:cxnLst/>
              <a:rect l="l" t="t" r="r" b="b"/>
              <a:pathLst>
                <a:path w="2751454" h="106679">
                  <a:moveTo>
                    <a:pt x="1194816" y="40132"/>
                  </a:moveTo>
                  <a:lnTo>
                    <a:pt x="79768" y="40132"/>
                  </a:lnTo>
                  <a:lnTo>
                    <a:pt x="80124" y="39624"/>
                  </a:lnTo>
                  <a:lnTo>
                    <a:pt x="106680" y="0"/>
                  </a:lnTo>
                  <a:lnTo>
                    <a:pt x="75488" y="15595"/>
                  </a:lnTo>
                  <a:lnTo>
                    <a:pt x="75488" y="46482"/>
                  </a:lnTo>
                  <a:lnTo>
                    <a:pt x="75488" y="52832"/>
                  </a:lnTo>
                  <a:lnTo>
                    <a:pt x="75184" y="52832"/>
                  </a:lnTo>
                  <a:lnTo>
                    <a:pt x="75184" y="59829"/>
                  </a:lnTo>
                  <a:lnTo>
                    <a:pt x="70853" y="53340"/>
                  </a:lnTo>
                  <a:lnTo>
                    <a:pt x="75488" y="46482"/>
                  </a:lnTo>
                  <a:lnTo>
                    <a:pt x="75488" y="15595"/>
                  </a:lnTo>
                  <a:lnTo>
                    <a:pt x="0" y="53340"/>
                  </a:lnTo>
                  <a:lnTo>
                    <a:pt x="70853" y="88773"/>
                  </a:lnTo>
                  <a:lnTo>
                    <a:pt x="106680" y="106680"/>
                  </a:lnTo>
                  <a:lnTo>
                    <a:pt x="79832" y="66802"/>
                  </a:lnTo>
                  <a:lnTo>
                    <a:pt x="1194816" y="66802"/>
                  </a:lnTo>
                  <a:lnTo>
                    <a:pt x="1194816" y="52832"/>
                  </a:lnTo>
                  <a:lnTo>
                    <a:pt x="1194816" y="40132"/>
                  </a:lnTo>
                  <a:close/>
                </a:path>
                <a:path w="2751454" h="106679">
                  <a:moveTo>
                    <a:pt x="2751137" y="52832"/>
                  </a:moveTo>
                  <a:lnTo>
                    <a:pt x="2750883" y="52832"/>
                  </a:lnTo>
                  <a:lnTo>
                    <a:pt x="2750883" y="40132"/>
                  </a:lnTo>
                  <a:lnTo>
                    <a:pt x="1580388" y="40132"/>
                  </a:lnTo>
                  <a:lnTo>
                    <a:pt x="1580388" y="52832"/>
                  </a:lnTo>
                  <a:lnTo>
                    <a:pt x="1580388" y="66802"/>
                  </a:lnTo>
                  <a:lnTo>
                    <a:pt x="2751137" y="66802"/>
                  </a:lnTo>
                  <a:lnTo>
                    <a:pt x="2751137" y="528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65336" y="4239767"/>
              <a:ext cx="106680" cy="10668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639811" y="4090415"/>
            <a:ext cx="386080" cy="3308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7939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219"/>
              </a:spcBef>
            </a:pPr>
            <a:r>
              <a:rPr sz="1850" spc="-2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75" spc="-37" baseline="-1555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endParaRPr sz="1875" baseline="-15555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96000" y="1018032"/>
            <a:ext cx="4791075" cy="3369310"/>
            <a:chOff x="6096000" y="1018032"/>
            <a:chExt cx="4791075" cy="3369310"/>
          </a:xfrm>
        </p:grpSpPr>
        <p:sp>
          <p:nvSpPr>
            <p:cNvPr id="17" name="object 17"/>
            <p:cNvSpPr/>
            <p:nvPr/>
          </p:nvSpPr>
          <p:spPr>
            <a:xfrm>
              <a:off x="6096000" y="1018032"/>
              <a:ext cx="60960" cy="2941320"/>
            </a:xfrm>
            <a:custGeom>
              <a:avLst/>
              <a:gdLst/>
              <a:ahLst/>
              <a:cxnLst/>
              <a:rect l="l" t="t" r="r" b="b"/>
              <a:pathLst>
                <a:path w="60960" h="2941320">
                  <a:moveTo>
                    <a:pt x="21336" y="0"/>
                  </a:moveTo>
                  <a:lnTo>
                    <a:pt x="0" y="2941192"/>
                  </a:lnTo>
                  <a:lnTo>
                    <a:pt x="39624" y="2941192"/>
                  </a:lnTo>
                  <a:lnTo>
                    <a:pt x="60960" y="762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19616" y="1728216"/>
              <a:ext cx="1767839" cy="2658745"/>
            </a:xfrm>
            <a:custGeom>
              <a:avLst/>
              <a:gdLst/>
              <a:ahLst/>
              <a:cxnLst/>
              <a:rect l="l" t="t" r="r" b="b"/>
              <a:pathLst>
                <a:path w="1767840" h="2658745">
                  <a:moveTo>
                    <a:pt x="122799" y="36449"/>
                  </a:moveTo>
                  <a:lnTo>
                    <a:pt x="80009" y="36449"/>
                  </a:lnTo>
                  <a:lnTo>
                    <a:pt x="6857" y="62357"/>
                  </a:lnTo>
                  <a:lnTo>
                    <a:pt x="12191" y="70738"/>
                  </a:lnTo>
                  <a:lnTo>
                    <a:pt x="19811" y="78359"/>
                  </a:lnTo>
                  <a:lnTo>
                    <a:pt x="22859" y="80645"/>
                  </a:lnTo>
                  <a:lnTo>
                    <a:pt x="24383" y="81407"/>
                  </a:lnTo>
                  <a:lnTo>
                    <a:pt x="25907" y="82931"/>
                  </a:lnTo>
                  <a:lnTo>
                    <a:pt x="27431" y="83693"/>
                  </a:lnTo>
                  <a:lnTo>
                    <a:pt x="30479" y="85979"/>
                  </a:lnTo>
                  <a:lnTo>
                    <a:pt x="32003" y="86741"/>
                  </a:lnTo>
                  <a:lnTo>
                    <a:pt x="34289" y="87503"/>
                  </a:lnTo>
                  <a:lnTo>
                    <a:pt x="35813" y="88264"/>
                  </a:lnTo>
                  <a:lnTo>
                    <a:pt x="43433" y="91312"/>
                  </a:lnTo>
                  <a:lnTo>
                    <a:pt x="51815" y="93599"/>
                  </a:lnTo>
                  <a:lnTo>
                    <a:pt x="59435" y="94361"/>
                  </a:lnTo>
                  <a:lnTo>
                    <a:pt x="64769" y="95123"/>
                  </a:lnTo>
                  <a:lnTo>
                    <a:pt x="67055" y="95885"/>
                  </a:lnTo>
                  <a:lnTo>
                    <a:pt x="69341" y="95885"/>
                  </a:lnTo>
                  <a:lnTo>
                    <a:pt x="70865" y="96647"/>
                  </a:lnTo>
                  <a:lnTo>
                    <a:pt x="73151" y="98171"/>
                  </a:lnTo>
                  <a:lnTo>
                    <a:pt x="75437" y="100457"/>
                  </a:lnTo>
                  <a:lnTo>
                    <a:pt x="77724" y="101981"/>
                  </a:lnTo>
                  <a:lnTo>
                    <a:pt x="104648" y="144780"/>
                  </a:lnTo>
                  <a:lnTo>
                    <a:pt x="124713" y="193167"/>
                  </a:lnTo>
                  <a:lnTo>
                    <a:pt x="141604" y="240537"/>
                  </a:lnTo>
                  <a:lnTo>
                    <a:pt x="165100" y="320929"/>
                  </a:lnTo>
                  <a:lnTo>
                    <a:pt x="179704" y="376174"/>
                  </a:lnTo>
                  <a:lnTo>
                    <a:pt x="207136" y="486663"/>
                  </a:lnTo>
                  <a:lnTo>
                    <a:pt x="212470" y="510921"/>
                  </a:lnTo>
                  <a:lnTo>
                    <a:pt x="437895" y="1498854"/>
                  </a:lnTo>
                  <a:lnTo>
                    <a:pt x="502538" y="1771523"/>
                  </a:lnTo>
                  <a:lnTo>
                    <a:pt x="578103" y="2067179"/>
                  </a:lnTo>
                  <a:lnTo>
                    <a:pt x="592147" y="2117852"/>
                  </a:lnTo>
                  <a:lnTo>
                    <a:pt x="606678" y="2167763"/>
                  </a:lnTo>
                  <a:lnTo>
                    <a:pt x="622300" y="2217293"/>
                  </a:lnTo>
                  <a:lnTo>
                    <a:pt x="638936" y="2266315"/>
                  </a:lnTo>
                  <a:lnTo>
                    <a:pt x="656716" y="2314321"/>
                  </a:lnTo>
                  <a:lnTo>
                    <a:pt x="675893" y="2361184"/>
                  </a:lnTo>
                  <a:lnTo>
                    <a:pt x="696594" y="2406777"/>
                  </a:lnTo>
                  <a:lnTo>
                    <a:pt x="718819" y="2450846"/>
                  </a:lnTo>
                  <a:lnTo>
                    <a:pt x="758825" y="2514854"/>
                  </a:lnTo>
                  <a:lnTo>
                    <a:pt x="788797" y="2553335"/>
                  </a:lnTo>
                  <a:lnTo>
                    <a:pt x="822070" y="2586990"/>
                  </a:lnTo>
                  <a:lnTo>
                    <a:pt x="859535" y="2615311"/>
                  </a:lnTo>
                  <a:lnTo>
                    <a:pt x="902461" y="2637663"/>
                  </a:lnTo>
                  <a:lnTo>
                    <a:pt x="951864" y="2653411"/>
                  </a:lnTo>
                  <a:lnTo>
                    <a:pt x="953261" y="2653665"/>
                  </a:lnTo>
                  <a:lnTo>
                    <a:pt x="954151" y="2658745"/>
                  </a:lnTo>
                  <a:lnTo>
                    <a:pt x="963422" y="2657094"/>
                  </a:lnTo>
                  <a:lnTo>
                    <a:pt x="964056" y="2657094"/>
                  </a:lnTo>
                  <a:lnTo>
                    <a:pt x="964056" y="2656967"/>
                  </a:lnTo>
                  <a:lnTo>
                    <a:pt x="970914" y="2655697"/>
                  </a:lnTo>
                  <a:lnTo>
                    <a:pt x="988313" y="2652649"/>
                  </a:lnTo>
                  <a:lnTo>
                    <a:pt x="1036701" y="2642489"/>
                  </a:lnTo>
                  <a:lnTo>
                    <a:pt x="1082039" y="2626868"/>
                  </a:lnTo>
                  <a:lnTo>
                    <a:pt x="1124077" y="2605913"/>
                  </a:lnTo>
                  <a:lnTo>
                    <a:pt x="1162430" y="2579878"/>
                  </a:lnTo>
                  <a:lnTo>
                    <a:pt x="1167690" y="2575179"/>
                  </a:lnTo>
                  <a:lnTo>
                    <a:pt x="968882" y="2575179"/>
                  </a:lnTo>
                  <a:lnTo>
                    <a:pt x="928497" y="2561717"/>
                  </a:lnTo>
                  <a:lnTo>
                    <a:pt x="891031" y="2539873"/>
                  </a:lnTo>
                  <a:lnTo>
                    <a:pt x="859027" y="2511679"/>
                  </a:lnTo>
                  <a:lnTo>
                    <a:pt x="830833" y="2478024"/>
                  </a:lnTo>
                  <a:lnTo>
                    <a:pt x="804799" y="2439416"/>
                  </a:lnTo>
                  <a:lnTo>
                    <a:pt x="772159" y="2379218"/>
                  </a:lnTo>
                  <a:lnTo>
                    <a:pt x="751966" y="2335657"/>
                  </a:lnTo>
                  <a:lnTo>
                    <a:pt x="733170" y="2290572"/>
                  </a:lnTo>
                  <a:lnTo>
                    <a:pt x="715899" y="2244344"/>
                  </a:lnTo>
                  <a:lnTo>
                    <a:pt x="699769" y="2197227"/>
                  </a:lnTo>
                  <a:lnTo>
                    <a:pt x="684783" y="2149348"/>
                  </a:lnTo>
                  <a:lnTo>
                    <a:pt x="670686" y="2100961"/>
                  </a:lnTo>
                  <a:lnTo>
                    <a:pt x="657225" y="2052574"/>
                  </a:lnTo>
                  <a:lnTo>
                    <a:pt x="596264" y="1816481"/>
                  </a:lnTo>
                  <a:lnTo>
                    <a:pt x="580262" y="1752473"/>
                  </a:lnTo>
                  <a:lnTo>
                    <a:pt x="508253" y="1450721"/>
                  </a:lnTo>
                  <a:lnTo>
                    <a:pt x="314705" y="592963"/>
                  </a:lnTo>
                  <a:lnTo>
                    <a:pt x="265556" y="392557"/>
                  </a:lnTo>
                  <a:lnTo>
                    <a:pt x="226186" y="243586"/>
                  </a:lnTo>
                  <a:lnTo>
                    <a:pt x="221614" y="229997"/>
                  </a:lnTo>
                  <a:lnTo>
                    <a:pt x="217804" y="217043"/>
                  </a:lnTo>
                  <a:lnTo>
                    <a:pt x="203453" y="175133"/>
                  </a:lnTo>
                  <a:lnTo>
                    <a:pt x="183768" y="125349"/>
                  </a:lnTo>
                  <a:lnTo>
                    <a:pt x="158114" y="76708"/>
                  </a:lnTo>
                  <a:lnTo>
                    <a:pt x="125856" y="37973"/>
                  </a:lnTo>
                  <a:lnTo>
                    <a:pt x="122799" y="36449"/>
                  </a:lnTo>
                  <a:close/>
                </a:path>
                <a:path w="1767840" h="2658745">
                  <a:moveTo>
                    <a:pt x="964056" y="2657094"/>
                  </a:moveTo>
                  <a:lnTo>
                    <a:pt x="963422" y="2657094"/>
                  </a:lnTo>
                  <a:lnTo>
                    <a:pt x="964056" y="2657221"/>
                  </a:lnTo>
                  <a:close/>
                </a:path>
                <a:path w="1767840" h="2658745">
                  <a:moveTo>
                    <a:pt x="1441450" y="1863089"/>
                  </a:moveTo>
                  <a:lnTo>
                    <a:pt x="1386331" y="1892046"/>
                  </a:lnTo>
                  <a:lnTo>
                    <a:pt x="1362202" y="1926082"/>
                  </a:lnTo>
                  <a:lnTo>
                    <a:pt x="1353819" y="1940560"/>
                  </a:lnTo>
                  <a:lnTo>
                    <a:pt x="1349248" y="1948942"/>
                  </a:lnTo>
                  <a:lnTo>
                    <a:pt x="1330070" y="1993773"/>
                  </a:lnTo>
                  <a:lnTo>
                    <a:pt x="1313179" y="2040128"/>
                  </a:lnTo>
                  <a:lnTo>
                    <a:pt x="1297812" y="2087626"/>
                  </a:lnTo>
                  <a:lnTo>
                    <a:pt x="1283461" y="2135759"/>
                  </a:lnTo>
                  <a:lnTo>
                    <a:pt x="1256156" y="2232787"/>
                  </a:lnTo>
                  <a:lnTo>
                    <a:pt x="1242059" y="2280793"/>
                  </a:lnTo>
                  <a:lnTo>
                    <a:pt x="1226947" y="2328164"/>
                  </a:lnTo>
                  <a:lnTo>
                    <a:pt x="1210309" y="2374265"/>
                  </a:lnTo>
                  <a:lnTo>
                    <a:pt x="1191640" y="2418842"/>
                  </a:lnTo>
                  <a:lnTo>
                    <a:pt x="1156461" y="2473960"/>
                  </a:lnTo>
                  <a:lnTo>
                    <a:pt x="1122933" y="2509012"/>
                  </a:lnTo>
                  <a:lnTo>
                    <a:pt x="1084452" y="2536444"/>
                  </a:lnTo>
                  <a:lnTo>
                    <a:pt x="1040637" y="2557018"/>
                  </a:lnTo>
                  <a:lnTo>
                    <a:pt x="990600" y="2571242"/>
                  </a:lnTo>
                  <a:lnTo>
                    <a:pt x="968882" y="2575179"/>
                  </a:lnTo>
                  <a:lnTo>
                    <a:pt x="1167690" y="2575179"/>
                  </a:lnTo>
                  <a:lnTo>
                    <a:pt x="1196975" y="2549017"/>
                  </a:lnTo>
                  <a:lnTo>
                    <a:pt x="1227327" y="2513457"/>
                  </a:lnTo>
                  <a:lnTo>
                    <a:pt x="1253362" y="2473325"/>
                  </a:lnTo>
                  <a:lnTo>
                    <a:pt x="1274699" y="2428748"/>
                  </a:lnTo>
                  <a:lnTo>
                    <a:pt x="1289938" y="2391410"/>
                  </a:lnTo>
                  <a:lnTo>
                    <a:pt x="1306449" y="2342769"/>
                  </a:lnTo>
                  <a:lnTo>
                    <a:pt x="1321561" y="2293493"/>
                  </a:lnTo>
                  <a:lnTo>
                    <a:pt x="1364106" y="2145157"/>
                  </a:lnTo>
                  <a:lnTo>
                    <a:pt x="1379219" y="2095881"/>
                  </a:lnTo>
                  <a:lnTo>
                    <a:pt x="1401826" y="2029714"/>
                  </a:lnTo>
                  <a:lnTo>
                    <a:pt x="1425066" y="1976882"/>
                  </a:lnTo>
                  <a:lnTo>
                    <a:pt x="1447545" y="1944370"/>
                  </a:lnTo>
                  <a:lnTo>
                    <a:pt x="1449831" y="1942846"/>
                  </a:lnTo>
                  <a:lnTo>
                    <a:pt x="1451355" y="1941322"/>
                  </a:lnTo>
                  <a:lnTo>
                    <a:pt x="1588250" y="1941322"/>
                  </a:lnTo>
                  <a:lnTo>
                    <a:pt x="1566672" y="1920875"/>
                  </a:lnTo>
                  <a:lnTo>
                    <a:pt x="1534794" y="1895729"/>
                  </a:lnTo>
                  <a:lnTo>
                    <a:pt x="1471676" y="1865376"/>
                  </a:lnTo>
                  <a:lnTo>
                    <a:pt x="1441450" y="1863089"/>
                  </a:lnTo>
                  <a:close/>
                </a:path>
                <a:path w="1767840" h="2658745">
                  <a:moveTo>
                    <a:pt x="1588250" y="1941322"/>
                  </a:moveTo>
                  <a:lnTo>
                    <a:pt x="1452117" y="1941322"/>
                  </a:lnTo>
                  <a:lnTo>
                    <a:pt x="1452117" y="1942084"/>
                  </a:lnTo>
                  <a:lnTo>
                    <a:pt x="1452879" y="1942084"/>
                  </a:lnTo>
                  <a:lnTo>
                    <a:pt x="1453641" y="1942846"/>
                  </a:lnTo>
                  <a:lnTo>
                    <a:pt x="1454403" y="1942846"/>
                  </a:lnTo>
                  <a:lnTo>
                    <a:pt x="1461134" y="1945132"/>
                  </a:lnTo>
                  <a:lnTo>
                    <a:pt x="1468881" y="1948561"/>
                  </a:lnTo>
                  <a:lnTo>
                    <a:pt x="1476375" y="1952625"/>
                  </a:lnTo>
                  <a:lnTo>
                    <a:pt x="1481835" y="1956562"/>
                  </a:lnTo>
                  <a:lnTo>
                    <a:pt x="1487169" y="1959610"/>
                  </a:lnTo>
                  <a:lnTo>
                    <a:pt x="1491741" y="1963420"/>
                  </a:lnTo>
                  <a:lnTo>
                    <a:pt x="1510791" y="1978533"/>
                  </a:lnTo>
                  <a:lnTo>
                    <a:pt x="1528063" y="1994408"/>
                  </a:lnTo>
                  <a:lnTo>
                    <a:pt x="1560956" y="2028952"/>
                  </a:lnTo>
                  <a:lnTo>
                    <a:pt x="1596008" y="2070100"/>
                  </a:lnTo>
                  <a:lnTo>
                    <a:pt x="1622678" y="2103374"/>
                  </a:lnTo>
                  <a:lnTo>
                    <a:pt x="1648967" y="2137918"/>
                  </a:lnTo>
                  <a:lnTo>
                    <a:pt x="1674367" y="2173097"/>
                  </a:lnTo>
                  <a:lnTo>
                    <a:pt x="1697989" y="2208657"/>
                  </a:lnTo>
                  <a:lnTo>
                    <a:pt x="1699513" y="2210181"/>
                  </a:lnTo>
                  <a:lnTo>
                    <a:pt x="1767331" y="2167509"/>
                  </a:lnTo>
                  <a:lnTo>
                    <a:pt x="1765807" y="2165985"/>
                  </a:lnTo>
                  <a:lnTo>
                    <a:pt x="1765807" y="2165223"/>
                  </a:lnTo>
                  <a:lnTo>
                    <a:pt x="1732279" y="2117852"/>
                  </a:lnTo>
                  <a:lnTo>
                    <a:pt x="1685289" y="2053336"/>
                  </a:lnTo>
                  <a:lnTo>
                    <a:pt x="1657984" y="2018411"/>
                  </a:lnTo>
                  <a:lnTo>
                    <a:pt x="1628775" y="1983740"/>
                  </a:lnTo>
                  <a:lnTo>
                    <a:pt x="1598167" y="1950720"/>
                  </a:lnTo>
                  <a:lnTo>
                    <a:pt x="1588250" y="1941322"/>
                  </a:lnTo>
                  <a:close/>
                </a:path>
                <a:path w="1767840" h="2658745">
                  <a:moveTo>
                    <a:pt x="39877" y="0"/>
                  </a:moveTo>
                  <a:lnTo>
                    <a:pt x="1142" y="30099"/>
                  </a:lnTo>
                  <a:lnTo>
                    <a:pt x="0" y="43307"/>
                  </a:lnTo>
                  <a:lnTo>
                    <a:pt x="80009" y="36449"/>
                  </a:lnTo>
                  <a:lnTo>
                    <a:pt x="122799" y="36449"/>
                  </a:lnTo>
                  <a:lnTo>
                    <a:pt x="87125" y="18669"/>
                  </a:lnTo>
                  <a:lnTo>
                    <a:pt x="73405" y="18669"/>
                  </a:lnTo>
                  <a:lnTo>
                    <a:pt x="71119" y="16891"/>
                  </a:lnTo>
                  <a:lnTo>
                    <a:pt x="73405" y="16891"/>
                  </a:lnTo>
                  <a:lnTo>
                    <a:pt x="73405" y="15748"/>
                  </a:lnTo>
                  <a:lnTo>
                    <a:pt x="70357" y="15239"/>
                  </a:lnTo>
                  <a:lnTo>
                    <a:pt x="69789" y="14605"/>
                  </a:lnTo>
                  <a:lnTo>
                    <a:pt x="66039" y="14605"/>
                  </a:lnTo>
                  <a:lnTo>
                    <a:pt x="64007" y="14350"/>
                  </a:lnTo>
                  <a:lnTo>
                    <a:pt x="66039" y="14350"/>
                  </a:lnTo>
                  <a:lnTo>
                    <a:pt x="66039" y="10413"/>
                  </a:lnTo>
                  <a:lnTo>
                    <a:pt x="64134" y="8382"/>
                  </a:lnTo>
                  <a:lnTo>
                    <a:pt x="52704" y="2159"/>
                  </a:lnTo>
                  <a:lnTo>
                    <a:pt x="39877" y="0"/>
                  </a:lnTo>
                  <a:close/>
                </a:path>
                <a:path w="1767840" h="2658745">
                  <a:moveTo>
                    <a:pt x="73405" y="16891"/>
                  </a:moveTo>
                  <a:lnTo>
                    <a:pt x="71119" y="16891"/>
                  </a:lnTo>
                  <a:lnTo>
                    <a:pt x="72389" y="17780"/>
                  </a:lnTo>
                  <a:lnTo>
                    <a:pt x="73405" y="18669"/>
                  </a:lnTo>
                  <a:lnTo>
                    <a:pt x="73405" y="16891"/>
                  </a:lnTo>
                  <a:close/>
                </a:path>
                <a:path w="1767840" h="2658745">
                  <a:moveTo>
                    <a:pt x="73405" y="15748"/>
                  </a:moveTo>
                  <a:lnTo>
                    <a:pt x="73405" y="18669"/>
                  </a:lnTo>
                  <a:lnTo>
                    <a:pt x="87125" y="18669"/>
                  </a:lnTo>
                  <a:lnTo>
                    <a:pt x="86105" y="18161"/>
                  </a:lnTo>
                  <a:lnTo>
                    <a:pt x="73405" y="15748"/>
                  </a:lnTo>
                  <a:close/>
                </a:path>
                <a:path w="1767840" h="2658745">
                  <a:moveTo>
                    <a:pt x="66039" y="14350"/>
                  </a:moveTo>
                  <a:lnTo>
                    <a:pt x="65531" y="14350"/>
                  </a:lnTo>
                  <a:lnTo>
                    <a:pt x="66039" y="14605"/>
                  </a:lnTo>
                  <a:lnTo>
                    <a:pt x="66039" y="14350"/>
                  </a:lnTo>
                  <a:close/>
                </a:path>
                <a:path w="1767840" h="2658745">
                  <a:moveTo>
                    <a:pt x="66039" y="10413"/>
                  </a:moveTo>
                  <a:lnTo>
                    <a:pt x="66039" y="14605"/>
                  </a:lnTo>
                  <a:lnTo>
                    <a:pt x="69789" y="14605"/>
                  </a:lnTo>
                  <a:lnTo>
                    <a:pt x="66039" y="1041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040368" y="1792223"/>
              <a:ext cx="668020" cy="30480"/>
            </a:xfrm>
            <a:custGeom>
              <a:avLst/>
              <a:gdLst/>
              <a:ahLst/>
              <a:cxnLst/>
              <a:rect l="l" t="t" r="r" b="b"/>
              <a:pathLst>
                <a:path w="668020" h="30480">
                  <a:moveTo>
                    <a:pt x="106807" y="762"/>
                  </a:moveTo>
                  <a:lnTo>
                    <a:pt x="0" y="0"/>
                  </a:lnTo>
                  <a:lnTo>
                    <a:pt x="0" y="27178"/>
                  </a:lnTo>
                  <a:lnTo>
                    <a:pt x="106807" y="28067"/>
                  </a:lnTo>
                  <a:lnTo>
                    <a:pt x="106807" y="762"/>
                  </a:lnTo>
                  <a:close/>
                </a:path>
                <a:path w="668020" h="30480">
                  <a:moveTo>
                    <a:pt x="293751" y="1524"/>
                  </a:moveTo>
                  <a:lnTo>
                    <a:pt x="186944" y="762"/>
                  </a:lnTo>
                  <a:lnTo>
                    <a:pt x="186944" y="28067"/>
                  </a:lnTo>
                  <a:lnTo>
                    <a:pt x="293751" y="28829"/>
                  </a:lnTo>
                  <a:lnTo>
                    <a:pt x="293751" y="1524"/>
                  </a:lnTo>
                  <a:close/>
                </a:path>
                <a:path w="668020" h="30480">
                  <a:moveTo>
                    <a:pt x="480568" y="2286"/>
                  </a:moveTo>
                  <a:lnTo>
                    <a:pt x="373761" y="1524"/>
                  </a:lnTo>
                  <a:lnTo>
                    <a:pt x="373761" y="28829"/>
                  </a:lnTo>
                  <a:lnTo>
                    <a:pt x="480568" y="29591"/>
                  </a:lnTo>
                  <a:lnTo>
                    <a:pt x="480568" y="2286"/>
                  </a:lnTo>
                  <a:close/>
                </a:path>
                <a:path w="668020" h="30480">
                  <a:moveTo>
                    <a:pt x="667499" y="3124"/>
                  </a:moveTo>
                  <a:lnTo>
                    <a:pt x="560705" y="3124"/>
                  </a:lnTo>
                  <a:lnTo>
                    <a:pt x="560705" y="30353"/>
                  </a:lnTo>
                  <a:lnTo>
                    <a:pt x="667499" y="30353"/>
                  </a:lnTo>
                  <a:lnTo>
                    <a:pt x="667499" y="31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57417" y="2155317"/>
            <a:ext cx="1822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V</a:t>
            </a:r>
            <a:endParaRPr sz="18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42423" y="1706372"/>
            <a:ext cx="2819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25" dirty="0">
                <a:latin typeface="Arial"/>
                <a:cs typeface="Arial"/>
              </a:rPr>
              <a:t>1.0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550152" y="1127760"/>
            <a:ext cx="4025265" cy="3267075"/>
            <a:chOff x="6550152" y="1127760"/>
            <a:chExt cx="4025265" cy="3267075"/>
          </a:xfrm>
        </p:grpSpPr>
        <p:sp>
          <p:nvSpPr>
            <p:cNvPr id="23" name="object 23"/>
            <p:cNvSpPr/>
            <p:nvPr/>
          </p:nvSpPr>
          <p:spPr>
            <a:xfrm>
              <a:off x="9192768" y="1601723"/>
              <a:ext cx="801370" cy="2733675"/>
            </a:xfrm>
            <a:custGeom>
              <a:avLst/>
              <a:gdLst/>
              <a:ahLst/>
              <a:cxnLst/>
              <a:rect l="l" t="t" r="r" b="b"/>
              <a:pathLst>
                <a:path w="801370" h="2733675">
                  <a:moveTo>
                    <a:pt x="92202" y="2331847"/>
                  </a:moveTo>
                  <a:lnTo>
                    <a:pt x="65532" y="2331847"/>
                  </a:lnTo>
                  <a:lnTo>
                    <a:pt x="64770" y="2733548"/>
                  </a:lnTo>
                  <a:lnTo>
                    <a:pt x="91440" y="2733548"/>
                  </a:lnTo>
                  <a:lnTo>
                    <a:pt x="92202" y="2331847"/>
                  </a:lnTo>
                  <a:close/>
                </a:path>
                <a:path w="801370" h="2733675">
                  <a:moveTo>
                    <a:pt x="432943" y="859917"/>
                  </a:moveTo>
                  <a:lnTo>
                    <a:pt x="326263" y="859155"/>
                  </a:lnTo>
                  <a:lnTo>
                    <a:pt x="326263" y="885825"/>
                  </a:lnTo>
                  <a:lnTo>
                    <a:pt x="432943" y="886587"/>
                  </a:lnTo>
                  <a:lnTo>
                    <a:pt x="432943" y="859917"/>
                  </a:lnTo>
                  <a:close/>
                </a:path>
                <a:path w="801370" h="2733675">
                  <a:moveTo>
                    <a:pt x="615188" y="2119884"/>
                  </a:moveTo>
                  <a:lnTo>
                    <a:pt x="523621" y="2114677"/>
                  </a:lnTo>
                  <a:lnTo>
                    <a:pt x="234188" y="884936"/>
                  </a:lnTo>
                  <a:lnTo>
                    <a:pt x="246253" y="885063"/>
                  </a:lnTo>
                  <a:lnTo>
                    <a:pt x="246253" y="858393"/>
                  </a:lnTo>
                  <a:lnTo>
                    <a:pt x="227838" y="858266"/>
                  </a:lnTo>
                  <a:lnTo>
                    <a:pt x="25908" y="0"/>
                  </a:lnTo>
                  <a:lnTo>
                    <a:pt x="0" y="6096"/>
                  </a:lnTo>
                  <a:lnTo>
                    <a:pt x="200533" y="858012"/>
                  </a:lnTo>
                  <a:lnTo>
                    <a:pt x="139446" y="857631"/>
                  </a:lnTo>
                  <a:lnTo>
                    <a:pt x="139446" y="884301"/>
                  </a:lnTo>
                  <a:lnTo>
                    <a:pt x="206756" y="884682"/>
                  </a:lnTo>
                  <a:lnTo>
                    <a:pt x="551815" y="2350897"/>
                  </a:lnTo>
                  <a:lnTo>
                    <a:pt x="577723" y="2344801"/>
                  </a:lnTo>
                  <a:lnTo>
                    <a:pt x="529971" y="2141855"/>
                  </a:lnTo>
                  <a:lnTo>
                    <a:pt x="613664" y="2146554"/>
                  </a:lnTo>
                  <a:lnTo>
                    <a:pt x="615188" y="2119884"/>
                  </a:lnTo>
                  <a:close/>
                </a:path>
                <a:path w="801370" h="2733675">
                  <a:moveTo>
                    <a:pt x="619760" y="861441"/>
                  </a:moveTo>
                  <a:lnTo>
                    <a:pt x="512953" y="860679"/>
                  </a:lnTo>
                  <a:lnTo>
                    <a:pt x="512953" y="887349"/>
                  </a:lnTo>
                  <a:lnTo>
                    <a:pt x="619760" y="888111"/>
                  </a:lnTo>
                  <a:lnTo>
                    <a:pt x="619760" y="861441"/>
                  </a:lnTo>
                  <a:close/>
                </a:path>
                <a:path w="801370" h="2733675">
                  <a:moveTo>
                    <a:pt x="801116" y="2131314"/>
                  </a:moveTo>
                  <a:lnTo>
                    <a:pt x="695198" y="2125218"/>
                  </a:lnTo>
                  <a:lnTo>
                    <a:pt x="693674" y="2151888"/>
                  </a:lnTo>
                  <a:lnTo>
                    <a:pt x="799592" y="2157984"/>
                  </a:lnTo>
                  <a:lnTo>
                    <a:pt x="801116" y="21313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3052" y="1365504"/>
              <a:ext cx="158496" cy="16763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0152" y="3020567"/>
              <a:ext cx="158496" cy="1691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4500" y="2377440"/>
              <a:ext cx="160020" cy="1691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28632" y="3645408"/>
              <a:ext cx="160020" cy="16916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243060" y="1793747"/>
              <a:ext cx="38100" cy="2161540"/>
            </a:xfrm>
            <a:custGeom>
              <a:avLst/>
              <a:gdLst/>
              <a:ahLst/>
              <a:cxnLst/>
              <a:rect l="l" t="t" r="r" b="b"/>
              <a:pathLst>
                <a:path w="38100" h="2161540">
                  <a:moveTo>
                    <a:pt x="26543" y="106680"/>
                  </a:moveTo>
                  <a:lnTo>
                    <a:pt x="25781" y="0"/>
                  </a:lnTo>
                  <a:lnTo>
                    <a:pt x="0" y="0"/>
                  </a:lnTo>
                  <a:lnTo>
                    <a:pt x="762" y="106680"/>
                  </a:lnTo>
                  <a:lnTo>
                    <a:pt x="26543" y="106680"/>
                  </a:lnTo>
                  <a:close/>
                </a:path>
                <a:path w="38100" h="2161540">
                  <a:moveTo>
                    <a:pt x="27305" y="293497"/>
                  </a:moveTo>
                  <a:lnTo>
                    <a:pt x="26543" y="186817"/>
                  </a:lnTo>
                  <a:lnTo>
                    <a:pt x="762" y="186817"/>
                  </a:lnTo>
                  <a:lnTo>
                    <a:pt x="1524" y="293497"/>
                  </a:lnTo>
                  <a:lnTo>
                    <a:pt x="27305" y="293497"/>
                  </a:lnTo>
                  <a:close/>
                </a:path>
                <a:path w="38100" h="2161540">
                  <a:moveTo>
                    <a:pt x="28702" y="480187"/>
                  </a:moveTo>
                  <a:lnTo>
                    <a:pt x="28067" y="373507"/>
                  </a:lnTo>
                  <a:lnTo>
                    <a:pt x="2159" y="373507"/>
                  </a:lnTo>
                  <a:lnTo>
                    <a:pt x="2921" y="480187"/>
                  </a:lnTo>
                  <a:lnTo>
                    <a:pt x="28702" y="480187"/>
                  </a:lnTo>
                  <a:close/>
                </a:path>
                <a:path w="38100" h="2161540">
                  <a:moveTo>
                    <a:pt x="29464" y="667004"/>
                  </a:moveTo>
                  <a:lnTo>
                    <a:pt x="28702" y="560324"/>
                  </a:lnTo>
                  <a:lnTo>
                    <a:pt x="2921" y="560324"/>
                  </a:lnTo>
                  <a:lnTo>
                    <a:pt x="3683" y="667004"/>
                  </a:lnTo>
                  <a:lnTo>
                    <a:pt x="29464" y="667004"/>
                  </a:lnTo>
                  <a:close/>
                </a:path>
                <a:path w="38100" h="2161540">
                  <a:moveTo>
                    <a:pt x="30251" y="746975"/>
                  </a:moveTo>
                  <a:lnTo>
                    <a:pt x="4445" y="746975"/>
                  </a:lnTo>
                  <a:lnTo>
                    <a:pt x="4445" y="853694"/>
                  </a:lnTo>
                  <a:lnTo>
                    <a:pt x="30251" y="853694"/>
                  </a:lnTo>
                  <a:lnTo>
                    <a:pt x="30251" y="746975"/>
                  </a:lnTo>
                  <a:close/>
                </a:path>
                <a:path w="38100" h="2161540">
                  <a:moveTo>
                    <a:pt x="31750" y="1040511"/>
                  </a:moveTo>
                  <a:lnTo>
                    <a:pt x="30988" y="933831"/>
                  </a:lnTo>
                  <a:lnTo>
                    <a:pt x="5207" y="933831"/>
                  </a:lnTo>
                  <a:lnTo>
                    <a:pt x="5842" y="1040511"/>
                  </a:lnTo>
                  <a:lnTo>
                    <a:pt x="31750" y="1040511"/>
                  </a:lnTo>
                  <a:close/>
                </a:path>
                <a:path w="38100" h="2161540">
                  <a:moveTo>
                    <a:pt x="32385" y="1227201"/>
                  </a:moveTo>
                  <a:lnTo>
                    <a:pt x="31750" y="1120521"/>
                  </a:lnTo>
                  <a:lnTo>
                    <a:pt x="5842" y="1120521"/>
                  </a:lnTo>
                  <a:lnTo>
                    <a:pt x="6604" y="1227201"/>
                  </a:lnTo>
                  <a:lnTo>
                    <a:pt x="32385" y="1227201"/>
                  </a:lnTo>
                  <a:close/>
                </a:path>
                <a:path w="38100" h="2161540">
                  <a:moveTo>
                    <a:pt x="33909" y="1414018"/>
                  </a:moveTo>
                  <a:lnTo>
                    <a:pt x="33147" y="1307338"/>
                  </a:lnTo>
                  <a:lnTo>
                    <a:pt x="7366" y="1307338"/>
                  </a:lnTo>
                  <a:lnTo>
                    <a:pt x="8128" y="1414018"/>
                  </a:lnTo>
                  <a:lnTo>
                    <a:pt x="33909" y="1414018"/>
                  </a:lnTo>
                  <a:close/>
                </a:path>
                <a:path w="38100" h="2161540">
                  <a:moveTo>
                    <a:pt x="34671" y="1600708"/>
                  </a:moveTo>
                  <a:lnTo>
                    <a:pt x="33909" y="1494028"/>
                  </a:lnTo>
                  <a:lnTo>
                    <a:pt x="8128" y="1494028"/>
                  </a:lnTo>
                  <a:lnTo>
                    <a:pt x="8890" y="1600708"/>
                  </a:lnTo>
                  <a:lnTo>
                    <a:pt x="34671" y="1600708"/>
                  </a:lnTo>
                  <a:close/>
                </a:path>
                <a:path w="38100" h="2161540">
                  <a:moveTo>
                    <a:pt x="36195" y="1787525"/>
                  </a:moveTo>
                  <a:lnTo>
                    <a:pt x="35433" y="1680845"/>
                  </a:lnTo>
                  <a:lnTo>
                    <a:pt x="9525" y="1680845"/>
                  </a:lnTo>
                  <a:lnTo>
                    <a:pt x="10287" y="1787525"/>
                  </a:lnTo>
                  <a:lnTo>
                    <a:pt x="36195" y="1787525"/>
                  </a:lnTo>
                  <a:close/>
                </a:path>
                <a:path w="38100" h="2161540">
                  <a:moveTo>
                    <a:pt x="36830" y="1974215"/>
                  </a:moveTo>
                  <a:lnTo>
                    <a:pt x="36195" y="1867535"/>
                  </a:lnTo>
                  <a:lnTo>
                    <a:pt x="10287" y="1867535"/>
                  </a:lnTo>
                  <a:lnTo>
                    <a:pt x="11049" y="1974215"/>
                  </a:lnTo>
                  <a:lnTo>
                    <a:pt x="36830" y="1974215"/>
                  </a:lnTo>
                  <a:close/>
                </a:path>
                <a:path w="38100" h="2161540">
                  <a:moveTo>
                    <a:pt x="37617" y="2054313"/>
                  </a:moveTo>
                  <a:lnTo>
                    <a:pt x="11811" y="2054313"/>
                  </a:lnTo>
                  <a:lnTo>
                    <a:pt x="11811" y="2161032"/>
                  </a:lnTo>
                  <a:lnTo>
                    <a:pt x="37617" y="2161032"/>
                  </a:lnTo>
                  <a:lnTo>
                    <a:pt x="37617" y="2054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63740" y="1127760"/>
              <a:ext cx="2180590" cy="715010"/>
            </a:xfrm>
            <a:custGeom>
              <a:avLst/>
              <a:gdLst/>
              <a:ahLst/>
              <a:cxnLst/>
              <a:rect l="l" t="t" r="r" b="b"/>
              <a:pathLst>
                <a:path w="2180590" h="715010">
                  <a:moveTo>
                    <a:pt x="9143" y="0"/>
                  </a:moveTo>
                  <a:lnTo>
                    <a:pt x="0" y="79248"/>
                  </a:lnTo>
                  <a:lnTo>
                    <a:pt x="75437" y="87629"/>
                  </a:lnTo>
                  <a:lnTo>
                    <a:pt x="148589" y="97536"/>
                  </a:lnTo>
                  <a:lnTo>
                    <a:pt x="222503" y="109727"/>
                  </a:lnTo>
                  <a:lnTo>
                    <a:pt x="273430" y="118617"/>
                  </a:lnTo>
                  <a:lnTo>
                    <a:pt x="324230" y="128142"/>
                  </a:lnTo>
                  <a:lnTo>
                    <a:pt x="375030" y="138302"/>
                  </a:lnTo>
                  <a:lnTo>
                    <a:pt x="425576" y="149098"/>
                  </a:lnTo>
                  <a:lnTo>
                    <a:pt x="476123" y="160400"/>
                  </a:lnTo>
                  <a:lnTo>
                    <a:pt x="526414" y="172212"/>
                  </a:lnTo>
                  <a:lnTo>
                    <a:pt x="576706" y="184530"/>
                  </a:lnTo>
                  <a:lnTo>
                    <a:pt x="626871" y="197357"/>
                  </a:lnTo>
                  <a:lnTo>
                    <a:pt x="676909" y="210438"/>
                  </a:lnTo>
                  <a:lnTo>
                    <a:pt x="726820" y="223900"/>
                  </a:lnTo>
                  <a:lnTo>
                    <a:pt x="867790" y="263525"/>
                  </a:lnTo>
                  <a:lnTo>
                    <a:pt x="1109852" y="334263"/>
                  </a:lnTo>
                  <a:lnTo>
                    <a:pt x="1161668" y="350012"/>
                  </a:lnTo>
                  <a:lnTo>
                    <a:pt x="1213230" y="366140"/>
                  </a:lnTo>
                  <a:lnTo>
                    <a:pt x="1264792" y="382650"/>
                  </a:lnTo>
                  <a:lnTo>
                    <a:pt x="1316227" y="399795"/>
                  </a:lnTo>
                  <a:lnTo>
                    <a:pt x="1367535" y="417449"/>
                  </a:lnTo>
                  <a:lnTo>
                    <a:pt x="1450593" y="446404"/>
                  </a:lnTo>
                  <a:lnTo>
                    <a:pt x="1534413" y="476885"/>
                  </a:lnTo>
                  <a:lnTo>
                    <a:pt x="1714373" y="543687"/>
                  </a:lnTo>
                  <a:lnTo>
                    <a:pt x="1810130" y="580136"/>
                  </a:lnTo>
                  <a:lnTo>
                    <a:pt x="1953386" y="636015"/>
                  </a:lnTo>
                  <a:lnTo>
                    <a:pt x="2143886" y="711453"/>
                  </a:lnTo>
                  <a:lnTo>
                    <a:pt x="2150744" y="714501"/>
                  </a:lnTo>
                  <a:lnTo>
                    <a:pt x="2180462" y="640588"/>
                  </a:lnTo>
                  <a:lnTo>
                    <a:pt x="1982215" y="561593"/>
                  </a:lnTo>
                  <a:lnTo>
                    <a:pt x="1838325" y="505460"/>
                  </a:lnTo>
                  <a:lnTo>
                    <a:pt x="1742058" y="468756"/>
                  </a:lnTo>
                  <a:lnTo>
                    <a:pt x="1561845" y="401447"/>
                  </a:lnTo>
                  <a:lnTo>
                    <a:pt x="1477263" y="370966"/>
                  </a:lnTo>
                  <a:lnTo>
                    <a:pt x="1348231" y="326263"/>
                  </a:lnTo>
                  <a:lnTo>
                    <a:pt x="1302511" y="311023"/>
                  </a:lnTo>
                  <a:lnTo>
                    <a:pt x="1256664" y="296037"/>
                  </a:lnTo>
                  <a:lnTo>
                    <a:pt x="1164843" y="267335"/>
                  </a:lnTo>
                  <a:lnTo>
                    <a:pt x="1028573" y="226949"/>
                  </a:lnTo>
                  <a:lnTo>
                    <a:pt x="839724" y="172338"/>
                  </a:lnTo>
                  <a:lnTo>
                    <a:pt x="790066" y="158241"/>
                  </a:lnTo>
                  <a:lnTo>
                    <a:pt x="740155" y="144525"/>
                  </a:lnTo>
                  <a:lnTo>
                    <a:pt x="690117" y="131063"/>
                  </a:lnTo>
                  <a:lnTo>
                    <a:pt x="639826" y="117982"/>
                  </a:lnTo>
                  <a:lnTo>
                    <a:pt x="589406" y="105155"/>
                  </a:lnTo>
                  <a:lnTo>
                    <a:pt x="538987" y="92963"/>
                  </a:lnTo>
                  <a:lnTo>
                    <a:pt x="488314" y="81152"/>
                  </a:lnTo>
                  <a:lnTo>
                    <a:pt x="437641" y="69723"/>
                  </a:lnTo>
                  <a:lnTo>
                    <a:pt x="386841" y="59054"/>
                  </a:lnTo>
                  <a:lnTo>
                    <a:pt x="336168" y="48894"/>
                  </a:lnTo>
                  <a:lnTo>
                    <a:pt x="285368" y="39369"/>
                  </a:lnTo>
                  <a:lnTo>
                    <a:pt x="234695" y="30479"/>
                  </a:lnTo>
                  <a:lnTo>
                    <a:pt x="160019" y="18287"/>
                  </a:lnTo>
                  <a:lnTo>
                    <a:pt x="83819" y="8381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096500" y="3959351"/>
              <a:ext cx="478790" cy="435609"/>
            </a:xfrm>
            <a:custGeom>
              <a:avLst/>
              <a:gdLst/>
              <a:ahLst/>
              <a:cxnLst/>
              <a:rect l="l" t="t" r="r" b="b"/>
              <a:pathLst>
                <a:path w="478790" h="435610">
                  <a:moveTo>
                    <a:pt x="106299" y="408051"/>
                  </a:moveTo>
                  <a:lnTo>
                    <a:pt x="0" y="408813"/>
                  </a:lnTo>
                  <a:lnTo>
                    <a:pt x="0" y="435483"/>
                  </a:lnTo>
                  <a:lnTo>
                    <a:pt x="106299" y="434721"/>
                  </a:lnTo>
                  <a:lnTo>
                    <a:pt x="106299" y="408051"/>
                  </a:lnTo>
                  <a:close/>
                </a:path>
                <a:path w="478790" h="435610">
                  <a:moveTo>
                    <a:pt x="292481" y="406527"/>
                  </a:moveTo>
                  <a:lnTo>
                    <a:pt x="186055" y="407289"/>
                  </a:lnTo>
                  <a:lnTo>
                    <a:pt x="186055" y="433959"/>
                  </a:lnTo>
                  <a:lnTo>
                    <a:pt x="292481" y="433197"/>
                  </a:lnTo>
                  <a:lnTo>
                    <a:pt x="292481" y="406527"/>
                  </a:lnTo>
                  <a:close/>
                </a:path>
                <a:path w="478790" h="435610">
                  <a:moveTo>
                    <a:pt x="478536" y="404241"/>
                  </a:moveTo>
                  <a:lnTo>
                    <a:pt x="394335" y="405511"/>
                  </a:lnTo>
                  <a:lnTo>
                    <a:pt x="446659" y="300736"/>
                  </a:lnTo>
                  <a:lnTo>
                    <a:pt x="406400" y="327279"/>
                  </a:lnTo>
                  <a:lnTo>
                    <a:pt x="406400" y="80137"/>
                  </a:lnTo>
                  <a:lnTo>
                    <a:pt x="446659" y="106553"/>
                  </a:lnTo>
                  <a:lnTo>
                    <a:pt x="393446" y="0"/>
                  </a:lnTo>
                  <a:lnTo>
                    <a:pt x="340233" y="106553"/>
                  </a:lnTo>
                  <a:lnTo>
                    <a:pt x="379730" y="80518"/>
                  </a:lnTo>
                  <a:lnTo>
                    <a:pt x="379730" y="326771"/>
                  </a:lnTo>
                  <a:lnTo>
                    <a:pt x="340233" y="300736"/>
                  </a:lnTo>
                  <a:lnTo>
                    <a:pt x="392557" y="405511"/>
                  </a:lnTo>
                  <a:lnTo>
                    <a:pt x="372237" y="405765"/>
                  </a:lnTo>
                  <a:lnTo>
                    <a:pt x="372237" y="432435"/>
                  </a:lnTo>
                  <a:lnTo>
                    <a:pt x="478536" y="430911"/>
                  </a:lnTo>
                  <a:lnTo>
                    <a:pt x="478536" y="404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909175" y="2354961"/>
            <a:ext cx="28194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25" dirty="0">
                <a:latin typeface="Arial"/>
                <a:cs typeface="Arial"/>
              </a:rPr>
              <a:t>0.7</a:t>
            </a:r>
            <a:endParaRPr sz="14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08818" y="3611956"/>
            <a:ext cx="28194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25" dirty="0">
                <a:latin typeface="Arial"/>
                <a:cs typeface="Arial"/>
              </a:rPr>
              <a:t>0.1</a:t>
            </a:r>
            <a:endParaRPr sz="14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580878" y="3916807"/>
            <a:ext cx="407034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02895" algn="l"/>
              </a:tabLst>
            </a:pPr>
            <a:r>
              <a:rPr sz="2775" spc="-75" baseline="-18018" dirty="0">
                <a:solidFill>
                  <a:srgbClr val="C00000"/>
                </a:solidFill>
                <a:latin typeface="Symbol"/>
                <a:cs typeface="Symbol"/>
              </a:rPr>
              <a:t></a:t>
            </a:r>
            <a:r>
              <a:rPr sz="2775" baseline="-18018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1850" spc="-50" dirty="0">
                <a:latin typeface="Arial"/>
                <a:cs typeface="Arial"/>
              </a:rPr>
              <a:t>t</a:t>
            </a:r>
            <a:endParaRPr sz="18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275064" y="3939540"/>
            <a:ext cx="484505" cy="411480"/>
          </a:xfrm>
          <a:custGeom>
            <a:avLst/>
            <a:gdLst/>
            <a:ahLst/>
            <a:cxnLst/>
            <a:rect l="l" t="t" r="r" b="b"/>
            <a:pathLst>
              <a:path w="484504" h="411479">
                <a:moveTo>
                  <a:pt x="484250" y="0"/>
                </a:moveTo>
                <a:lnTo>
                  <a:pt x="457580" y="0"/>
                </a:lnTo>
                <a:lnTo>
                  <a:pt x="456945" y="350901"/>
                </a:lnTo>
                <a:lnTo>
                  <a:pt x="364108" y="304165"/>
                </a:lnTo>
                <a:lnTo>
                  <a:pt x="390143" y="343916"/>
                </a:lnTo>
                <a:lnTo>
                  <a:pt x="79375" y="343281"/>
                </a:lnTo>
                <a:lnTo>
                  <a:pt x="106425" y="302641"/>
                </a:lnTo>
                <a:lnTo>
                  <a:pt x="0" y="356235"/>
                </a:lnTo>
                <a:lnTo>
                  <a:pt x="106425" y="409702"/>
                </a:lnTo>
                <a:lnTo>
                  <a:pt x="79882" y="369951"/>
                </a:lnTo>
                <a:lnTo>
                  <a:pt x="390651" y="370713"/>
                </a:lnTo>
                <a:lnTo>
                  <a:pt x="364108" y="411226"/>
                </a:lnTo>
                <a:lnTo>
                  <a:pt x="456945" y="364617"/>
                </a:lnTo>
                <a:lnTo>
                  <a:pt x="456945" y="402844"/>
                </a:lnTo>
                <a:lnTo>
                  <a:pt x="483488" y="402844"/>
                </a:lnTo>
                <a:lnTo>
                  <a:pt x="4842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9460483" y="3985386"/>
            <a:ext cx="1416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solidFill>
                  <a:srgbClr val="C00000"/>
                </a:solidFill>
                <a:latin typeface="Symbol"/>
                <a:cs typeface="Symbol"/>
              </a:rPr>
              <a:t></a:t>
            </a:r>
            <a:endParaRPr sz="1850">
              <a:latin typeface="Symbol"/>
              <a:cs typeface="Symbol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537425" y="343281"/>
          <a:ext cx="3595369" cy="5668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2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4335">
                <a:tc gridSpan="4">
                  <a:txBody>
                    <a:bodyPr/>
                    <a:lstStyle/>
                    <a:p>
                      <a:pPr marL="3009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Parámetros</a:t>
                      </a:r>
                      <a:r>
                        <a:rPr sz="19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onda</a:t>
                      </a:r>
                      <a:r>
                        <a:rPr sz="19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cortada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 gridSpan="2"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spc="-10" dirty="0">
                          <a:latin typeface="Arial"/>
                          <a:cs typeface="Arial"/>
                        </a:rPr>
                        <a:t>Magnitud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CW =</a:t>
                      </a:r>
                      <a:r>
                        <a:rPr sz="195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10" dirty="0">
                          <a:latin typeface="Arial"/>
                          <a:cs typeface="Arial"/>
                        </a:rPr>
                        <a:t>1.1BIL+/-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138430">
                        <a:lnSpc>
                          <a:spcPts val="2290"/>
                        </a:lnSpc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3%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7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spc="-37" baseline="-17094" dirty="0">
                          <a:latin typeface="Arial"/>
                          <a:cs typeface="Arial"/>
                        </a:rPr>
                        <a:t>1</a:t>
                      </a:r>
                      <a:endParaRPr sz="1950" baseline="-17094">
                        <a:latin typeface="Arial"/>
                        <a:cs typeface="Arial"/>
                      </a:endParaRPr>
                    </a:p>
                  </a:txBody>
                  <a:tcPr marL="0" marR="0" marT="1873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1.2</a:t>
                      </a:r>
                      <a:r>
                        <a:rPr sz="19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+/-</a:t>
                      </a:r>
                      <a:r>
                        <a:rPr sz="195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30%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50863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0.84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latin typeface="Arial"/>
                          <a:cs typeface="Arial"/>
                        </a:rPr>
                        <a:t>÷</a:t>
                      </a:r>
                      <a:r>
                        <a:rPr sz="1950" b="1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1.56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335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spc="-37" baseline="-17094" dirty="0">
                          <a:latin typeface="Arial"/>
                          <a:cs typeface="Arial"/>
                        </a:rPr>
                        <a:t>C</a:t>
                      </a:r>
                      <a:endParaRPr sz="1950" baseline="-17094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950" b="1" dirty="0">
                          <a:latin typeface="Symbol"/>
                          <a:cs typeface="Symbol"/>
                        </a:rPr>
                        <a:t>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BIL</a:t>
                      </a:r>
                      <a:r>
                        <a:rPr sz="195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[kV]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Class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60" dirty="0">
                          <a:latin typeface="Arial"/>
                          <a:cs typeface="Arial"/>
                        </a:rPr>
                        <a:t>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Class</a:t>
                      </a:r>
                      <a:r>
                        <a:rPr sz="19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25" dirty="0">
                          <a:latin typeface="Arial"/>
                          <a:cs typeface="Arial"/>
                        </a:rPr>
                        <a:t>II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30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1.0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2.0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950" b="1" spc="-10" dirty="0">
                          <a:latin typeface="Arial"/>
                          <a:cs typeface="Arial"/>
                        </a:rPr>
                        <a:t>45÷75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1.5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95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1.8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110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2.0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125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2.3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2.3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-20" dirty="0">
                          <a:latin typeface="Symbol"/>
                          <a:cs typeface="Symbol"/>
                        </a:rPr>
                        <a:t></a:t>
                      </a:r>
                      <a:r>
                        <a:rPr sz="1950" b="1" spc="-20" dirty="0">
                          <a:latin typeface="Arial"/>
                          <a:cs typeface="Arial"/>
                        </a:rPr>
                        <a:t>150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3.0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33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950" b="1" baseline="-17094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950" b="1" spc="-44" baseline="-1709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50" dirty="0">
                          <a:latin typeface="Arial"/>
                          <a:cs typeface="Arial"/>
                        </a:rPr>
                        <a:t>&lt;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6.0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4335">
                <a:tc gridSpan="2"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95" dirty="0">
                          <a:latin typeface="Symbol"/>
                          <a:cs typeface="Symbol"/>
                        </a:rPr>
                        <a:t></a:t>
                      </a:r>
                      <a:r>
                        <a:rPr sz="1950" spc="95" dirty="0">
                          <a:latin typeface="Times New Roman"/>
                          <a:cs typeface="Times New Roman"/>
                        </a:rPr>
                        <a:t> 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-25" dirty="0">
                          <a:latin typeface="Arial"/>
                          <a:cs typeface="Arial"/>
                        </a:rPr>
                        <a:t>30%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4335">
                <a:tc gridSpan="2">
                  <a:txBody>
                    <a:bodyPr/>
                    <a:lstStyle/>
                    <a:p>
                      <a:pPr marL="52069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spc="85" dirty="0">
                          <a:latin typeface="Symbol"/>
                          <a:cs typeface="Symbol"/>
                        </a:rPr>
                        <a:t></a:t>
                      </a:r>
                      <a:r>
                        <a:rPr sz="1950" spc="85" dirty="0">
                          <a:latin typeface="Times New Roman"/>
                          <a:cs typeface="Times New Roman"/>
                        </a:rPr>
                        <a:t> 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50" b="1" dirty="0">
                          <a:latin typeface="Arial"/>
                          <a:cs typeface="Arial"/>
                        </a:rPr>
                        <a:t>1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7" name="Rectángulo 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IMPULSO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282122"/>
            <a:ext cx="10635615" cy="3467735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950" b="1" spc="50" dirty="0">
                <a:solidFill>
                  <a:srgbClr val="001F5F"/>
                </a:solidFill>
                <a:latin typeface="Arial"/>
                <a:cs typeface="Arial"/>
              </a:rPr>
              <a:t>Onda</a:t>
            </a:r>
            <a:r>
              <a:rPr sz="1950" b="1" spc="2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Completa</a:t>
            </a:r>
            <a:r>
              <a:rPr sz="1950" b="1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1F5F"/>
                </a:solidFill>
                <a:latin typeface="Arial"/>
                <a:cs typeface="Arial"/>
              </a:rPr>
              <a:t>(BIL-</a:t>
            </a:r>
            <a:r>
              <a:rPr sz="1950" b="1" spc="-25" dirty="0">
                <a:solidFill>
                  <a:srgbClr val="001F5F"/>
                </a:solidFill>
                <a:latin typeface="Arial"/>
                <a:cs typeface="Arial"/>
              </a:rPr>
              <a:t>LI)</a:t>
            </a:r>
            <a:endParaRPr sz="1950">
              <a:latin typeface="Arial"/>
              <a:cs typeface="Arial"/>
            </a:endParaRPr>
          </a:p>
          <a:p>
            <a:pPr marL="1249680" marR="5080" indent="-285115">
              <a:lnSpc>
                <a:spcPts val="1800"/>
              </a:lnSpc>
              <a:spcBef>
                <a:spcPts val="95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dirty="0">
                <a:latin typeface="Arial"/>
                <a:cs typeface="Arial"/>
              </a:rPr>
              <a:t>Representa</a:t>
            </a:r>
            <a:r>
              <a:rPr sz="1600" spc="3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2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perturbación</a:t>
            </a:r>
            <a:r>
              <a:rPr sz="1600" spc="3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3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una</a:t>
            </a:r>
            <a:r>
              <a:rPr sz="1600" spc="3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descarga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atmosférica</a:t>
            </a:r>
            <a:r>
              <a:rPr sz="1600" spc="4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3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cierta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distancia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transformador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que </a:t>
            </a:r>
            <a:r>
              <a:rPr sz="1600" spc="60" dirty="0">
                <a:latin typeface="Arial"/>
                <a:cs typeface="Arial"/>
              </a:rPr>
              <a:t>viaja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</a:t>
            </a:r>
            <a:r>
              <a:rPr sz="1600" spc="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largo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130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línea</a:t>
            </a:r>
            <a:r>
              <a:rPr sz="1600" spc="1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hacia</a:t>
            </a:r>
            <a:r>
              <a:rPr sz="1600" spc="-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1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transformador.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66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spc="-10" dirty="0">
                <a:latin typeface="Arial"/>
                <a:cs typeface="Arial"/>
              </a:rPr>
              <a:t>1.2x50us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69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dirty="0">
                <a:latin typeface="Arial"/>
                <a:cs typeface="Arial"/>
              </a:rPr>
              <a:t>1.2us</a:t>
            </a:r>
            <a:r>
              <a:rPr sz="1600" spc="25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para</a:t>
            </a:r>
            <a:r>
              <a:rPr sz="1600" spc="2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alcanzar</a:t>
            </a:r>
            <a:r>
              <a:rPr sz="1600" spc="2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-20" dirty="0">
                <a:latin typeface="Arial"/>
                <a:cs typeface="Arial"/>
              </a:rPr>
              <a:t> pico,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71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dirty="0">
                <a:latin typeface="Arial"/>
                <a:cs typeface="Arial"/>
              </a:rPr>
              <a:t>50us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para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decrecer</a:t>
            </a:r>
            <a:r>
              <a:rPr sz="1600" spc="1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135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mitad</a:t>
            </a:r>
            <a:r>
              <a:rPr sz="1600" spc="1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valor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cresta.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950" b="1" spc="50" dirty="0">
                <a:solidFill>
                  <a:srgbClr val="001F5F"/>
                </a:solidFill>
                <a:latin typeface="Arial"/>
                <a:cs typeface="Arial"/>
              </a:rPr>
              <a:t>Onda Recortada</a:t>
            </a:r>
            <a:r>
              <a:rPr sz="1950" b="1" spc="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Arial"/>
                <a:cs typeface="Arial"/>
              </a:rPr>
              <a:t>(LIC)</a:t>
            </a:r>
            <a:endParaRPr sz="195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80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dirty="0">
                <a:latin typeface="Arial"/>
                <a:cs typeface="Arial"/>
              </a:rPr>
              <a:t>Representa</a:t>
            </a:r>
            <a:r>
              <a:rPr sz="1600" spc="3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2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onda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viajera</a:t>
            </a:r>
            <a:r>
              <a:rPr sz="1600" spc="2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2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una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descarga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atmosférica</a:t>
            </a:r>
            <a:r>
              <a:rPr sz="1600" spc="3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3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flamea</a:t>
            </a:r>
            <a:r>
              <a:rPr sz="1600" spc="2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cerca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transformador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80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dirty="0">
                <a:latin typeface="Arial"/>
                <a:cs typeface="Arial"/>
              </a:rPr>
              <a:t>115%</a:t>
            </a:r>
            <a:r>
              <a:rPr sz="1600" spc="3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2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impulso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2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onda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completa</a:t>
            </a:r>
            <a:endParaRPr sz="160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80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600" dirty="0">
                <a:latin typeface="Arial"/>
                <a:cs typeface="Arial"/>
              </a:rPr>
              <a:t>Tiempo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mínimo</a:t>
            </a:r>
            <a:r>
              <a:rPr sz="1600" spc="1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flameo</a:t>
            </a:r>
            <a:r>
              <a:rPr sz="1600" spc="1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3us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acuerdo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BIL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IMPULSO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360" y="2268648"/>
            <a:ext cx="10415905" cy="268097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950" b="1" dirty="0">
                <a:solidFill>
                  <a:srgbClr val="001F5F"/>
                </a:solidFill>
                <a:latin typeface="Arial"/>
                <a:cs typeface="Arial"/>
              </a:rPr>
              <a:t>Frente</a:t>
            </a:r>
            <a:r>
              <a:rPr sz="1950" b="1" spc="2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50" b="1" spc="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30" dirty="0">
                <a:solidFill>
                  <a:srgbClr val="001F5F"/>
                </a:solidFill>
                <a:latin typeface="Arial"/>
                <a:cs typeface="Arial"/>
              </a:rPr>
              <a:t>Onda</a:t>
            </a:r>
            <a:endParaRPr sz="1950">
              <a:latin typeface="Arial"/>
              <a:cs typeface="Arial"/>
            </a:endParaRPr>
          </a:p>
          <a:p>
            <a:pPr marL="1249680" marR="69215" indent="-285115">
              <a:lnSpc>
                <a:spcPts val="1800"/>
              </a:lnSpc>
              <a:spcBef>
                <a:spcPts val="97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spc="45" dirty="0">
                <a:latin typeface="Arial"/>
                <a:cs typeface="Arial"/>
              </a:rPr>
              <a:t>Representa</a:t>
            </a:r>
            <a:r>
              <a:rPr sz="1550" spc="21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un</a:t>
            </a:r>
            <a:r>
              <a:rPr sz="1550" spc="2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impacto</a:t>
            </a:r>
            <a:r>
              <a:rPr sz="1550" spc="1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directo</a:t>
            </a:r>
            <a:r>
              <a:rPr sz="1550" spc="1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</a:t>
            </a:r>
            <a:r>
              <a:rPr sz="1550" spc="2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muy</a:t>
            </a:r>
            <a:r>
              <a:rPr sz="1550" spc="25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cercano</a:t>
            </a:r>
            <a:r>
              <a:rPr sz="1550" spc="2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229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una</a:t>
            </a:r>
            <a:r>
              <a:rPr sz="1550" spc="2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descarga</a:t>
            </a:r>
            <a:r>
              <a:rPr sz="1550" spc="2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atmosférica</a:t>
            </a:r>
            <a:r>
              <a:rPr sz="1550" spc="120" dirty="0">
                <a:latin typeface="Arial"/>
                <a:cs typeface="Arial"/>
              </a:rPr>
              <a:t> 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2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los</a:t>
            </a:r>
            <a:r>
              <a:rPr sz="1550" spc="2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terminales</a:t>
            </a:r>
            <a:r>
              <a:rPr sz="1550" spc="22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del </a:t>
            </a:r>
            <a:r>
              <a:rPr sz="1550" spc="-10" dirty="0">
                <a:latin typeface="Arial"/>
                <a:cs typeface="Arial"/>
              </a:rPr>
              <a:t>transformador.</a:t>
            </a:r>
            <a:endParaRPr sz="155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64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dirty="0">
                <a:latin typeface="Arial"/>
                <a:cs typeface="Arial"/>
              </a:rPr>
              <a:t>No</a:t>
            </a:r>
            <a:r>
              <a:rPr sz="1550" spc="3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aplica</a:t>
            </a:r>
            <a:r>
              <a:rPr sz="1550" spc="2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</a:t>
            </a:r>
            <a:r>
              <a:rPr sz="1550" spc="2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transformadores</a:t>
            </a:r>
            <a:r>
              <a:rPr sz="1550" spc="2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2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distribución.</a:t>
            </a:r>
            <a:endParaRPr sz="1550">
              <a:latin typeface="Arial"/>
              <a:cs typeface="Arial"/>
            </a:endParaRPr>
          </a:p>
          <a:p>
            <a:pPr marL="1249680" indent="-285750">
              <a:lnSpc>
                <a:spcPct val="100000"/>
              </a:lnSpc>
              <a:spcBef>
                <a:spcPts val="700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dirty="0">
                <a:latin typeface="Arial"/>
                <a:cs typeface="Arial"/>
              </a:rPr>
              <a:t>Potencia</a:t>
            </a:r>
            <a:r>
              <a:rPr sz="1550" spc="3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transformadores</a:t>
            </a:r>
            <a:r>
              <a:rPr sz="1550" spc="3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&gt;</a:t>
            </a:r>
            <a:r>
              <a:rPr sz="1550" spc="409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95kV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BIL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Conmutación</a:t>
            </a:r>
            <a:r>
              <a:rPr sz="1950" b="1" spc="1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r>
              <a:rPr sz="1950" b="1" spc="1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001F5F"/>
                </a:solidFill>
                <a:latin typeface="Arial"/>
                <a:cs typeface="Arial"/>
              </a:rPr>
              <a:t>terminal</a:t>
            </a:r>
            <a:r>
              <a:rPr sz="195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50" b="1" spc="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1F5F"/>
                </a:solidFill>
                <a:latin typeface="Arial"/>
                <a:cs typeface="Arial"/>
              </a:rPr>
              <a:t>línea</a:t>
            </a:r>
            <a:r>
              <a:rPr sz="1950" b="1" spc="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01F5F"/>
                </a:solidFill>
                <a:latin typeface="Arial"/>
                <a:cs typeface="Arial"/>
              </a:rPr>
              <a:t>(SI)</a:t>
            </a:r>
            <a:endParaRPr sz="1950">
              <a:latin typeface="Arial"/>
              <a:cs typeface="Arial"/>
            </a:endParaRPr>
          </a:p>
          <a:p>
            <a:pPr marL="1249680" indent="-285750">
              <a:lnSpc>
                <a:spcPts val="1830"/>
              </a:lnSpc>
              <a:spcBef>
                <a:spcPts val="855"/>
              </a:spcBef>
              <a:buChar char="•"/>
              <a:tabLst>
                <a:tab pos="1249680" algn="l"/>
                <a:tab pos="1250315" algn="l"/>
              </a:tabLst>
            </a:pPr>
            <a:r>
              <a:rPr sz="1550" dirty="0">
                <a:latin typeface="Arial"/>
                <a:cs typeface="Arial"/>
              </a:rPr>
              <a:t>Verificar</a:t>
            </a:r>
            <a:r>
              <a:rPr sz="1550" spc="1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la</a:t>
            </a:r>
            <a:r>
              <a:rPr sz="1550" spc="21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capacidad</a:t>
            </a:r>
            <a:r>
              <a:rPr sz="1550" spc="1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del</a:t>
            </a:r>
            <a:r>
              <a:rPr sz="1550" spc="19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transformador</a:t>
            </a:r>
            <a:r>
              <a:rPr sz="1550" spc="1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para</a:t>
            </a:r>
            <a:r>
              <a:rPr sz="1550" spc="18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soportar</a:t>
            </a:r>
            <a:r>
              <a:rPr sz="1550" spc="175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voltajes</a:t>
            </a:r>
            <a:r>
              <a:rPr sz="1550" spc="200" dirty="0">
                <a:latin typeface="Arial"/>
                <a:cs typeface="Arial"/>
              </a:rPr>
              <a:t> </a:t>
            </a:r>
            <a:r>
              <a:rPr sz="1550" spc="45" dirty="0">
                <a:latin typeface="Arial"/>
                <a:cs typeface="Arial"/>
              </a:rPr>
              <a:t>transitorios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tiempo</a:t>
            </a:r>
            <a:r>
              <a:rPr sz="1550" spc="1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21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aumento</a:t>
            </a:r>
            <a:endParaRPr sz="1550">
              <a:latin typeface="Arial"/>
              <a:cs typeface="Arial"/>
            </a:endParaRPr>
          </a:p>
          <a:p>
            <a:pPr marL="18415" algn="ctr">
              <a:lnSpc>
                <a:spcPts val="1830"/>
              </a:lnSpc>
            </a:pPr>
            <a:r>
              <a:rPr sz="1550" spc="45" dirty="0">
                <a:latin typeface="Arial"/>
                <a:cs typeface="Arial"/>
              </a:rPr>
              <a:t>lento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típicamente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asociados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operaciones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conmutación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tensión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spc="40" dirty="0">
                <a:latin typeface="Arial"/>
                <a:cs typeface="Arial"/>
              </a:rPr>
              <a:t>servicio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0551" y="1156715"/>
              <a:ext cx="7106411" cy="498652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76598" y="637997"/>
            <a:ext cx="387857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000000"/>
                </a:solidFill>
              </a:rPr>
              <a:t>TABLA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LAS</a:t>
            </a:r>
            <a:r>
              <a:rPr sz="2000" spc="-2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TENSIÓNES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A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APLICAR</a:t>
            </a:r>
            <a:endParaRPr sz="2000"/>
          </a:p>
        </p:txBody>
      </p:sp>
      <p:sp>
        <p:nvSpPr>
          <p:cNvPr id="6" name="Rectángulo 5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1937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IMPULSO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2065" cy="168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100"/>
              </a:lnSpc>
              <a:spcBef>
                <a:spcPts val="1720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detección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fallas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realiza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principalmente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examinando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gráficas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48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busca</a:t>
            </a:r>
            <a:r>
              <a:rPr sz="2000" spc="4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posibles</a:t>
            </a:r>
            <a:r>
              <a:rPr sz="2000" spc="48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desviaciones, </a:t>
            </a:r>
            <a:r>
              <a:rPr sz="2000" dirty="0">
                <a:latin typeface="Calibri"/>
                <a:cs typeface="Calibri"/>
              </a:rPr>
              <a:t>indicando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fallas,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requiere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mucha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experiencia.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4393513"/>
            <a:ext cx="59353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5044" algn="l"/>
                <a:tab pos="2109470" algn="l"/>
                <a:tab pos="3503929" algn="l"/>
                <a:tab pos="4204970" algn="l"/>
                <a:tab pos="4911090" algn="l"/>
              </a:tabLst>
            </a:pPr>
            <a:r>
              <a:rPr sz="2000" spc="-10" dirty="0">
                <a:latin typeface="Calibri"/>
                <a:cs typeface="Calibri"/>
              </a:rPr>
              <a:t>prueba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(sonidos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anormales,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etc.)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para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confirmar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168" y="4119498"/>
            <a:ext cx="635825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100"/>
              </a:spcBef>
              <a:tabLst>
                <a:tab pos="406400" algn="l"/>
                <a:tab pos="1355725" algn="l"/>
                <a:tab pos="2218690" algn="l"/>
                <a:tab pos="3858895" algn="l"/>
                <a:tab pos="5175885" algn="l"/>
                <a:tab pos="6152515" algn="l"/>
              </a:tabLst>
            </a:pPr>
            <a:r>
              <a:rPr sz="2000" spc="-25" dirty="0">
                <a:latin typeface="Calibri"/>
                <a:cs typeface="Calibri"/>
              </a:rPr>
              <a:t>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pueden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utilizar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observaciones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adicionales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durante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ts val="2280"/>
              </a:lnSpc>
            </a:pPr>
            <a:r>
              <a:rPr sz="2000" spc="-25" dirty="0"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168" y="4572990"/>
            <a:ext cx="6360795" cy="11017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dirty="0">
                <a:latin typeface="Calibri"/>
                <a:cs typeface="Calibri"/>
              </a:rPr>
              <a:t>interpretación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registros.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025"/>
              </a:spcBef>
              <a:tabLst>
                <a:tab pos="370205" algn="l"/>
                <a:tab pos="1238885" algn="l"/>
                <a:tab pos="1594485" algn="l"/>
                <a:tab pos="2452370" algn="l"/>
                <a:tab pos="2740660" algn="l"/>
                <a:tab pos="3138170" algn="l"/>
                <a:tab pos="3633470" algn="l"/>
                <a:tab pos="4028440" algn="l"/>
                <a:tab pos="4944745" algn="l"/>
                <a:tab pos="6089015" algn="l"/>
              </a:tabLst>
            </a:pPr>
            <a:r>
              <a:rPr sz="2000" spc="-2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prueba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exitosa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si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no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hay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un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colapso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repentino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indica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traza.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8875" y="2896995"/>
            <a:ext cx="2809696" cy="281615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88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TENSIÓN</a:t>
            </a:r>
            <a:r>
              <a:rPr sz="36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APLICADA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53516"/>
            <a:ext cx="5435600" cy="3513454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POTENCIAL</a:t>
            </a:r>
            <a:r>
              <a:rPr sz="20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APLICADO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800" dirty="0">
                <a:latin typeface="Calibri"/>
                <a:cs typeface="Calibri"/>
              </a:rPr>
              <a:t>Frecuencia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ensayo: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60Hz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dirty="0">
                <a:latin typeface="Calibri"/>
                <a:cs typeface="Calibri"/>
              </a:rPr>
              <a:t>Tiempo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duración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10" dirty="0">
                <a:latin typeface="Calibri"/>
                <a:cs typeface="Calibri"/>
              </a:rPr>
              <a:t> minuto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800" dirty="0">
                <a:latin typeface="Calibri"/>
                <a:cs typeface="Calibri"/>
              </a:rPr>
              <a:t>Primario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fuente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secundario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 corto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tierra</a:t>
            </a:r>
            <a:endParaRPr sz="1800">
              <a:latin typeface="Calibri"/>
              <a:cs typeface="Calibri"/>
            </a:endParaRPr>
          </a:p>
          <a:p>
            <a:pPr marL="12700" marR="771525">
              <a:lnSpc>
                <a:spcPct val="136100"/>
              </a:lnSpc>
              <a:spcBef>
                <a:spcPts val="15"/>
              </a:spcBef>
            </a:pPr>
            <a:r>
              <a:rPr sz="1800" dirty="0">
                <a:latin typeface="Calibri"/>
                <a:cs typeface="Calibri"/>
              </a:rPr>
              <a:t>Secundario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fuente 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primario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corto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tierra. Tensión: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Tabla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IEC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60076-1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IEEE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C57.12.90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  <a:spcBef>
                <a:spcPts val="965"/>
              </a:spcBef>
            </a:pPr>
            <a:r>
              <a:rPr sz="1800" dirty="0">
                <a:latin typeface="Calibri"/>
                <a:cs typeface="Calibri"/>
              </a:rPr>
              <a:t>Aislamiento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principal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tierra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otros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arrollamientos.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54468" y="1923288"/>
            <a:ext cx="3970020" cy="4823460"/>
            <a:chOff x="7554468" y="1923288"/>
            <a:chExt cx="3970020" cy="4823460"/>
          </a:xfrm>
        </p:grpSpPr>
        <p:sp>
          <p:nvSpPr>
            <p:cNvPr id="6" name="object 6"/>
            <p:cNvSpPr/>
            <p:nvPr/>
          </p:nvSpPr>
          <p:spPr>
            <a:xfrm>
              <a:off x="8392668" y="3826763"/>
              <a:ext cx="1009015" cy="156845"/>
            </a:xfrm>
            <a:custGeom>
              <a:avLst/>
              <a:gdLst/>
              <a:ahLst/>
              <a:cxnLst/>
              <a:rect l="l" t="t" r="r" b="b"/>
              <a:pathLst>
                <a:path w="1009015" h="156845">
                  <a:moveTo>
                    <a:pt x="34036" y="101981"/>
                  </a:moveTo>
                  <a:lnTo>
                    <a:pt x="33401" y="0"/>
                  </a:lnTo>
                  <a:lnTo>
                    <a:pt x="0" y="0"/>
                  </a:lnTo>
                  <a:lnTo>
                    <a:pt x="0" y="101981"/>
                  </a:lnTo>
                  <a:lnTo>
                    <a:pt x="34036" y="101981"/>
                  </a:lnTo>
                  <a:close/>
                </a:path>
                <a:path w="1009015" h="156845">
                  <a:moveTo>
                    <a:pt x="34048" y="136461"/>
                  </a:moveTo>
                  <a:lnTo>
                    <a:pt x="0" y="136461"/>
                  </a:lnTo>
                  <a:lnTo>
                    <a:pt x="0" y="139700"/>
                  </a:lnTo>
                  <a:lnTo>
                    <a:pt x="34048" y="139700"/>
                  </a:lnTo>
                  <a:lnTo>
                    <a:pt x="34048" y="136461"/>
                  </a:lnTo>
                  <a:close/>
                </a:path>
                <a:path w="1009015" h="156845">
                  <a:moveTo>
                    <a:pt x="158673" y="122821"/>
                  </a:moveTo>
                  <a:lnTo>
                    <a:pt x="57150" y="122821"/>
                  </a:lnTo>
                  <a:lnTo>
                    <a:pt x="57150" y="156591"/>
                  </a:lnTo>
                  <a:lnTo>
                    <a:pt x="158673" y="156591"/>
                  </a:lnTo>
                  <a:lnTo>
                    <a:pt x="158673" y="122821"/>
                  </a:lnTo>
                  <a:close/>
                </a:path>
                <a:path w="1009015" h="156845">
                  <a:moveTo>
                    <a:pt x="293624" y="122174"/>
                  </a:moveTo>
                  <a:lnTo>
                    <a:pt x="192151" y="122809"/>
                  </a:lnTo>
                  <a:lnTo>
                    <a:pt x="192151" y="156591"/>
                  </a:lnTo>
                  <a:lnTo>
                    <a:pt x="293624" y="156591"/>
                  </a:lnTo>
                  <a:lnTo>
                    <a:pt x="293624" y="122174"/>
                  </a:lnTo>
                  <a:close/>
                </a:path>
                <a:path w="1009015" h="156845">
                  <a:moveTo>
                    <a:pt x="428548" y="122174"/>
                  </a:moveTo>
                  <a:lnTo>
                    <a:pt x="327025" y="122174"/>
                  </a:lnTo>
                  <a:lnTo>
                    <a:pt x="327025" y="156591"/>
                  </a:lnTo>
                  <a:lnTo>
                    <a:pt x="428548" y="156591"/>
                  </a:lnTo>
                  <a:lnTo>
                    <a:pt x="428548" y="122174"/>
                  </a:lnTo>
                  <a:close/>
                </a:path>
                <a:path w="1009015" h="156845">
                  <a:moveTo>
                    <a:pt x="563626" y="122174"/>
                  </a:moveTo>
                  <a:lnTo>
                    <a:pt x="462026" y="122174"/>
                  </a:lnTo>
                  <a:lnTo>
                    <a:pt x="462026" y="156591"/>
                  </a:lnTo>
                  <a:lnTo>
                    <a:pt x="563626" y="155829"/>
                  </a:lnTo>
                  <a:lnTo>
                    <a:pt x="563626" y="122174"/>
                  </a:lnTo>
                  <a:close/>
                </a:path>
                <a:path w="1009015" h="156845">
                  <a:moveTo>
                    <a:pt x="698550" y="122059"/>
                  </a:moveTo>
                  <a:lnTo>
                    <a:pt x="597027" y="122059"/>
                  </a:lnTo>
                  <a:lnTo>
                    <a:pt x="597027" y="155829"/>
                  </a:lnTo>
                  <a:lnTo>
                    <a:pt x="698550" y="155829"/>
                  </a:lnTo>
                  <a:lnTo>
                    <a:pt x="698550" y="122059"/>
                  </a:lnTo>
                  <a:close/>
                </a:path>
                <a:path w="1009015" h="156845">
                  <a:moveTo>
                    <a:pt x="833501" y="121412"/>
                  </a:moveTo>
                  <a:lnTo>
                    <a:pt x="731901" y="122174"/>
                  </a:lnTo>
                  <a:lnTo>
                    <a:pt x="731901" y="155829"/>
                  </a:lnTo>
                  <a:lnTo>
                    <a:pt x="833501" y="155829"/>
                  </a:lnTo>
                  <a:lnTo>
                    <a:pt x="833501" y="121412"/>
                  </a:lnTo>
                  <a:close/>
                </a:path>
                <a:path w="1009015" h="156845">
                  <a:moveTo>
                    <a:pt x="968425" y="121412"/>
                  </a:moveTo>
                  <a:lnTo>
                    <a:pt x="866902" y="121412"/>
                  </a:lnTo>
                  <a:lnTo>
                    <a:pt x="866902" y="155829"/>
                  </a:lnTo>
                  <a:lnTo>
                    <a:pt x="968425" y="155829"/>
                  </a:lnTo>
                  <a:lnTo>
                    <a:pt x="968425" y="121412"/>
                  </a:lnTo>
                  <a:close/>
                </a:path>
                <a:path w="1009015" h="156845">
                  <a:moveTo>
                    <a:pt x="1008888" y="15621"/>
                  </a:moveTo>
                  <a:lnTo>
                    <a:pt x="974852" y="15621"/>
                  </a:lnTo>
                  <a:lnTo>
                    <a:pt x="974852" y="117602"/>
                  </a:lnTo>
                  <a:lnTo>
                    <a:pt x="1008253" y="117602"/>
                  </a:lnTo>
                  <a:lnTo>
                    <a:pt x="1008888" y="156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4468" y="1923288"/>
              <a:ext cx="2263139" cy="22357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51136" y="2546604"/>
              <a:ext cx="1336548" cy="17937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587996" y="3604209"/>
              <a:ext cx="3555365" cy="1548130"/>
            </a:xfrm>
            <a:custGeom>
              <a:avLst/>
              <a:gdLst/>
              <a:ahLst/>
              <a:cxnLst/>
              <a:rect l="l" t="t" r="r" b="b"/>
              <a:pathLst>
                <a:path w="3555365" h="1548129">
                  <a:moveTo>
                    <a:pt x="77508" y="1536166"/>
                  </a:moveTo>
                  <a:lnTo>
                    <a:pt x="35560" y="1536166"/>
                  </a:lnTo>
                  <a:lnTo>
                    <a:pt x="35560" y="1548053"/>
                  </a:lnTo>
                  <a:lnTo>
                    <a:pt x="77508" y="1548053"/>
                  </a:lnTo>
                  <a:lnTo>
                    <a:pt x="77508" y="1536166"/>
                  </a:lnTo>
                  <a:close/>
                </a:path>
                <a:path w="3555365" h="1548129">
                  <a:moveTo>
                    <a:pt x="109512" y="1508861"/>
                  </a:moveTo>
                  <a:lnTo>
                    <a:pt x="0" y="1508861"/>
                  </a:lnTo>
                  <a:lnTo>
                    <a:pt x="0" y="1520748"/>
                  </a:lnTo>
                  <a:lnTo>
                    <a:pt x="109512" y="1520748"/>
                  </a:lnTo>
                  <a:lnTo>
                    <a:pt x="109512" y="1508861"/>
                  </a:lnTo>
                  <a:close/>
                </a:path>
                <a:path w="3555365" h="1548129">
                  <a:moveTo>
                    <a:pt x="243713" y="62103"/>
                  </a:moveTo>
                  <a:lnTo>
                    <a:pt x="153797" y="62103"/>
                  </a:lnTo>
                  <a:lnTo>
                    <a:pt x="153797" y="107365"/>
                  </a:lnTo>
                  <a:lnTo>
                    <a:pt x="243713" y="107365"/>
                  </a:lnTo>
                  <a:lnTo>
                    <a:pt x="243713" y="62103"/>
                  </a:lnTo>
                  <a:close/>
                </a:path>
                <a:path w="3555365" h="1548129">
                  <a:moveTo>
                    <a:pt x="289318" y="0"/>
                  </a:moveTo>
                  <a:lnTo>
                    <a:pt x="108204" y="0"/>
                  </a:lnTo>
                  <a:lnTo>
                    <a:pt x="108204" y="45262"/>
                  </a:lnTo>
                  <a:lnTo>
                    <a:pt x="289318" y="45262"/>
                  </a:lnTo>
                  <a:lnTo>
                    <a:pt x="289318" y="0"/>
                  </a:lnTo>
                  <a:close/>
                </a:path>
                <a:path w="3555365" h="1548129">
                  <a:moveTo>
                    <a:pt x="3510153" y="814197"/>
                  </a:moveTo>
                  <a:lnTo>
                    <a:pt x="3419602" y="814197"/>
                  </a:lnTo>
                  <a:lnTo>
                    <a:pt x="3419602" y="859459"/>
                  </a:lnTo>
                  <a:lnTo>
                    <a:pt x="3510153" y="859459"/>
                  </a:lnTo>
                  <a:lnTo>
                    <a:pt x="3510153" y="814197"/>
                  </a:lnTo>
                  <a:close/>
                </a:path>
                <a:path w="3555365" h="1548129">
                  <a:moveTo>
                    <a:pt x="3555111" y="751459"/>
                  </a:moveTo>
                  <a:lnTo>
                    <a:pt x="3374644" y="751459"/>
                  </a:lnTo>
                  <a:lnTo>
                    <a:pt x="3374644" y="796721"/>
                  </a:lnTo>
                  <a:lnTo>
                    <a:pt x="3555111" y="796721"/>
                  </a:lnTo>
                  <a:lnTo>
                    <a:pt x="3555111" y="751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4468" y="4695444"/>
              <a:ext cx="3238500" cy="7726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716768" y="5016500"/>
              <a:ext cx="127000" cy="433705"/>
            </a:xfrm>
            <a:custGeom>
              <a:avLst/>
              <a:gdLst/>
              <a:ahLst/>
              <a:cxnLst/>
              <a:rect l="l" t="t" r="r" b="b"/>
              <a:pathLst>
                <a:path w="127000" h="433704">
                  <a:moveTo>
                    <a:pt x="124714" y="86360"/>
                  </a:moveTo>
                  <a:lnTo>
                    <a:pt x="71488" y="86360"/>
                  </a:lnTo>
                  <a:lnTo>
                    <a:pt x="71488" y="0"/>
                  </a:lnTo>
                  <a:lnTo>
                    <a:pt x="57899" y="0"/>
                  </a:lnTo>
                  <a:lnTo>
                    <a:pt x="57899" y="86360"/>
                  </a:lnTo>
                  <a:lnTo>
                    <a:pt x="0" y="86360"/>
                  </a:lnTo>
                  <a:lnTo>
                    <a:pt x="0" y="97790"/>
                  </a:lnTo>
                  <a:lnTo>
                    <a:pt x="124714" y="97790"/>
                  </a:lnTo>
                  <a:lnTo>
                    <a:pt x="124714" y="86360"/>
                  </a:lnTo>
                  <a:close/>
                </a:path>
                <a:path w="127000" h="433704">
                  <a:moveTo>
                    <a:pt x="126492" y="143383"/>
                  </a:moveTo>
                  <a:lnTo>
                    <a:pt x="118237" y="134239"/>
                  </a:lnTo>
                  <a:lnTo>
                    <a:pt x="92583" y="118364"/>
                  </a:lnTo>
                  <a:lnTo>
                    <a:pt x="63627" y="113030"/>
                  </a:lnTo>
                  <a:lnTo>
                    <a:pt x="34798" y="118491"/>
                  </a:lnTo>
                  <a:lnTo>
                    <a:pt x="9398" y="134747"/>
                  </a:lnTo>
                  <a:lnTo>
                    <a:pt x="1778" y="142875"/>
                  </a:lnTo>
                  <a:lnTo>
                    <a:pt x="2413" y="146431"/>
                  </a:lnTo>
                  <a:lnTo>
                    <a:pt x="5334" y="149098"/>
                  </a:lnTo>
                  <a:lnTo>
                    <a:pt x="8255" y="151130"/>
                  </a:lnTo>
                  <a:lnTo>
                    <a:pt x="12954" y="150622"/>
                  </a:lnTo>
                  <a:lnTo>
                    <a:pt x="20066" y="142367"/>
                  </a:lnTo>
                  <a:lnTo>
                    <a:pt x="40640" y="129286"/>
                  </a:lnTo>
                  <a:lnTo>
                    <a:pt x="58293" y="126111"/>
                  </a:lnTo>
                  <a:lnTo>
                    <a:pt x="58293" y="433324"/>
                  </a:lnTo>
                  <a:lnTo>
                    <a:pt x="71755" y="433324"/>
                  </a:lnTo>
                  <a:lnTo>
                    <a:pt x="71755" y="126492"/>
                  </a:lnTo>
                  <a:lnTo>
                    <a:pt x="88265" y="129667"/>
                  </a:lnTo>
                  <a:lnTo>
                    <a:pt x="108839" y="142875"/>
                  </a:lnTo>
                  <a:lnTo>
                    <a:pt x="115951" y="150622"/>
                  </a:lnTo>
                  <a:lnTo>
                    <a:pt x="120015" y="151130"/>
                  </a:lnTo>
                  <a:lnTo>
                    <a:pt x="125857" y="146939"/>
                  </a:lnTo>
                  <a:lnTo>
                    <a:pt x="126492" y="1433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72600" y="5207000"/>
              <a:ext cx="1017269" cy="247650"/>
            </a:xfrm>
            <a:custGeom>
              <a:avLst/>
              <a:gdLst/>
              <a:ahLst/>
              <a:cxnLst/>
              <a:rect l="l" t="t" r="r" b="b"/>
              <a:pathLst>
                <a:path w="1017270" h="247650">
                  <a:moveTo>
                    <a:pt x="961263" y="0"/>
                  </a:moveTo>
                  <a:lnTo>
                    <a:pt x="947801" y="0"/>
                  </a:lnTo>
                  <a:lnTo>
                    <a:pt x="947801" y="45720"/>
                  </a:lnTo>
                  <a:lnTo>
                    <a:pt x="658368" y="45720"/>
                  </a:lnTo>
                  <a:lnTo>
                    <a:pt x="658368" y="58420"/>
                  </a:lnTo>
                  <a:lnTo>
                    <a:pt x="947801" y="58420"/>
                  </a:lnTo>
                  <a:lnTo>
                    <a:pt x="947801" y="109220"/>
                  </a:lnTo>
                  <a:lnTo>
                    <a:pt x="961263" y="109220"/>
                  </a:lnTo>
                  <a:lnTo>
                    <a:pt x="961263" y="58420"/>
                  </a:lnTo>
                  <a:lnTo>
                    <a:pt x="961263" y="45720"/>
                  </a:lnTo>
                  <a:lnTo>
                    <a:pt x="961263" y="0"/>
                  </a:lnTo>
                  <a:close/>
                </a:path>
                <a:path w="1017270" h="247650">
                  <a:moveTo>
                    <a:pt x="1016889" y="173482"/>
                  </a:moveTo>
                  <a:lnTo>
                    <a:pt x="1015111" y="171958"/>
                  </a:lnTo>
                  <a:lnTo>
                    <a:pt x="1015111" y="171323"/>
                  </a:lnTo>
                  <a:lnTo>
                    <a:pt x="1009269" y="168910"/>
                  </a:lnTo>
                  <a:lnTo>
                    <a:pt x="1008761" y="168402"/>
                  </a:lnTo>
                  <a:lnTo>
                    <a:pt x="1008126" y="168402"/>
                  </a:lnTo>
                  <a:lnTo>
                    <a:pt x="1005205" y="167767"/>
                  </a:lnTo>
                  <a:lnTo>
                    <a:pt x="1005205" y="167386"/>
                  </a:lnTo>
                  <a:lnTo>
                    <a:pt x="997585" y="167386"/>
                  </a:lnTo>
                  <a:lnTo>
                    <a:pt x="995172" y="167767"/>
                  </a:lnTo>
                  <a:lnTo>
                    <a:pt x="994410" y="167767"/>
                  </a:lnTo>
                  <a:lnTo>
                    <a:pt x="993521" y="167386"/>
                  </a:lnTo>
                  <a:lnTo>
                    <a:pt x="991743" y="166751"/>
                  </a:lnTo>
                  <a:lnTo>
                    <a:pt x="989330" y="167386"/>
                  </a:lnTo>
                  <a:lnTo>
                    <a:pt x="988822" y="167767"/>
                  </a:lnTo>
                  <a:lnTo>
                    <a:pt x="986409" y="167767"/>
                  </a:lnTo>
                  <a:lnTo>
                    <a:pt x="984123" y="168402"/>
                  </a:lnTo>
                  <a:lnTo>
                    <a:pt x="981202" y="168910"/>
                  </a:lnTo>
                  <a:lnTo>
                    <a:pt x="978789" y="169291"/>
                  </a:lnTo>
                  <a:lnTo>
                    <a:pt x="978281" y="169291"/>
                  </a:lnTo>
                  <a:lnTo>
                    <a:pt x="975868" y="170307"/>
                  </a:lnTo>
                  <a:lnTo>
                    <a:pt x="975360" y="170307"/>
                  </a:lnTo>
                  <a:lnTo>
                    <a:pt x="975360" y="170942"/>
                  </a:lnTo>
                  <a:lnTo>
                    <a:pt x="974725" y="170942"/>
                  </a:lnTo>
                  <a:lnTo>
                    <a:pt x="972439" y="172339"/>
                  </a:lnTo>
                  <a:lnTo>
                    <a:pt x="971804" y="172339"/>
                  </a:lnTo>
                  <a:lnTo>
                    <a:pt x="971804" y="172847"/>
                  </a:lnTo>
                  <a:lnTo>
                    <a:pt x="971169" y="172847"/>
                  </a:lnTo>
                  <a:lnTo>
                    <a:pt x="968883" y="174879"/>
                  </a:lnTo>
                  <a:lnTo>
                    <a:pt x="970661" y="174498"/>
                  </a:lnTo>
                  <a:lnTo>
                    <a:pt x="967105" y="175895"/>
                  </a:lnTo>
                  <a:lnTo>
                    <a:pt x="964184" y="178054"/>
                  </a:lnTo>
                  <a:lnTo>
                    <a:pt x="960628" y="181610"/>
                  </a:lnTo>
                  <a:lnTo>
                    <a:pt x="960120" y="181610"/>
                  </a:lnTo>
                  <a:lnTo>
                    <a:pt x="960120" y="182245"/>
                  </a:lnTo>
                  <a:lnTo>
                    <a:pt x="959485" y="182245"/>
                  </a:lnTo>
                  <a:lnTo>
                    <a:pt x="955929" y="186817"/>
                  </a:lnTo>
                  <a:lnTo>
                    <a:pt x="953008" y="192024"/>
                  </a:lnTo>
                  <a:lnTo>
                    <a:pt x="951357" y="195707"/>
                  </a:lnTo>
                  <a:lnTo>
                    <a:pt x="951103" y="195326"/>
                  </a:lnTo>
                  <a:lnTo>
                    <a:pt x="945134" y="185420"/>
                  </a:lnTo>
                  <a:lnTo>
                    <a:pt x="941298" y="181229"/>
                  </a:lnTo>
                  <a:lnTo>
                    <a:pt x="938403" y="178054"/>
                  </a:lnTo>
                  <a:lnTo>
                    <a:pt x="936917" y="176657"/>
                  </a:lnTo>
                  <a:lnTo>
                    <a:pt x="936117" y="175895"/>
                  </a:lnTo>
                  <a:lnTo>
                    <a:pt x="935482" y="175895"/>
                  </a:lnTo>
                  <a:lnTo>
                    <a:pt x="935482" y="175514"/>
                  </a:lnTo>
                  <a:lnTo>
                    <a:pt x="933196" y="174498"/>
                  </a:lnTo>
                  <a:lnTo>
                    <a:pt x="933196" y="173863"/>
                  </a:lnTo>
                  <a:lnTo>
                    <a:pt x="932561" y="173863"/>
                  </a:lnTo>
                  <a:lnTo>
                    <a:pt x="932561" y="173482"/>
                  </a:lnTo>
                  <a:lnTo>
                    <a:pt x="930148" y="172339"/>
                  </a:lnTo>
                  <a:lnTo>
                    <a:pt x="928497" y="171323"/>
                  </a:lnTo>
                  <a:lnTo>
                    <a:pt x="926719" y="170942"/>
                  </a:lnTo>
                  <a:lnTo>
                    <a:pt x="926719" y="170307"/>
                  </a:lnTo>
                  <a:lnTo>
                    <a:pt x="926084" y="170307"/>
                  </a:lnTo>
                  <a:lnTo>
                    <a:pt x="923163" y="169926"/>
                  </a:lnTo>
                  <a:lnTo>
                    <a:pt x="922655" y="169291"/>
                  </a:lnTo>
                  <a:lnTo>
                    <a:pt x="915035" y="169291"/>
                  </a:lnTo>
                  <a:lnTo>
                    <a:pt x="912622" y="169926"/>
                  </a:lnTo>
                  <a:lnTo>
                    <a:pt x="912368" y="169926"/>
                  </a:lnTo>
                  <a:lnTo>
                    <a:pt x="911479" y="169291"/>
                  </a:lnTo>
                  <a:lnTo>
                    <a:pt x="909066" y="168910"/>
                  </a:lnTo>
                  <a:lnTo>
                    <a:pt x="907415" y="169291"/>
                  </a:lnTo>
                  <a:lnTo>
                    <a:pt x="906780" y="169291"/>
                  </a:lnTo>
                  <a:lnTo>
                    <a:pt x="906145" y="169926"/>
                  </a:lnTo>
                  <a:lnTo>
                    <a:pt x="903859" y="169926"/>
                  </a:lnTo>
                  <a:lnTo>
                    <a:pt x="901446" y="170307"/>
                  </a:lnTo>
                  <a:lnTo>
                    <a:pt x="898525" y="170942"/>
                  </a:lnTo>
                  <a:lnTo>
                    <a:pt x="896874" y="171323"/>
                  </a:lnTo>
                  <a:lnTo>
                    <a:pt x="895604" y="171323"/>
                  </a:lnTo>
                  <a:lnTo>
                    <a:pt x="893318" y="172339"/>
                  </a:lnTo>
                  <a:lnTo>
                    <a:pt x="892683" y="172847"/>
                  </a:lnTo>
                  <a:lnTo>
                    <a:pt x="892175" y="172847"/>
                  </a:lnTo>
                  <a:lnTo>
                    <a:pt x="889762" y="174498"/>
                  </a:lnTo>
                  <a:lnTo>
                    <a:pt x="886841" y="177038"/>
                  </a:lnTo>
                  <a:lnTo>
                    <a:pt x="887984" y="176657"/>
                  </a:lnTo>
                  <a:lnTo>
                    <a:pt x="885063" y="178054"/>
                  </a:lnTo>
                  <a:lnTo>
                    <a:pt x="877570" y="184404"/>
                  </a:lnTo>
                  <a:lnTo>
                    <a:pt x="871855" y="191770"/>
                  </a:lnTo>
                  <a:lnTo>
                    <a:pt x="867664" y="200279"/>
                  </a:lnTo>
                  <a:lnTo>
                    <a:pt x="865632" y="205867"/>
                  </a:lnTo>
                  <a:lnTo>
                    <a:pt x="864616" y="205867"/>
                  </a:lnTo>
                  <a:lnTo>
                    <a:pt x="864616" y="208788"/>
                  </a:lnTo>
                  <a:lnTo>
                    <a:pt x="863473" y="212979"/>
                  </a:lnTo>
                  <a:lnTo>
                    <a:pt x="864616" y="213233"/>
                  </a:lnTo>
                  <a:lnTo>
                    <a:pt x="864616" y="235585"/>
                  </a:lnTo>
                  <a:lnTo>
                    <a:pt x="260731" y="235585"/>
                  </a:lnTo>
                  <a:lnTo>
                    <a:pt x="260731" y="217932"/>
                  </a:lnTo>
                  <a:lnTo>
                    <a:pt x="260731" y="208788"/>
                  </a:lnTo>
                  <a:lnTo>
                    <a:pt x="256159" y="208788"/>
                  </a:lnTo>
                  <a:lnTo>
                    <a:pt x="239750" y="181229"/>
                  </a:lnTo>
                  <a:lnTo>
                    <a:pt x="239674" y="181102"/>
                  </a:lnTo>
                  <a:lnTo>
                    <a:pt x="237871" y="178054"/>
                  </a:lnTo>
                  <a:lnTo>
                    <a:pt x="233172" y="174498"/>
                  </a:lnTo>
                  <a:lnTo>
                    <a:pt x="232029" y="173482"/>
                  </a:lnTo>
                  <a:lnTo>
                    <a:pt x="230251" y="172339"/>
                  </a:lnTo>
                  <a:lnTo>
                    <a:pt x="226695" y="170942"/>
                  </a:lnTo>
                  <a:lnTo>
                    <a:pt x="226060" y="170307"/>
                  </a:lnTo>
                  <a:lnTo>
                    <a:pt x="225552" y="170307"/>
                  </a:lnTo>
                  <a:lnTo>
                    <a:pt x="222631" y="169926"/>
                  </a:lnTo>
                  <a:lnTo>
                    <a:pt x="221996" y="169291"/>
                  </a:lnTo>
                  <a:lnTo>
                    <a:pt x="215011" y="169291"/>
                  </a:lnTo>
                  <a:lnTo>
                    <a:pt x="212598" y="169926"/>
                  </a:lnTo>
                  <a:lnTo>
                    <a:pt x="211709" y="169926"/>
                  </a:lnTo>
                  <a:lnTo>
                    <a:pt x="210820" y="169291"/>
                  </a:lnTo>
                  <a:lnTo>
                    <a:pt x="210058" y="169164"/>
                  </a:lnTo>
                  <a:lnTo>
                    <a:pt x="210058" y="181102"/>
                  </a:lnTo>
                  <a:lnTo>
                    <a:pt x="203288" y="176657"/>
                  </a:lnTo>
                  <a:lnTo>
                    <a:pt x="201549" y="175514"/>
                  </a:lnTo>
                  <a:lnTo>
                    <a:pt x="206248" y="178435"/>
                  </a:lnTo>
                  <a:lnTo>
                    <a:pt x="210058" y="181102"/>
                  </a:lnTo>
                  <a:lnTo>
                    <a:pt x="210058" y="169164"/>
                  </a:lnTo>
                  <a:lnTo>
                    <a:pt x="209169" y="168910"/>
                  </a:lnTo>
                  <a:lnTo>
                    <a:pt x="206756" y="169291"/>
                  </a:lnTo>
                  <a:lnTo>
                    <a:pt x="205613" y="169926"/>
                  </a:lnTo>
                  <a:lnTo>
                    <a:pt x="203835" y="169926"/>
                  </a:lnTo>
                  <a:lnTo>
                    <a:pt x="201549" y="170307"/>
                  </a:lnTo>
                  <a:lnTo>
                    <a:pt x="198628" y="170942"/>
                  </a:lnTo>
                  <a:lnTo>
                    <a:pt x="196215" y="171323"/>
                  </a:lnTo>
                  <a:lnTo>
                    <a:pt x="195072" y="171323"/>
                  </a:lnTo>
                  <a:lnTo>
                    <a:pt x="192659" y="172339"/>
                  </a:lnTo>
                  <a:lnTo>
                    <a:pt x="192659" y="172847"/>
                  </a:lnTo>
                  <a:lnTo>
                    <a:pt x="192151" y="172847"/>
                  </a:lnTo>
                  <a:lnTo>
                    <a:pt x="189738" y="174498"/>
                  </a:lnTo>
                  <a:lnTo>
                    <a:pt x="189230" y="174498"/>
                  </a:lnTo>
                  <a:lnTo>
                    <a:pt x="189230" y="174879"/>
                  </a:lnTo>
                  <a:lnTo>
                    <a:pt x="188595" y="174879"/>
                  </a:lnTo>
                  <a:lnTo>
                    <a:pt x="186309" y="177038"/>
                  </a:lnTo>
                  <a:lnTo>
                    <a:pt x="187452" y="176657"/>
                  </a:lnTo>
                  <a:lnTo>
                    <a:pt x="184531" y="178054"/>
                  </a:lnTo>
                  <a:lnTo>
                    <a:pt x="181610" y="180213"/>
                  </a:lnTo>
                  <a:lnTo>
                    <a:pt x="177546" y="183642"/>
                  </a:lnTo>
                  <a:lnTo>
                    <a:pt x="177546" y="184277"/>
                  </a:lnTo>
                  <a:lnTo>
                    <a:pt x="176911" y="184277"/>
                  </a:lnTo>
                  <a:lnTo>
                    <a:pt x="173355" y="188849"/>
                  </a:lnTo>
                  <a:lnTo>
                    <a:pt x="170434" y="193929"/>
                  </a:lnTo>
                  <a:lnTo>
                    <a:pt x="170307" y="194310"/>
                  </a:lnTo>
                  <a:lnTo>
                    <a:pt x="169672" y="192913"/>
                  </a:lnTo>
                  <a:lnTo>
                    <a:pt x="163449" y="183388"/>
                  </a:lnTo>
                  <a:lnTo>
                    <a:pt x="156464" y="175514"/>
                  </a:lnTo>
                  <a:lnTo>
                    <a:pt x="154686" y="173863"/>
                  </a:lnTo>
                  <a:lnTo>
                    <a:pt x="154051" y="173863"/>
                  </a:lnTo>
                  <a:lnTo>
                    <a:pt x="154051" y="173482"/>
                  </a:lnTo>
                  <a:lnTo>
                    <a:pt x="151765" y="172339"/>
                  </a:lnTo>
                  <a:lnTo>
                    <a:pt x="151765" y="171958"/>
                  </a:lnTo>
                  <a:lnTo>
                    <a:pt x="151130" y="171958"/>
                  </a:lnTo>
                  <a:lnTo>
                    <a:pt x="151130" y="171323"/>
                  </a:lnTo>
                  <a:lnTo>
                    <a:pt x="148844" y="170307"/>
                  </a:lnTo>
                  <a:lnTo>
                    <a:pt x="147066" y="169291"/>
                  </a:lnTo>
                  <a:lnTo>
                    <a:pt x="145288" y="168910"/>
                  </a:lnTo>
                  <a:lnTo>
                    <a:pt x="145288" y="168402"/>
                  </a:lnTo>
                  <a:lnTo>
                    <a:pt x="144145" y="168402"/>
                  </a:lnTo>
                  <a:lnTo>
                    <a:pt x="141732" y="167767"/>
                  </a:lnTo>
                  <a:lnTo>
                    <a:pt x="141224" y="167386"/>
                  </a:lnTo>
                  <a:lnTo>
                    <a:pt x="133604" y="167386"/>
                  </a:lnTo>
                  <a:lnTo>
                    <a:pt x="131191" y="167767"/>
                  </a:lnTo>
                  <a:lnTo>
                    <a:pt x="130683" y="167767"/>
                  </a:lnTo>
                  <a:lnTo>
                    <a:pt x="130048" y="167386"/>
                  </a:lnTo>
                  <a:lnTo>
                    <a:pt x="127635" y="166751"/>
                  </a:lnTo>
                  <a:lnTo>
                    <a:pt x="125349" y="167386"/>
                  </a:lnTo>
                  <a:lnTo>
                    <a:pt x="124714" y="167767"/>
                  </a:lnTo>
                  <a:lnTo>
                    <a:pt x="122428" y="167767"/>
                  </a:lnTo>
                  <a:lnTo>
                    <a:pt x="120142" y="168402"/>
                  </a:lnTo>
                  <a:lnTo>
                    <a:pt x="114808" y="169291"/>
                  </a:lnTo>
                  <a:lnTo>
                    <a:pt x="114173" y="169291"/>
                  </a:lnTo>
                  <a:lnTo>
                    <a:pt x="111887" y="170307"/>
                  </a:lnTo>
                  <a:lnTo>
                    <a:pt x="111252" y="170307"/>
                  </a:lnTo>
                  <a:lnTo>
                    <a:pt x="111252" y="170942"/>
                  </a:lnTo>
                  <a:lnTo>
                    <a:pt x="110744" y="170942"/>
                  </a:lnTo>
                  <a:lnTo>
                    <a:pt x="108331" y="172339"/>
                  </a:lnTo>
                  <a:lnTo>
                    <a:pt x="105410" y="174879"/>
                  </a:lnTo>
                  <a:lnTo>
                    <a:pt x="106553" y="174498"/>
                  </a:lnTo>
                  <a:lnTo>
                    <a:pt x="103632" y="175895"/>
                  </a:lnTo>
                  <a:lnTo>
                    <a:pt x="100711" y="178054"/>
                  </a:lnTo>
                  <a:lnTo>
                    <a:pt x="96647" y="181610"/>
                  </a:lnTo>
                  <a:lnTo>
                    <a:pt x="96012" y="181610"/>
                  </a:lnTo>
                  <a:lnTo>
                    <a:pt x="96012" y="182245"/>
                  </a:lnTo>
                  <a:lnTo>
                    <a:pt x="91948" y="186817"/>
                  </a:lnTo>
                  <a:lnTo>
                    <a:pt x="89027" y="192024"/>
                  </a:lnTo>
                  <a:lnTo>
                    <a:pt x="87249" y="195707"/>
                  </a:lnTo>
                  <a:lnTo>
                    <a:pt x="87122" y="195326"/>
                  </a:lnTo>
                  <a:lnTo>
                    <a:pt x="81153" y="185420"/>
                  </a:lnTo>
                  <a:lnTo>
                    <a:pt x="77317" y="181229"/>
                  </a:lnTo>
                  <a:lnTo>
                    <a:pt x="74422" y="178054"/>
                  </a:lnTo>
                  <a:lnTo>
                    <a:pt x="72859" y="176657"/>
                  </a:lnTo>
                  <a:lnTo>
                    <a:pt x="72009" y="175895"/>
                  </a:lnTo>
                  <a:lnTo>
                    <a:pt x="71501" y="175895"/>
                  </a:lnTo>
                  <a:lnTo>
                    <a:pt x="71501" y="175514"/>
                  </a:lnTo>
                  <a:lnTo>
                    <a:pt x="69088" y="174498"/>
                  </a:lnTo>
                  <a:lnTo>
                    <a:pt x="69088" y="173863"/>
                  </a:lnTo>
                  <a:lnTo>
                    <a:pt x="68580" y="173482"/>
                  </a:lnTo>
                  <a:lnTo>
                    <a:pt x="66802" y="172339"/>
                  </a:lnTo>
                  <a:lnTo>
                    <a:pt x="63246" y="170942"/>
                  </a:lnTo>
                  <a:lnTo>
                    <a:pt x="62738" y="170307"/>
                  </a:lnTo>
                  <a:lnTo>
                    <a:pt x="62103" y="170307"/>
                  </a:lnTo>
                  <a:lnTo>
                    <a:pt x="59182" y="169926"/>
                  </a:lnTo>
                  <a:lnTo>
                    <a:pt x="58547" y="169291"/>
                  </a:lnTo>
                  <a:lnTo>
                    <a:pt x="51562" y="169291"/>
                  </a:lnTo>
                  <a:lnTo>
                    <a:pt x="48641" y="169926"/>
                  </a:lnTo>
                  <a:lnTo>
                    <a:pt x="48387" y="169926"/>
                  </a:lnTo>
                  <a:lnTo>
                    <a:pt x="47498" y="169291"/>
                  </a:lnTo>
                  <a:lnTo>
                    <a:pt x="45085" y="168910"/>
                  </a:lnTo>
                  <a:lnTo>
                    <a:pt x="43307" y="169291"/>
                  </a:lnTo>
                  <a:lnTo>
                    <a:pt x="42164" y="169926"/>
                  </a:lnTo>
                  <a:lnTo>
                    <a:pt x="40386" y="169926"/>
                  </a:lnTo>
                  <a:lnTo>
                    <a:pt x="37465" y="170307"/>
                  </a:lnTo>
                  <a:lnTo>
                    <a:pt x="32766" y="171323"/>
                  </a:lnTo>
                  <a:lnTo>
                    <a:pt x="31623" y="171323"/>
                  </a:lnTo>
                  <a:lnTo>
                    <a:pt x="29337" y="172339"/>
                  </a:lnTo>
                  <a:lnTo>
                    <a:pt x="29337" y="172847"/>
                  </a:lnTo>
                  <a:lnTo>
                    <a:pt x="28702" y="172847"/>
                  </a:lnTo>
                  <a:lnTo>
                    <a:pt x="26416" y="174498"/>
                  </a:lnTo>
                  <a:lnTo>
                    <a:pt x="25781" y="174498"/>
                  </a:lnTo>
                  <a:lnTo>
                    <a:pt x="22860" y="177038"/>
                  </a:lnTo>
                  <a:lnTo>
                    <a:pt x="24003" y="176657"/>
                  </a:lnTo>
                  <a:lnTo>
                    <a:pt x="21082" y="178054"/>
                  </a:lnTo>
                  <a:lnTo>
                    <a:pt x="13970" y="183769"/>
                  </a:lnTo>
                  <a:lnTo>
                    <a:pt x="8128" y="192024"/>
                  </a:lnTo>
                  <a:lnTo>
                    <a:pt x="3683" y="200914"/>
                  </a:lnTo>
                  <a:lnTo>
                    <a:pt x="2159" y="205867"/>
                  </a:lnTo>
                  <a:lnTo>
                    <a:pt x="635" y="205867"/>
                  </a:lnTo>
                  <a:lnTo>
                    <a:pt x="635" y="210820"/>
                  </a:lnTo>
                  <a:lnTo>
                    <a:pt x="0" y="212979"/>
                  </a:lnTo>
                  <a:lnTo>
                    <a:pt x="635" y="212979"/>
                  </a:lnTo>
                  <a:lnTo>
                    <a:pt x="635" y="245745"/>
                  </a:lnTo>
                  <a:lnTo>
                    <a:pt x="14605" y="245745"/>
                  </a:lnTo>
                  <a:lnTo>
                    <a:pt x="14605" y="210058"/>
                  </a:lnTo>
                  <a:lnTo>
                    <a:pt x="15875" y="207264"/>
                  </a:lnTo>
                  <a:lnTo>
                    <a:pt x="30988" y="186182"/>
                  </a:lnTo>
                  <a:lnTo>
                    <a:pt x="31623" y="186182"/>
                  </a:lnTo>
                  <a:lnTo>
                    <a:pt x="34036" y="184277"/>
                  </a:lnTo>
                  <a:lnTo>
                    <a:pt x="34544" y="183769"/>
                  </a:lnTo>
                  <a:lnTo>
                    <a:pt x="35179" y="183388"/>
                  </a:lnTo>
                  <a:lnTo>
                    <a:pt x="35687" y="183007"/>
                  </a:lnTo>
                  <a:lnTo>
                    <a:pt x="37465" y="182626"/>
                  </a:lnTo>
                  <a:lnTo>
                    <a:pt x="36957" y="182626"/>
                  </a:lnTo>
                  <a:lnTo>
                    <a:pt x="38608" y="182245"/>
                  </a:lnTo>
                  <a:lnTo>
                    <a:pt x="41529" y="182245"/>
                  </a:lnTo>
                  <a:lnTo>
                    <a:pt x="43307" y="181610"/>
                  </a:lnTo>
                  <a:lnTo>
                    <a:pt x="46228" y="181610"/>
                  </a:lnTo>
                  <a:lnTo>
                    <a:pt x="47498" y="182245"/>
                  </a:lnTo>
                  <a:lnTo>
                    <a:pt x="48006" y="182245"/>
                  </a:lnTo>
                  <a:lnTo>
                    <a:pt x="48641" y="181610"/>
                  </a:lnTo>
                  <a:lnTo>
                    <a:pt x="50419" y="181610"/>
                  </a:lnTo>
                  <a:lnTo>
                    <a:pt x="52705" y="181229"/>
                  </a:lnTo>
                  <a:lnTo>
                    <a:pt x="55626" y="181229"/>
                  </a:lnTo>
                  <a:lnTo>
                    <a:pt x="58547" y="181610"/>
                  </a:lnTo>
                  <a:lnTo>
                    <a:pt x="57404" y="181610"/>
                  </a:lnTo>
                  <a:lnTo>
                    <a:pt x="58547" y="182245"/>
                  </a:lnTo>
                  <a:lnTo>
                    <a:pt x="59182" y="182626"/>
                  </a:lnTo>
                  <a:lnTo>
                    <a:pt x="60325" y="183388"/>
                  </a:lnTo>
                  <a:lnTo>
                    <a:pt x="60960" y="183642"/>
                  </a:lnTo>
                  <a:lnTo>
                    <a:pt x="60960" y="184277"/>
                  </a:lnTo>
                  <a:lnTo>
                    <a:pt x="61468" y="184277"/>
                  </a:lnTo>
                  <a:lnTo>
                    <a:pt x="62103" y="184785"/>
                  </a:lnTo>
                  <a:lnTo>
                    <a:pt x="63246" y="185420"/>
                  </a:lnTo>
                  <a:lnTo>
                    <a:pt x="63881" y="185801"/>
                  </a:lnTo>
                  <a:lnTo>
                    <a:pt x="65024" y="186817"/>
                  </a:lnTo>
                  <a:lnTo>
                    <a:pt x="80899" y="216535"/>
                  </a:lnTo>
                  <a:lnTo>
                    <a:pt x="80899" y="218186"/>
                  </a:lnTo>
                  <a:lnTo>
                    <a:pt x="82042" y="217932"/>
                  </a:lnTo>
                  <a:lnTo>
                    <a:pt x="82042" y="245745"/>
                  </a:lnTo>
                  <a:lnTo>
                    <a:pt x="95504" y="245745"/>
                  </a:lnTo>
                  <a:lnTo>
                    <a:pt x="95504" y="217932"/>
                  </a:lnTo>
                  <a:lnTo>
                    <a:pt x="95504" y="213995"/>
                  </a:lnTo>
                  <a:lnTo>
                    <a:pt x="106603" y="189992"/>
                  </a:lnTo>
                  <a:lnTo>
                    <a:pt x="107188" y="189357"/>
                  </a:lnTo>
                  <a:lnTo>
                    <a:pt x="106553" y="189992"/>
                  </a:lnTo>
                  <a:lnTo>
                    <a:pt x="110109" y="186182"/>
                  </a:lnTo>
                  <a:lnTo>
                    <a:pt x="113665" y="184277"/>
                  </a:lnTo>
                  <a:lnTo>
                    <a:pt x="114173" y="184277"/>
                  </a:lnTo>
                  <a:lnTo>
                    <a:pt x="114173" y="183642"/>
                  </a:lnTo>
                  <a:lnTo>
                    <a:pt x="114808" y="183642"/>
                  </a:lnTo>
                  <a:lnTo>
                    <a:pt x="116370" y="182245"/>
                  </a:lnTo>
                  <a:lnTo>
                    <a:pt x="117094" y="181610"/>
                  </a:lnTo>
                  <a:lnTo>
                    <a:pt x="115951" y="182245"/>
                  </a:lnTo>
                  <a:lnTo>
                    <a:pt x="118364" y="180594"/>
                  </a:lnTo>
                  <a:lnTo>
                    <a:pt x="117729" y="181229"/>
                  </a:lnTo>
                  <a:lnTo>
                    <a:pt x="118364" y="181102"/>
                  </a:lnTo>
                  <a:lnTo>
                    <a:pt x="118872" y="180848"/>
                  </a:lnTo>
                  <a:lnTo>
                    <a:pt x="120142" y="180594"/>
                  </a:lnTo>
                  <a:lnTo>
                    <a:pt x="118872" y="180594"/>
                  </a:lnTo>
                  <a:lnTo>
                    <a:pt x="120904" y="180213"/>
                  </a:lnTo>
                  <a:lnTo>
                    <a:pt x="123571" y="180213"/>
                  </a:lnTo>
                  <a:lnTo>
                    <a:pt x="125349" y="179705"/>
                  </a:lnTo>
                  <a:lnTo>
                    <a:pt x="132969" y="179705"/>
                  </a:lnTo>
                  <a:lnTo>
                    <a:pt x="135255" y="179070"/>
                  </a:lnTo>
                  <a:lnTo>
                    <a:pt x="138303" y="179070"/>
                  </a:lnTo>
                  <a:lnTo>
                    <a:pt x="140589" y="179705"/>
                  </a:lnTo>
                  <a:lnTo>
                    <a:pt x="139446" y="179705"/>
                  </a:lnTo>
                  <a:lnTo>
                    <a:pt x="140589" y="179832"/>
                  </a:lnTo>
                  <a:lnTo>
                    <a:pt x="141224" y="180213"/>
                  </a:lnTo>
                  <a:lnTo>
                    <a:pt x="143510" y="182245"/>
                  </a:lnTo>
                  <a:lnTo>
                    <a:pt x="144145" y="182245"/>
                  </a:lnTo>
                  <a:lnTo>
                    <a:pt x="144145" y="182626"/>
                  </a:lnTo>
                  <a:lnTo>
                    <a:pt x="145796" y="183388"/>
                  </a:lnTo>
                  <a:lnTo>
                    <a:pt x="146431" y="183642"/>
                  </a:lnTo>
                  <a:lnTo>
                    <a:pt x="147574" y="184785"/>
                  </a:lnTo>
                  <a:lnTo>
                    <a:pt x="162814" y="215392"/>
                  </a:lnTo>
                  <a:lnTo>
                    <a:pt x="163957" y="215392"/>
                  </a:lnTo>
                  <a:lnTo>
                    <a:pt x="163957" y="245745"/>
                  </a:lnTo>
                  <a:lnTo>
                    <a:pt x="178054" y="245745"/>
                  </a:lnTo>
                  <a:lnTo>
                    <a:pt x="178054" y="213360"/>
                  </a:lnTo>
                  <a:lnTo>
                    <a:pt x="176911" y="213360"/>
                  </a:lnTo>
                  <a:lnTo>
                    <a:pt x="177546" y="211455"/>
                  </a:lnTo>
                  <a:lnTo>
                    <a:pt x="195072" y="186182"/>
                  </a:lnTo>
                  <a:lnTo>
                    <a:pt x="195707" y="185801"/>
                  </a:lnTo>
                  <a:lnTo>
                    <a:pt x="196215" y="185801"/>
                  </a:lnTo>
                  <a:lnTo>
                    <a:pt x="198628" y="183642"/>
                  </a:lnTo>
                  <a:lnTo>
                    <a:pt x="197358" y="184277"/>
                  </a:lnTo>
                  <a:lnTo>
                    <a:pt x="198628" y="183388"/>
                  </a:lnTo>
                  <a:lnTo>
                    <a:pt x="199136" y="183007"/>
                  </a:lnTo>
                  <a:lnTo>
                    <a:pt x="199771" y="183007"/>
                  </a:lnTo>
                  <a:lnTo>
                    <a:pt x="200279" y="182880"/>
                  </a:lnTo>
                  <a:lnTo>
                    <a:pt x="200914" y="182626"/>
                  </a:lnTo>
                  <a:lnTo>
                    <a:pt x="200279" y="182626"/>
                  </a:lnTo>
                  <a:lnTo>
                    <a:pt x="202057" y="182245"/>
                  </a:lnTo>
                  <a:lnTo>
                    <a:pt x="204978" y="182245"/>
                  </a:lnTo>
                  <a:lnTo>
                    <a:pt x="206756" y="181610"/>
                  </a:lnTo>
                  <a:lnTo>
                    <a:pt x="208534" y="181610"/>
                  </a:lnTo>
                  <a:lnTo>
                    <a:pt x="209677" y="181610"/>
                  </a:lnTo>
                  <a:lnTo>
                    <a:pt x="211455" y="182245"/>
                  </a:lnTo>
                  <a:lnTo>
                    <a:pt x="212090" y="182245"/>
                  </a:lnTo>
                  <a:lnTo>
                    <a:pt x="212090" y="181610"/>
                  </a:lnTo>
                  <a:lnTo>
                    <a:pt x="214376" y="181610"/>
                  </a:lnTo>
                  <a:lnTo>
                    <a:pt x="215519" y="181483"/>
                  </a:lnTo>
                  <a:lnTo>
                    <a:pt x="216789" y="181229"/>
                  </a:lnTo>
                  <a:lnTo>
                    <a:pt x="219075" y="181229"/>
                  </a:lnTo>
                  <a:lnTo>
                    <a:pt x="221996" y="181610"/>
                  </a:lnTo>
                  <a:lnTo>
                    <a:pt x="220853" y="181610"/>
                  </a:lnTo>
                  <a:lnTo>
                    <a:pt x="223139" y="182626"/>
                  </a:lnTo>
                  <a:lnTo>
                    <a:pt x="224409" y="183642"/>
                  </a:lnTo>
                  <a:lnTo>
                    <a:pt x="224409" y="184277"/>
                  </a:lnTo>
                  <a:lnTo>
                    <a:pt x="224917" y="184277"/>
                  </a:lnTo>
                  <a:lnTo>
                    <a:pt x="225552" y="184785"/>
                  </a:lnTo>
                  <a:lnTo>
                    <a:pt x="226695" y="185420"/>
                  </a:lnTo>
                  <a:lnTo>
                    <a:pt x="227330" y="185801"/>
                  </a:lnTo>
                  <a:lnTo>
                    <a:pt x="242062" y="208788"/>
                  </a:lnTo>
                  <a:lnTo>
                    <a:pt x="244221" y="216535"/>
                  </a:lnTo>
                  <a:lnTo>
                    <a:pt x="244221" y="218186"/>
                  </a:lnTo>
                  <a:lnTo>
                    <a:pt x="246634" y="217932"/>
                  </a:lnTo>
                  <a:lnTo>
                    <a:pt x="246634" y="242824"/>
                  </a:lnTo>
                  <a:lnTo>
                    <a:pt x="248920" y="242824"/>
                  </a:lnTo>
                  <a:lnTo>
                    <a:pt x="248920" y="247269"/>
                  </a:lnTo>
                  <a:lnTo>
                    <a:pt x="871601" y="247269"/>
                  </a:lnTo>
                  <a:lnTo>
                    <a:pt x="871601" y="245745"/>
                  </a:lnTo>
                  <a:lnTo>
                    <a:pt x="878078" y="245745"/>
                  </a:lnTo>
                  <a:lnTo>
                    <a:pt x="878078" y="235585"/>
                  </a:lnTo>
                  <a:lnTo>
                    <a:pt x="878078" y="211455"/>
                  </a:lnTo>
                  <a:lnTo>
                    <a:pt x="879944" y="207010"/>
                  </a:lnTo>
                  <a:lnTo>
                    <a:pt x="883285" y="198501"/>
                  </a:lnTo>
                  <a:lnTo>
                    <a:pt x="885698" y="194564"/>
                  </a:lnTo>
                  <a:lnTo>
                    <a:pt x="888034" y="192024"/>
                  </a:lnTo>
                  <a:lnTo>
                    <a:pt x="888619" y="191389"/>
                  </a:lnTo>
                  <a:lnTo>
                    <a:pt x="887984" y="192024"/>
                  </a:lnTo>
                  <a:lnTo>
                    <a:pt x="891540" y="188214"/>
                  </a:lnTo>
                  <a:lnTo>
                    <a:pt x="895096" y="186182"/>
                  </a:lnTo>
                  <a:lnTo>
                    <a:pt x="895604" y="186182"/>
                  </a:lnTo>
                  <a:lnTo>
                    <a:pt x="898017" y="184277"/>
                  </a:lnTo>
                  <a:lnTo>
                    <a:pt x="898525" y="183769"/>
                  </a:lnTo>
                  <a:lnTo>
                    <a:pt x="899795" y="183007"/>
                  </a:lnTo>
                  <a:lnTo>
                    <a:pt x="901446" y="182626"/>
                  </a:lnTo>
                  <a:lnTo>
                    <a:pt x="900303" y="182626"/>
                  </a:lnTo>
                  <a:lnTo>
                    <a:pt x="902716" y="182245"/>
                  </a:lnTo>
                  <a:lnTo>
                    <a:pt x="905637" y="182245"/>
                  </a:lnTo>
                  <a:lnTo>
                    <a:pt x="906780" y="181610"/>
                  </a:lnTo>
                  <a:lnTo>
                    <a:pt x="909701" y="181610"/>
                  </a:lnTo>
                  <a:lnTo>
                    <a:pt x="911479" y="182245"/>
                  </a:lnTo>
                  <a:lnTo>
                    <a:pt x="911987" y="182245"/>
                  </a:lnTo>
                  <a:lnTo>
                    <a:pt x="911987" y="181610"/>
                  </a:lnTo>
                  <a:lnTo>
                    <a:pt x="914400" y="181610"/>
                  </a:lnTo>
                  <a:lnTo>
                    <a:pt x="916686" y="181229"/>
                  </a:lnTo>
                  <a:lnTo>
                    <a:pt x="919607" y="181229"/>
                  </a:lnTo>
                  <a:lnTo>
                    <a:pt x="922655" y="181610"/>
                  </a:lnTo>
                  <a:lnTo>
                    <a:pt x="921385" y="181610"/>
                  </a:lnTo>
                  <a:lnTo>
                    <a:pt x="922655" y="182245"/>
                  </a:lnTo>
                  <a:lnTo>
                    <a:pt x="924941" y="184277"/>
                  </a:lnTo>
                  <a:lnTo>
                    <a:pt x="925576" y="184277"/>
                  </a:lnTo>
                  <a:lnTo>
                    <a:pt x="926084" y="184785"/>
                  </a:lnTo>
                  <a:lnTo>
                    <a:pt x="927227" y="185420"/>
                  </a:lnTo>
                  <a:lnTo>
                    <a:pt x="927862" y="185801"/>
                  </a:lnTo>
                  <a:lnTo>
                    <a:pt x="929005" y="186817"/>
                  </a:lnTo>
                  <a:lnTo>
                    <a:pt x="944880" y="216535"/>
                  </a:lnTo>
                  <a:lnTo>
                    <a:pt x="944880" y="218186"/>
                  </a:lnTo>
                  <a:lnTo>
                    <a:pt x="946023" y="217932"/>
                  </a:lnTo>
                  <a:lnTo>
                    <a:pt x="946023" y="245745"/>
                  </a:lnTo>
                  <a:lnTo>
                    <a:pt x="959485" y="245745"/>
                  </a:lnTo>
                  <a:lnTo>
                    <a:pt x="959485" y="217932"/>
                  </a:lnTo>
                  <a:lnTo>
                    <a:pt x="959485" y="213995"/>
                  </a:lnTo>
                  <a:lnTo>
                    <a:pt x="970597" y="189992"/>
                  </a:lnTo>
                  <a:lnTo>
                    <a:pt x="971169" y="189357"/>
                  </a:lnTo>
                  <a:lnTo>
                    <a:pt x="970026" y="189992"/>
                  </a:lnTo>
                  <a:lnTo>
                    <a:pt x="970661" y="189357"/>
                  </a:lnTo>
                  <a:lnTo>
                    <a:pt x="974090" y="186182"/>
                  </a:lnTo>
                  <a:lnTo>
                    <a:pt x="977646" y="184277"/>
                  </a:lnTo>
                  <a:lnTo>
                    <a:pt x="978281" y="184277"/>
                  </a:lnTo>
                  <a:lnTo>
                    <a:pt x="978281" y="183642"/>
                  </a:lnTo>
                  <a:lnTo>
                    <a:pt x="978789" y="183642"/>
                  </a:lnTo>
                  <a:lnTo>
                    <a:pt x="980059" y="182626"/>
                  </a:lnTo>
                  <a:lnTo>
                    <a:pt x="981202" y="181610"/>
                  </a:lnTo>
                  <a:lnTo>
                    <a:pt x="980059" y="182245"/>
                  </a:lnTo>
                  <a:lnTo>
                    <a:pt x="981202" y="181483"/>
                  </a:lnTo>
                  <a:lnTo>
                    <a:pt x="981710" y="181102"/>
                  </a:lnTo>
                  <a:lnTo>
                    <a:pt x="982980" y="180848"/>
                  </a:lnTo>
                  <a:lnTo>
                    <a:pt x="983488" y="180594"/>
                  </a:lnTo>
                  <a:lnTo>
                    <a:pt x="982980" y="180594"/>
                  </a:lnTo>
                  <a:lnTo>
                    <a:pt x="983488" y="180467"/>
                  </a:lnTo>
                  <a:lnTo>
                    <a:pt x="985266" y="180213"/>
                  </a:lnTo>
                  <a:lnTo>
                    <a:pt x="987552" y="180213"/>
                  </a:lnTo>
                  <a:lnTo>
                    <a:pt x="989330" y="179705"/>
                  </a:lnTo>
                  <a:lnTo>
                    <a:pt x="996950" y="179705"/>
                  </a:lnTo>
                  <a:lnTo>
                    <a:pt x="998093" y="179451"/>
                  </a:lnTo>
                  <a:lnTo>
                    <a:pt x="999363" y="179070"/>
                  </a:lnTo>
                  <a:lnTo>
                    <a:pt x="1001649" y="179070"/>
                  </a:lnTo>
                  <a:lnTo>
                    <a:pt x="1004570" y="179705"/>
                  </a:lnTo>
                  <a:lnTo>
                    <a:pt x="1003427" y="179705"/>
                  </a:lnTo>
                  <a:lnTo>
                    <a:pt x="1004570" y="179832"/>
                  </a:lnTo>
                  <a:lnTo>
                    <a:pt x="1005205" y="180213"/>
                  </a:lnTo>
                  <a:lnTo>
                    <a:pt x="1008126" y="182626"/>
                  </a:lnTo>
                  <a:lnTo>
                    <a:pt x="1009269" y="183261"/>
                  </a:lnTo>
                  <a:lnTo>
                    <a:pt x="1010412" y="184023"/>
                  </a:lnTo>
                  <a:lnTo>
                    <a:pt x="1011682" y="184785"/>
                  </a:lnTo>
                  <a:lnTo>
                    <a:pt x="1016889" y="191135"/>
                  </a:lnTo>
                  <a:lnTo>
                    <a:pt x="1016889" y="179070"/>
                  </a:lnTo>
                  <a:lnTo>
                    <a:pt x="1016889" y="174498"/>
                  </a:lnTo>
                  <a:lnTo>
                    <a:pt x="1016889" y="1734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88346" y="5375783"/>
              <a:ext cx="108965" cy="7696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351389" y="5204459"/>
              <a:ext cx="432434" cy="255904"/>
            </a:xfrm>
            <a:custGeom>
              <a:avLst/>
              <a:gdLst/>
              <a:ahLst/>
              <a:cxnLst/>
              <a:rect l="l" t="t" r="r" b="b"/>
              <a:pathLst>
                <a:path w="432434" h="255904">
                  <a:moveTo>
                    <a:pt x="34543" y="0"/>
                  </a:moveTo>
                  <a:lnTo>
                    <a:pt x="24637" y="7238"/>
                  </a:lnTo>
                  <a:lnTo>
                    <a:pt x="6095" y="29463"/>
                  </a:lnTo>
                  <a:lnTo>
                    <a:pt x="0" y="54736"/>
                  </a:lnTo>
                  <a:lnTo>
                    <a:pt x="6350" y="79882"/>
                  </a:lnTo>
                  <a:lnTo>
                    <a:pt x="25272" y="102107"/>
                  </a:lnTo>
                  <a:lnTo>
                    <a:pt x="34543" y="108711"/>
                  </a:lnTo>
                  <a:lnTo>
                    <a:pt x="38734" y="108203"/>
                  </a:lnTo>
                  <a:lnTo>
                    <a:pt x="43433" y="103123"/>
                  </a:lnTo>
                  <a:lnTo>
                    <a:pt x="42799" y="99567"/>
                  </a:lnTo>
                  <a:lnTo>
                    <a:pt x="39877" y="96900"/>
                  </a:lnTo>
                  <a:lnTo>
                    <a:pt x="33400" y="92836"/>
                  </a:lnTo>
                  <a:lnTo>
                    <a:pt x="18541" y="74421"/>
                  </a:lnTo>
                  <a:lnTo>
                    <a:pt x="16001" y="63118"/>
                  </a:lnTo>
                  <a:lnTo>
                    <a:pt x="311276" y="63118"/>
                  </a:lnTo>
                  <a:lnTo>
                    <a:pt x="419988" y="255904"/>
                  </a:lnTo>
                  <a:lnTo>
                    <a:pt x="432307" y="250824"/>
                  </a:lnTo>
                  <a:lnTo>
                    <a:pt x="323341" y="57149"/>
                  </a:lnTo>
                  <a:lnTo>
                    <a:pt x="323341" y="50799"/>
                  </a:lnTo>
                  <a:lnTo>
                    <a:pt x="319785" y="50799"/>
                  </a:lnTo>
                  <a:lnTo>
                    <a:pt x="317500" y="46735"/>
                  </a:lnTo>
                  <a:lnTo>
                    <a:pt x="308609" y="50799"/>
                  </a:lnTo>
                  <a:lnTo>
                    <a:pt x="14604" y="50799"/>
                  </a:lnTo>
                  <a:lnTo>
                    <a:pt x="19050" y="33400"/>
                  </a:lnTo>
                  <a:lnTo>
                    <a:pt x="34543" y="15366"/>
                  </a:lnTo>
                  <a:lnTo>
                    <a:pt x="43433" y="9270"/>
                  </a:lnTo>
                  <a:lnTo>
                    <a:pt x="43433" y="5587"/>
                  </a:lnTo>
                  <a:lnTo>
                    <a:pt x="38734" y="507"/>
                  </a:lnTo>
                  <a:lnTo>
                    <a:pt x="34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75520" y="5105425"/>
              <a:ext cx="127000" cy="338455"/>
            </a:xfrm>
            <a:custGeom>
              <a:avLst/>
              <a:gdLst/>
              <a:ahLst/>
              <a:cxnLst/>
              <a:rect l="l" t="t" r="r" b="b"/>
              <a:pathLst>
                <a:path w="127000" h="338454">
                  <a:moveTo>
                    <a:pt x="124726" y="0"/>
                  </a:moveTo>
                  <a:lnTo>
                    <a:pt x="0" y="0"/>
                  </a:lnTo>
                  <a:lnTo>
                    <a:pt x="0" y="11785"/>
                  </a:lnTo>
                  <a:lnTo>
                    <a:pt x="124726" y="11785"/>
                  </a:lnTo>
                  <a:lnTo>
                    <a:pt x="124726" y="0"/>
                  </a:lnTo>
                  <a:close/>
                </a:path>
                <a:path w="127000" h="338454">
                  <a:moveTo>
                    <a:pt x="126492" y="57378"/>
                  </a:moveTo>
                  <a:lnTo>
                    <a:pt x="118237" y="48615"/>
                  </a:lnTo>
                  <a:lnTo>
                    <a:pt x="93599" y="32486"/>
                  </a:lnTo>
                  <a:lnTo>
                    <a:pt x="64135" y="27152"/>
                  </a:lnTo>
                  <a:lnTo>
                    <a:pt x="34798" y="32613"/>
                  </a:lnTo>
                  <a:lnTo>
                    <a:pt x="10033" y="48615"/>
                  </a:lnTo>
                  <a:lnTo>
                    <a:pt x="2413" y="56870"/>
                  </a:lnTo>
                  <a:lnTo>
                    <a:pt x="2413" y="60934"/>
                  </a:lnTo>
                  <a:lnTo>
                    <a:pt x="8255" y="65125"/>
                  </a:lnTo>
                  <a:lnTo>
                    <a:pt x="12954" y="64617"/>
                  </a:lnTo>
                  <a:lnTo>
                    <a:pt x="20574" y="56362"/>
                  </a:lnTo>
                  <a:lnTo>
                    <a:pt x="41275" y="43281"/>
                  </a:lnTo>
                  <a:lnTo>
                    <a:pt x="58293" y="40233"/>
                  </a:lnTo>
                  <a:lnTo>
                    <a:pt x="58293" y="338302"/>
                  </a:lnTo>
                  <a:lnTo>
                    <a:pt x="71755" y="338302"/>
                  </a:lnTo>
                  <a:lnTo>
                    <a:pt x="71755" y="40360"/>
                  </a:lnTo>
                  <a:lnTo>
                    <a:pt x="88265" y="43535"/>
                  </a:lnTo>
                  <a:lnTo>
                    <a:pt x="108839" y="56870"/>
                  </a:lnTo>
                  <a:lnTo>
                    <a:pt x="115951" y="64617"/>
                  </a:lnTo>
                  <a:lnTo>
                    <a:pt x="120015" y="65125"/>
                  </a:lnTo>
                  <a:lnTo>
                    <a:pt x="126492" y="60934"/>
                  </a:lnTo>
                  <a:lnTo>
                    <a:pt x="126492" y="5737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189720" y="5204472"/>
              <a:ext cx="658495" cy="110489"/>
            </a:xfrm>
            <a:custGeom>
              <a:avLst/>
              <a:gdLst/>
              <a:ahLst/>
              <a:cxnLst/>
              <a:rect l="l" t="t" r="r" b="b"/>
              <a:pathLst>
                <a:path w="658495" h="110489">
                  <a:moveTo>
                    <a:pt x="303022" y="2527"/>
                  </a:moveTo>
                  <a:lnTo>
                    <a:pt x="288925" y="2527"/>
                  </a:lnTo>
                  <a:lnTo>
                    <a:pt x="288925" y="48247"/>
                  </a:lnTo>
                  <a:lnTo>
                    <a:pt x="0" y="48247"/>
                  </a:lnTo>
                  <a:lnTo>
                    <a:pt x="0" y="60947"/>
                  </a:lnTo>
                  <a:lnTo>
                    <a:pt x="288925" y="60947"/>
                  </a:lnTo>
                  <a:lnTo>
                    <a:pt x="288925" y="110477"/>
                  </a:lnTo>
                  <a:lnTo>
                    <a:pt x="303022" y="110477"/>
                  </a:lnTo>
                  <a:lnTo>
                    <a:pt x="303022" y="60947"/>
                  </a:lnTo>
                  <a:lnTo>
                    <a:pt x="303022" y="48247"/>
                  </a:lnTo>
                  <a:lnTo>
                    <a:pt x="303022" y="2527"/>
                  </a:lnTo>
                  <a:close/>
                </a:path>
                <a:path w="658495" h="110489">
                  <a:moveTo>
                    <a:pt x="658114" y="48628"/>
                  </a:moveTo>
                  <a:lnTo>
                    <a:pt x="335153" y="48628"/>
                  </a:lnTo>
                  <a:lnTo>
                    <a:pt x="339217" y="33388"/>
                  </a:lnTo>
                  <a:lnTo>
                    <a:pt x="354584" y="15354"/>
                  </a:lnTo>
                  <a:lnTo>
                    <a:pt x="363347" y="9144"/>
                  </a:lnTo>
                  <a:lnTo>
                    <a:pt x="363982" y="5588"/>
                  </a:lnTo>
                  <a:lnTo>
                    <a:pt x="359283" y="495"/>
                  </a:lnTo>
                  <a:lnTo>
                    <a:pt x="354584" y="0"/>
                  </a:lnTo>
                  <a:lnTo>
                    <a:pt x="344678" y="7112"/>
                  </a:lnTo>
                  <a:lnTo>
                    <a:pt x="326136" y="29324"/>
                  </a:lnTo>
                  <a:lnTo>
                    <a:pt x="320294" y="54470"/>
                  </a:lnTo>
                  <a:lnTo>
                    <a:pt x="326644" y="79743"/>
                  </a:lnTo>
                  <a:lnTo>
                    <a:pt x="345186" y="101714"/>
                  </a:lnTo>
                  <a:lnTo>
                    <a:pt x="354584" y="108445"/>
                  </a:lnTo>
                  <a:lnTo>
                    <a:pt x="358648" y="107937"/>
                  </a:lnTo>
                  <a:lnTo>
                    <a:pt x="363347" y="102857"/>
                  </a:lnTo>
                  <a:lnTo>
                    <a:pt x="363347" y="99174"/>
                  </a:lnTo>
                  <a:lnTo>
                    <a:pt x="359918" y="96634"/>
                  </a:lnTo>
                  <a:lnTo>
                    <a:pt x="353441" y="92570"/>
                  </a:lnTo>
                  <a:lnTo>
                    <a:pt x="338709" y="74155"/>
                  </a:lnTo>
                  <a:lnTo>
                    <a:pt x="335407" y="60312"/>
                  </a:lnTo>
                  <a:lnTo>
                    <a:pt x="658114" y="60312"/>
                  </a:lnTo>
                  <a:lnTo>
                    <a:pt x="658114" y="486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41992" y="5017007"/>
              <a:ext cx="193675" cy="437515"/>
            </a:xfrm>
            <a:custGeom>
              <a:avLst/>
              <a:gdLst/>
              <a:ahLst/>
              <a:cxnLst/>
              <a:rect l="l" t="t" r="r" b="b"/>
              <a:pathLst>
                <a:path w="193675" h="437514">
                  <a:moveTo>
                    <a:pt x="93345" y="433197"/>
                  </a:moveTo>
                  <a:lnTo>
                    <a:pt x="12827" y="231902"/>
                  </a:lnTo>
                  <a:lnTo>
                    <a:pt x="0" y="235585"/>
                  </a:lnTo>
                  <a:lnTo>
                    <a:pt x="80518" y="437261"/>
                  </a:lnTo>
                  <a:lnTo>
                    <a:pt x="93345" y="433197"/>
                  </a:lnTo>
                  <a:close/>
                </a:path>
                <a:path w="193675" h="437514">
                  <a:moveTo>
                    <a:pt x="105664" y="97790"/>
                  </a:moveTo>
                  <a:lnTo>
                    <a:pt x="105029" y="0"/>
                  </a:lnTo>
                  <a:lnTo>
                    <a:pt x="91567" y="508"/>
                  </a:lnTo>
                  <a:lnTo>
                    <a:pt x="92202" y="97790"/>
                  </a:lnTo>
                  <a:lnTo>
                    <a:pt x="105664" y="97790"/>
                  </a:lnTo>
                  <a:close/>
                </a:path>
                <a:path w="193675" h="437514">
                  <a:moveTo>
                    <a:pt x="193167" y="235585"/>
                  </a:moveTo>
                  <a:lnTo>
                    <a:pt x="180340" y="231902"/>
                  </a:lnTo>
                  <a:lnTo>
                    <a:pt x="104521" y="430149"/>
                  </a:lnTo>
                  <a:lnTo>
                    <a:pt x="117348" y="433705"/>
                  </a:lnTo>
                  <a:lnTo>
                    <a:pt x="193167" y="2355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62316" y="4507992"/>
              <a:ext cx="108203" cy="1965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633716" y="5010911"/>
              <a:ext cx="3601085" cy="443865"/>
            </a:xfrm>
            <a:custGeom>
              <a:avLst/>
              <a:gdLst/>
              <a:ahLst/>
              <a:cxnLst/>
              <a:rect l="l" t="t" r="r" b="b"/>
              <a:pathLst>
                <a:path w="3601084" h="443864">
                  <a:moveTo>
                    <a:pt x="1741271" y="431190"/>
                  </a:moveTo>
                  <a:lnTo>
                    <a:pt x="1165352" y="431190"/>
                  </a:lnTo>
                  <a:lnTo>
                    <a:pt x="1165352" y="443484"/>
                  </a:lnTo>
                  <a:lnTo>
                    <a:pt x="1741271" y="443484"/>
                  </a:lnTo>
                  <a:lnTo>
                    <a:pt x="1741271" y="431190"/>
                  </a:lnTo>
                  <a:close/>
                </a:path>
                <a:path w="3601084" h="443864">
                  <a:moveTo>
                    <a:pt x="3600831" y="2032"/>
                  </a:moveTo>
                  <a:lnTo>
                    <a:pt x="0" y="0"/>
                  </a:lnTo>
                  <a:lnTo>
                    <a:pt x="0" y="12319"/>
                  </a:lnTo>
                  <a:lnTo>
                    <a:pt x="3600831" y="13843"/>
                  </a:lnTo>
                  <a:lnTo>
                    <a:pt x="3600831" y="2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7524" y="5423916"/>
              <a:ext cx="60959" cy="5486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096756" y="5138927"/>
              <a:ext cx="15240" cy="312420"/>
            </a:xfrm>
            <a:custGeom>
              <a:avLst/>
              <a:gdLst/>
              <a:ahLst/>
              <a:cxnLst/>
              <a:rect l="l" t="t" r="r" b="b"/>
              <a:pathLst>
                <a:path w="15240" h="312420">
                  <a:moveTo>
                    <a:pt x="14859" y="0"/>
                  </a:moveTo>
                  <a:lnTo>
                    <a:pt x="1143" y="0"/>
                  </a:lnTo>
                  <a:lnTo>
                    <a:pt x="0" y="312039"/>
                  </a:lnTo>
                  <a:lnTo>
                    <a:pt x="13716" y="312039"/>
                  </a:lnTo>
                  <a:lnTo>
                    <a:pt x="148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41892" y="5017008"/>
              <a:ext cx="124968" cy="1600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05316" y="5250179"/>
              <a:ext cx="193293" cy="20688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69324" y="5420867"/>
              <a:ext cx="60959" cy="5486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50708" y="4593336"/>
              <a:ext cx="3294888" cy="8793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135112" y="5818632"/>
              <a:ext cx="2968625" cy="449580"/>
            </a:xfrm>
            <a:custGeom>
              <a:avLst/>
              <a:gdLst/>
              <a:ahLst/>
              <a:cxnLst/>
              <a:rect l="l" t="t" r="r" b="b"/>
              <a:pathLst>
                <a:path w="2968625" h="449579">
                  <a:moveTo>
                    <a:pt x="71501" y="449326"/>
                  </a:moveTo>
                  <a:lnTo>
                    <a:pt x="70866" y="357619"/>
                  </a:lnTo>
                  <a:lnTo>
                    <a:pt x="57404" y="357619"/>
                  </a:lnTo>
                  <a:lnTo>
                    <a:pt x="58039" y="449326"/>
                  </a:lnTo>
                  <a:lnTo>
                    <a:pt x="71501" y="449326"/>
                  </a:lnTo>
                  <a:close/>
                </a:path>
                <a:path w="2968625" h="449579">
                  <a:moveTo>
                    <a:pt x="125984" y="370420"/>
                  </a:moveTo>
                  <a:lnTo>
                    <a:pt x="117729" y="361200"/>
                  </a:lnTo>
                  <a:lnTo>
                    <a:pt x="92329" y="345376"/>
                  </a:lnTo>
                  <a:lnTo>
                    <a:pt x="63373" y="340106"/>
                  </a:lnTo>
                  <a:lnTo>
                    <a:pt x="34417" y="345516"/>
                  </a:lnTo>
                  <a:lnTo>
                    <a:pt x="9398" y="361708"/>
                  </a:lnTo>
                  <a:lnTo>
                    <a:pt x="1778" y="369912"/>
                  </a:lnTo>
                  <a:lnTo>
                    <a:pt x="2286" y="373494"/>
                  </a:lnTo>
                  <a:lnTo>
                    <a:pt x="5334" y="375551"/>
                  </a:lnTo>
                  <a:lnTo>
                    <a:pt x="8255" y="378104"/>
                  </a:lnTo>
                  <a:lnTo>
                    <a:pt x="12319" y="377596"/>
                  </a:lnTo>
                  <a:lnTo>
                    <a:pt x="19939" y="369404"/>
                  </a:lnTo>
                  <a:lnTo>
                    <a:pt x="40132" y="356298"/>
                  </a:lnTo>
                  <a:lnTo>
                    <a:pt x="64008" y="352069"/>
                  </a:lnTo>
                  <a:lnTo>
                    <a:pt x="87884" y="356628"/>
                  </a:lnTo>
                  <a:lnTo>
                    <a:pt x="107823" y="369912"/>
                  </a:lnTo>
                  <a:lnTo>
                    <a:pt x="112522" y="375031"/>
                  </a:lnTo>
                  <a:lnTo>
                    <a:pt x="115443" y="377596"/>
                  </a:lnTo>
                  <a:lnTo>
                    <a:pt x="119507" y="378104"/>
                  </a:lnTo>
                  <a:lnTo>
                    <a:pt x="125349" y="374015"/>
                  </a:lnTo>
                  <a:lnTo>
                    <a:pt x="125984" y="370420"/>
                  </a:lnTo>
                  <a:close/>
                </a:path>
                <a:path w="2968625" h="449579">
                  <a:moveTo>
                    <a:pt x="495046" y="207543"/>
                  </a:moveTo>
                  <a:lnTo>
                    <a:pt x="488696" y="182041"/>
                  </a:lnTo>
                  <a:lnTo>
                    <a:pt x="469900" y="160362"/>
                  </a:lnTo>
                  <a:lnTo>
                    <a:pt x="460502" y="153708"/>
                  </a:lnTo>
                  <a:lnTo>
                    <a:pt x="456438" y="154216"/>
                  </a:lnTo>
                  <a:lnTo>
                    <a:pt x="451739" y="159334"/>
                  </a:lnTo>
                  <a:lnTo>
                    <a:pt x="452374" y="162928"/>
                  </a:lnTo>
                  <a:lnTo>
                    <a:pt x="461772" y="169583"/>
                  </a:lnTo>
                  <a:lnTo>
                    <a:pt x="476631" y="187794"/>
                  </a:lnTo>
                  <a:lnTo>
                    <a:pt x="479298" y="199301"/>
                  </a:lnTo>
                  <a:lnTo>
                    <a:pt x="183769" y="199301"/>
                  </a:lnTo>
                  <a:lnTo>
                    <a:pt x="75057" y="6146"/>
                  </a:lnTo>
                  <a:lnTo>
                    <a:pt x="62738" y="11785"/>
                  </a:lnTo>
                  <a:lnTo>
                    <a:pt x="65278" y="16395"/>
                  </a:lnTo>
                  <a:lnTo>
                    <a:pt x="57404" y="16395"/>
                  </a:lnTo>
                  <a:lnTo>
                    <a:pt x="57404" y="313042"/>
                  </a:lnTo>
                  <a:lnTo>
                    <a:pt x="0" y="313042"/>
                  </a:lnTo>
                  <a:lnTo>
                    <a:pt x="0" y="324827"/>
                  </a:lnTo>
                  <a:lnTo>
                    <a:pt x="57404" y="324827"/>
                  </a:lnTo>
                  <a:lnTo>
                    <a:pt x="57404" y="326364"/>
                  </a:lnTo>
                  <a:lnTo>
                    <a:pt x="70866" y="326364"/>
                  </a:lnTo>
                  <a:lnTo>
                    <a:pt x="70866" y="324827"/>
                  </a:lnTo>
                  <a:lnTo>
                    <a:pt x="124206" y="324827"/>
                  </a:lnTo>
                  <a:lnTo>
                    <a:pt x="124206" y="313042"/>
                  </a:lnTo>
                  <a:lnTo>
                    <a:pt x="70866" y="313042"/>
                  </a:lnTo>
                  <a:lnTo>
                    <a:pt x="70866" y="26314"/>
                  </a:lnTo>
                  <a:lnTo>
                    <a:pt x="171704" y="204812"/>
                  </a:lnTo>
                  <a:lnTo>
                    <a:pt x="171704" y="211099"/>
                  </a:lnTo>
                  <a:lnTo>
                    <a:pt x="175260" y="211099"/>
                  </a:lnTo>
                  <a:lnTo>
                    <a:pt x="177546" y="215188"/>
                  </a:lnTo>
                  <a:lnTo>
                    <a:pt x="187325" y="211099"/>
                  </a:lnTo>
                  <a:lnTo>
                    <a:pt x="480695" y="211099"/>
                  </a:lnTo>
                  <a:lnTo>
                    <a:pt x="476377" y="228320"/>
                  </a:lnTo>
                  <a:lnTo>
                    <a:pt x="461137" y="246430"/>
                  </a:lnTo>
                  <a:lnTo>
                    <a:pt x="451739" y="252590"/>
                  </a:lnTo>
                  <a:lnTo>
                    <a:pt x="451739" y="256679"/>
                  </a:lnTo>
                  <a:lnTo>
                    <a:pt x="456438" y="261810"/>
                  </a:lnTo>
                  <a:lnTo>
                    <a:pt x="460502" y="262318"/>
                  </a:lnTo>
                  <a:lnTo>
                    <a:pt x="470535" y="255143"/>
                  </a:lnTo>
                  <a:lnTo>
                    <a:pt x="488950" y="233172"/>
                  </a:lnTo>
                  <a:lnTo>
                    <a:pt x="495046" y="207543"/>
                  </a:lnTo>
                  <a:close/>
                </a:path>
                <a:path w="2968625" h="449579">
                  <a:moveTo>
                    <a:pt x="899414" y="18961"/>
                  </a:moveTo>
                  <a:lnTo>
                    <a:pt x="886460" y="15367"/>
                  </a:lnTo>
                  <a:lnTo>
                    <a:pt x="815086" y="201345"/>
                  </a:lnTo>
                  <a:lnTo>
                    <a:pt x="526161" y="201345"/>
                  </a:lnTo>
                  <a:lnTo>
                    <a:pt x="526161" y="151142"/>
                  </a:lnTo>
                  <a:lnTo>
                    <a:pt x="512699" y="151142"/>
                  </a:lnTo>
                  <a:lnTo>
                    <a:pt x="512699" y="259753"/>
                  </a:lnTo>
                  <a:lnTo>
                    <a:pt x="526161" y="259753"/>
                  </a:lnTo>
                  <a:lnTo>
                    <a:pt x="526161" y="213131"/>
                  </a:lnTo>
                  <a:lnTo>
                    <a:pt x="810514" y="213131"/>
                  </a:lnTo>
                  <a:lnTo>
                    <a:pt x="810387" y="213664"/>
                  </a:lnTo>
                  <a:lnTo>
                    <a:pt x="823214" y="217754"/>
                  </a:lnTo>
                  <a:lnTo>
                    <a:pt x="899414" y="18961"/>
                  </a:lnTo>
                  <a:close/>
                </a:path>
                <a:path w="2968625" h="449579">
                  <a:moveTo>
                    <a:pt x="912888" y="22542"/>
                  </a:moveTo>
                  <a:lnTo>
                    <a:pt x="899414" y="22542"/>
                  </a:lnTo>
                  <a:lnTo>
                    <a:pt x="899414" y="323291"/>
                  </a:lnTo>
                  <a:lnTo>
                    <a:pt x="912888" y="323291"/>
                  </a:lnTo>
                  <a:lnTo>
                    <a:pt x="912888" y="22542"/>
                  </a:lnTo>
                  <a:close/>
                </a:path>
                <a:path w="2968625" h="449579">
                  <a:moveTo>
                    <a:pt x="1335913" y="207594"/>
                  </a:moveTo>
                  <a:lnTo>
                    <a:pt x="1329563" y="182473"/>
                  </a:lnTo>
                  <a:lnTo>
                    <a:pt x="1310767" y="160362"/>
                  </a:lnTo>
                  <a:lnTo>
                    <a:pt x="1301369" y="153708"/>
                  </a:lnTo>
                  <a:lnTo>
                    <a:pt x="1297305" y="154216"/>
                  </a:lnTo>
                  <a:lnTo>
                    <a:pt x="1292606" y="159334"/>
                  </a:lnTo>
                  <a:lnTo>
                    <a:pt x="1293114" y="162928"/>
                  </a:lnTo>
                  <a:lnTo>
                    <a:pt x="1302512" y="169583"/>
                  </a:lnTo>
                  <a:lnTo>
                    <a:pt x="1317371" y="187769"/>
                  </a:lnTo>
                  <a:lnTo>
                    <a:pt x="1320546" y="201345"/>
                  </a:lnTo>
                  <a:lnTo>
                    <a:pt x="999871" y="201345"/>
                  </a:lnTo>
                  <a:lnTo>
                    <a:pt x="923417" y="12293"/>
                  </a:lnTo>
                  <a:lnTo>
                    <a:pt x="910590" y="16395"/>
                  </a:lnTo>
                  <a:lnTo>
                    <a:pt x="991997" y="217754"/>
                  </a:lnTo>
                  <a:lnTo>
                    <a:pt x="1004824" y="213664"/>
                  </a:lnTo>
                  <a:lnTo>
                    <a:pt x="1004697" y="213131"/>
                  </a:lnTo>
                  <a:lnTo>
                    <a:pt x="1320927" y="213131"/>
                  </a:lnTo>
                  <a:lnTo>
                    <a:pt x="1316863" y="228777"/>
                  </a:lnTo>
                  <a:lnTo>
                    <a:pt x="1301369" y="246430"/>
                  </a:lnTo>
                  <a:lnTo>
                    <a:pt x="1292606" y="252590"/>
                  </a:lnTo>
                  <a:lnTo>
                    <a:pt x="1291971" y="256679"/>
                  </a:lnTo>
                  <a:lnTo>
                    <a:pt x="1296670" y="261810"/>
                  </a:lnTo>
                  <a:lnTo>
                    <a:pt x="1301369" y="262318"/>
                  </a:lnTo>
                  <a:lnTo>
                    <a:pt x="1311275" y="255143"/>
                  </a:lnTo>
                  <a:lnTo>
                    <a:pt x="1329817" y="232803"/>
                  </a:lnTo>
                  <a:lnTo>
                    <a:pt x="1335913" y="207594"/>
                  </a:lnTo>
                  <a:close/>
                </a:path>
                <a:path w="2968625" h="449579">
                  <a:moveTo>
                    <a:pt x="1750199" y="347370"/>
                  </a:moveTo>
                  <a:lnTo>
                    <a:pt x="1736725" y="347370"/>
                  </a:lnTo>
                  <a:lnTo>
                    <a:pt x="1736725" y="449326"/>
                  </a:lnTo>
                  <a:lnTo>
                    <a:pt x="1750199" y="449326"/>
                  </a:lnTo>
                  <a:lnTo>
                    <a:pt x="1750199" y="347370"/>
                  </a:lnTo>
                  <a:close/>
                </a:path>
                <a:path w="2968625" h="449579">
                  <a:moveTo>
                    <a:pt x="2168017" y="207657"/>
                  </a:moveTo>
                  <a:lnTo>
                    <a:pt x="2161794" y="182295"/>
                  </a:lnTo>
                  <a:lnTo>
                    <a:pt x="2143379" y="160362"/>
                  </a:lnTo>
                  <a:lnTo>
                    <a:pt x="2133981" y="153708"/>
                  </a:lnTo>
                  <a:lnTo>
                    <a:pt x="2129282" y="154216"/>
                  </a:lnTo>
                  <a:lnTo>
                    <a:pt x="2124583" y="159334"/>
                  </a:lnTo>
                  <a:lnTo>
                    <a:pt x="2125218" y="162928"/>
                  </a:lnTo>
                  <a:lnTo>
                    <a:pt x="2134616" y="169583"/>
                  </a:lnTo>
                  <a:lnTo>
                    <a:pt x="2149475" y="187579"/>
                  </a:lnTo>
                  <a:lnTo>
                    <a:pt x="2152777" y="201345"/>
                  </a:lnTo>
                  <a:lnTo>
                    <a:pt x="1837436" y="201345"/>
                  </a:lnTo>
                  <a:lnTo>
                    <a:pt x="1760728" y="10248"/>
                  </a:lnTo>
                  <a:lnTo>
                    <a:pt x="1747901" y="13830"/>
                  </a:lnTo>
                  <a:lnTo>
                    <a:pt x="1748917" y="16395"/>
                  </a:lnTo>
                  <a:lnTo>
                    <a:pt x="1736725" y="16395"/>
                  </a:lnTo>
                  <a:lnTo>
                    <a:pt x="1736725" y="16903"/>
                  </a:lnTo>
                  <a:lnTo>
                    <a:pt x="1723771" y="13322"/>
                  </a:lnTo>
                  <a:lnTo>
                    <a:pt x="1651000" y="201345"/>
                  </a:lnTo>
                  <a:lnTo>
                    <a:pt x="1367028" y="201345"/>
                  </a:lnTo>
                  <a:lnTo>
                    <a:pt x="1367028" y="151142"/>
                  </a:lnTo>
                  <a:lnTo>
                    <a:pt x="1352931" y="151142"/>
                  </a:lnTo>
                  <a:lnTo>
                    <a:pt x="1352931" y="259753"/>
                  </a:lnTo>
                  <a:lnTo>
                    <a:pt x="1367028" y="259753"/>
                  </a:lnTo>
                  <a:lnTo>
                    <a:pt x="1367028" y="213131"/>
                  </a:lnTo>
                  <a:lnTo>
                    <a:pt x="1651889" y="213131"/>
                  </a:lnTo>
                  <a:lnTo>
                    <a:pt x="1660017" y="215709"/>
                  </a:lnTo>
                  <a:lnTo>
                    <a:pt x="1736725" y="16916"/>
                  </a:lnTo>
                  <a:lnTo>
                    <a:pt x="1735582" y="326364"/>
                  </a:lnTo>
                  <a:lnTo>
                    <a:pt x="1749044" y="326364"/>
                  </a:lnTo>
                  <a:lnTo>
                    <a:pt x="1750187" y="19659"/>
                  </a:lnTo>
                  <a:lnTo>
                    <a:pt x="1828673" y="215709"/>
                  </a:lnTo>
                  <a:lnTo>
                    <a:pt x="1836801" y="213131"/>
                  </a:lnTo>
                  <a:lnTo>
                    <a:pt x="2153158" y="213131"/>
                  </a:lnTo>
                  <a:lnTo>
                    <a:pt x="2149221" y="228612"/>
                  </a:lnTo>
                  <a:lnTo>
                    <a:pt x="2133981" y="246430"/>
                  </a:lnTo>
                  <a:lnTo>
                    <a:pt x="2125218" y="252590"/>
                  </a:lnTo>
                  <a:lnTo>
                    <a:pt x="2124583" y="256679"/>
                  </a:lnTo>
                  <a:lnTo>
                    <a:pt x="2129282" y="261810"/>
                  </a:lnTo>
                  <a:lnTo>
                    <a:pt x="2133346" y="262318"/>
                  </a:lnTo>
                  <a:lnTo>
                    <a:pt x="2143379" y="255143"/>
                  </a:lnTo>
                  <a:lnTo>
                    <a:pt x="2161921" y="233057"/>
                  </a:lnTo>
                  <a:lnTo>
                    <a:pt x="2168017" y="207657"/>
                  </a:lnTo>
                  <a:close/>
                </a:path>
                <a:path w="2968625" h="449579">
                  <a:moveTo>
                    <a:pt x="2646680" y="445731"/>
                  </a:moveTo>
                  <a:lnTo>
                    <a:pt x="2646045" y="356590"/>
                  </a:lnTo>
                  <a:lnTo>
                    <a:pt x="2632583" y="357098"/>
                  </a:lnTo>
                  <a:lnTo>
                    <a:pt x="2633218" y="445731"/>
                  </a:lnTo>
                  <a:lnTo>
                    <a:pt x="2646680" y="445731"/>
                  </a:lnTo>
                  <a:close/>
                </a:path>
                <a:path w="2968625" h="449579">
                  <a:moveTo>
                    <a:pt x="2968371" y="371957"/>
                  </a:moveTo>
                  <a:lnTo>
                    <a:pt x="2641346" y="0"/>
                  </a:lnTo>
                  <a:lnTo>
                    <a:pt x="2630805" y="7175"/>
                  </a:lnTo>
                  <a:lnTo>
                    <a:pt x="2637536" y="14706"/>
                  </a:lnTo>
                  <a:lnTo>
                    <a:pt x="2506091" y="198894"/>
                  </a:lnTo>
                  <a:lnTo>
                    <a:pt x="2199005" y="201295"/>
                  </a:lnTo>
                  <a:lnTo>
                    <a:pt x="2199005" y="151142"/>
                  </a:lnTo>
                  <a:lnTo>
                    <a:pt x="2185543" y="151142"/>
                  </a:lnTo>
                  <a:lnTo>
                    <a:pt x="2185543" y="259753"/>
                  </a:lnTo>
                  <a:lnTo>
                    <a:pt x="2199005" y="259753"/>
                  </a:lnTo>
                  <a:lnTo>
                    <a:pt x="2199005" y="213093"/>
                  </a:lnTo>
                  <a:lnTo>
                    <a:pt x="2500630" y="210718"/>
                  </a:lnTo>
                  <a:lnTo>
                    <a:pt x="2510155" y="215709"/>
                  </a:lnTo>
                  <a:lnTo>
                    <a:pt x="2513838" y="210616"/>
                  </a:lnTo>
                  <a:lnTo>
                    <a:pt x="2518410" y="210578"/>
                  </a:lnTo>
                  <a:lnTo>
                    <a:pt x="2518410" y="204203"/>
                  </a:lnTo>
                  <a:lnTo>
                    <a:pt x="2632583" y="44196"/>
                  </a:lnTo>
                  <a:lnTo>
                    <a:pt x="2631440" y="336092"/>
                  </a:lnTo>
                  <a:lnTo>
                    <a:pt x="2644902" y="336092"/>
                  </a:lnTo>
                  <a:lnTo>
                    <a:pt x="2646045" y="25615"/>
                  </a:lnTo>
                  <a:lnTo>
                    <a:pt x="2645791" y="25615"/>
                  </a:lnTo>
                  <a:lnTo>
                    <a:pt x="2646426" y="24828"/>
                  </a:lnTo>
                  <a:lnTo>
                    <a:pt x="2957830" y="379133"/>
                  </a:lnTo>
                  <a:lnTo>
                    <a:pt x="2968371" y="371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89976" y="6271259"/>
              <a:ext cx="2595372" cy="4419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746492" y="6169659"/>
              <a:ext cx="3700145" cy="111760"/>
            </a:xfrm>
            <a:custGeom>
              <a:avLst/>
              <a:gdLst/>
              <a:ahLst/>
              <a:cxnLst/>
              <a:rect l="l" t="t" r="r" b="b"/>
              <a:pathLst>
                <a:path w="3700145" h="111760">
                  <a:moveTo>
                    <a:pt x="3700145" y="90170"/>
                  </a:moveTo>
                  <a:lnTo>
                    <a:pt x="3404235" y="90170"/>
                  </a:lnTo>
                  <a:lnTo>
                    <a:pt x="3404235" y="91440"/>
                  </a:lnTo>
                  <a:lnTo>
                    <a:pt x="3292856" y="91440"/>
                  </a:lnTo>
                  <a:lnTo>
                    <a:pt x="3292856" y="90170"/>
                  </a:lnTo>
                  <a:lnTo>
                    <a:pt x="1300670" y="90170"/>
                  </a:lnTo>
                  <a:lnTo>
                    <a:pt x="1300670" y="0"/>
                  </a:lnTo>
                  <a:lnTo>
                    <a:pt x="1287145" y="0"/>
                  </a:lnTo>
                  <a:lnTo>
                    <a:pt x="1287145" y="90170"/>
                  </a:lnTo>
                  <a:lnTo>
                    <a:pt x="0" y="90170"/>
                  </a:lnTo>
                  <a:lnTo>
                    <a:pt x="0" y="91440"/>
                  </a:lnTo>
                  <a:lnTo>
                    <a:pt x="0" y="111760"/>
                  </a:lnTo>
                  <a:lnTo>
                    <a:pt x="3700145" y="111760"/>
                  </a:lnTo>
                  <a:lnTo>
                    <a:pt x="3700145" y="91440"/>
                  </a:lnTo>
                  <a:lnTo>
                    <a:pt x="3700145" y="90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37348" y="5458966"/>
              <a:ext cx="3525011" cy="12877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1353800" y="6281420"/>
              <a:ext cx="170815" cy="80010"/>
            </a:xfrm>
            <a:custGeom>
              <a:avLst/>
              <a:gdLst/>
              <a:ahLst/>
              <a:cxnLst/>
              <a:rect l="l" t="t" r="r" b="b"/>
              <a:pathLst>
                <a:path w="170815" h="80010">
                  <a:moveTo>
                    <a:pt x="170688" y="67310"/>
                  </a:moveTo>
                  <a:lnTo>
                    <a:pt x="86487" y="67310"/>
                  </a:lnTo>
                  <a:lnTo>
                    <a:pt x="86487" y="0"/>
                  </a:lnTo>
                  <a:lnTo>
                    <a:pt x="73025" y="0"/>
                  </a:lnTo>
                  <a:lnTo>
                    <a:pt x="73025" y="67310"/>
                  </a:lnTo>
                  <a:lnTo>
                    <a:pt x="0" y="67310"/>
                  </a:lnTo>
                  <a:lnTo>
                    <a:pt x="0" y="80010"/>
                  </a:lnTo>
                  <a:lnTo>
                    <a:pt x="170688" y="80010"/>
                  </a:lnTo>
                  <a:lnTo>
                    <a:pt x="170688" y="673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Rectángulo 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83126" y="649351"/>
            <a:ext cx="356425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TENSIÓN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APLICADA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–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IEC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60076-</a:t>
            </a:r>
            <a:r>
              <a:rPr sz="2000" spc="-50" dirty="0">
                <a:solidFill>
                  <a:srgbClr val="000000"/>
                </a:solidFill>
              </a:rPr>
              <a:t>1</a:t>
            </a:r>
            <a:endParaRPr sz="2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0132" y="1075944"/>
            <a:ext cx="6498336" cy="511911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6175" y="704799"/>
            <a:ext cx="913193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21814" algn="l"/>
              </a:tabLst>
            </a:pPr>
            <a:r>
              <a:rPr sz="2800" b="1" spc="-70" dirty="0">
                <a:latin typeface="Calibri"/>
                <a:cs typeface="Calibri"/>
              </a:rPr>
              <a:t>ENSAYO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DE</a:t>
            </a:r>
            <a:r>
              <a:rPr sz="2800" b="1" dirty="0">
                <a:latin typeface="Calibri"/>
                <a:cs typeface="Calibri"/>
              </a:rPr>
              <a:t>	TENSIÓN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APLICADA</a:t>
            </a:r>
            <a:endParaRPr sz="2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har char="-"/>
              <a:tabLst>
                <a:tab pos="354965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Ensayo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tensión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alterna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60Hz</a:t>
            </a:r>
            <a:endParaRPr sz="2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Char char="-"/>
              <a:tabLst>
                <a:tab pos="354965" algn="l"/>
                <a:tab pos="356235" algn="l"/>
              </a:tabLst>
            </a:pPr>
            <a:r>
              <a:rPr sz="2800" dirty="0">
                <a:latin typeface="Calibri"/>
                <a:cs typeface="Calibri"/>
              </a:rPr>
              <a:t>La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potencia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fuente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deberá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ser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como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mínimo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1%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potencia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transformador.</a:t>
            </a:r>
            <a:endParaRPr sz="2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Char char="-"/>
              <a:tabLst>
                <a:tab pos="354965" algn="l"/>
                <a:tab pos="356235" algn="l"/>
                <a:tab pos="852169" algn="l"/>
                <a:tab pos="2101850" algn="l"/>
                <a:tab pos="2641600" algn="l"/>
                <a:tab pos="3830320" algn="l"/>
                <a:tab pos="5020945" algn="l"/>
                <a:tab pos="7128509" algn="l"/>
                <a:tab pos="7671434" algn="l"/>
                <a:tab pos="8520430" algn="l"/>
                <a:tab pos="8867775" algn="l"/>
              </a:tabLst>
            </a:pP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tensión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ensayo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deberá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seleccionarse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en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base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la </a:t>
            </a:r>
            <a:r>
              <a:rPr sz="2800" spc="-10" dirty="0">
                <a:latin typeface="Calibri"/>
                <a:cs typeface="Calibri"/>
              </a:rPr>
              <a:t>siguiente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tabla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3124" y="3518915"/>
            <a:ext cx="7598664" cy="241553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3872484"/>
              <a:ext cx="4771644" cy="216255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81836" y="1544193"/>
            <a:ext cx="9388475" cy="2867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297180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Para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tensiones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incluidas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tabla</a:t>
            </a:r>
            <a:r>
              <a:rPr sz="2000" spc="-20" dirty="0">
                <a:latin typeface="Calibri"/>
                <a:cs typeface="Calibri"/>
              </a:rPr>
              <a:t> anterior,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deberá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usar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nivel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no </a:t>
            </a:r>
            <a:r>
              <a:rPr sz="2000" dirty="0">
                <a:latin typeface="Calibri"/>
                <a:cs typeface="Calibri"/>
              </a:rPr>
              <a:t>menor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1.65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veces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nominal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10" dirty="0">
                <a:latin typeface="Calibri"/>
                <a:cs typeface="Calibri"/>
              </a:rPr>
              <a:t> transformador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Para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servicio,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niveles 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serán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reducidos</a:t>
            </a:r>
            <a:r>
              <a:rPr sz="2000" spc="-25" dirty="0">
                <a:latin typeface="Calibri"/>
                <a:cs typeface="Calibri"/>
              </a:rPr>
              <a:t> al </a:t>
            </a:r>
            <a:r>
              <a:rPr sz="2000" dirty="0">
                <a:latin typeface="Calibri"/>
                <a:cs typeface="Calibri"/>
              </a:rPr>
              <a:t>80%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valores asignados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tabla</a:t>
            </a:r>
            <a:endParaRPr sz="2000">
              <a:latin typeface="Calibri"/>
              <a:cs typeface="Calibri"/>
            </a:endParaRPr>
          </a:p>
          <a:p>
            <a:pPr marL="299085" marR="83693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dirty="0">
                <a:latin typeface="Calibri"/>
                <a:cs typeface="Calibri"/>
              </a:rPr>
              <a:t> con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cambiadores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toma,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hacerse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tap </a:t>
            </a:r>
            <a:r>
              <a:rPr sz="2000" spc="-10" dirty="0">
                <a:latin typeface="Calibri"/>
                <a:cs typeface="Calibri"/>
              </a:rPr>
              <a:t>principal.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duración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prueba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minuto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Circuito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Prueba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7264" y="980313"/>
            <a:ext cx="2087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0000"/>
                </a:solidFill>
              </a:rPr>
              <a:t>Consideraciones</a:t>
            </a:r>
            <a:endParaRPr sz="2400"/>
          </a:p>
        </p:txBody>
      </p:sp>
      <p:sp>
        <p:nvSpPr>
          <p:cNvPr id="7" name="Rectángulo 6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88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TENSIÓN</a:t>
            </a:r>
            <a:r>
              <a:rPr sz="36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APLICADA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1430" cy="3034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90100"/>
              </a:lnSpc>
              <a:spcBef>
                <a:spcPts val="1720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PASA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PASA,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considera </a:t>
            </a:r>
            <a:r>
              <a:rPr sz="2000" dirty="0">
                <a:latin typeface="Calibri"/>
                <a:cs typeface="Calibri"/>
              </a:rPr>
              <a:t>aceptado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durante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se </a:t>
            </a:r>
            <a:r>
              <a:rPr sz="2000" dirty="0">
                <a:latin typeface="Calibri"/>
                <a:cs typeface="Calibri"/>
              </a:rPr>
              <a:t>observa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evidencia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posible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ts val="2160"/>
              </a:lnSpc>
              <a:spcBef>
                <a:spcPts val="1739"/>
              </a:spcBef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2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monitoreo</a:t>
            </a:r>
            <a:r>
              <a:rPr sz="2000" spc="2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incluyen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sonidos</a:t>
            </a:r>
            <a:r>
              <a:rPr sz="2000" spc="2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inusuales</a:t>
            </a:r>
            <a:r>
              <a:rPr sz="2000" spc="2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26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golpes, </a:t>
            </a:r>
            <a:r>
              <a:rPr sz="2000" dirty="0">
                <a:latin typeface="Calibri"/>
                <a:cs typeface="Calibri"/>
              </a:rPr>
              <a:t>aumento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repentino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colapso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el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prueba.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8875" y="2896995"/>
            <a:ext cx="2809696" cy="28161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3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TENSIÓN</a:t>
            </a:r>
            <a:r>
              <a:rPr sz="36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INDUCIDA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4271" y="4888890"/>
            <a:ext cx="7291070" cy="8305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  <a:spcBef>
                <a:spcPts val="770"/>
              </a:spcBef>
            </a:pPr>
            <a:r>
              <a:rPr sz="2000" dirty="0">
                <a:latin typeface="Calibri"/>
                <a:cs typeface="Calibri"/>
              </a:rPr>
              <a:t>Medir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aislamientos secundarios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actividad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parciales.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151876" y="3509771"/>
            <a:ext cx="2159635" cy="513715"/>
            <a:chOff x="8151876" y="3509771"/>
            <a:chExt cx="2159635" cy="513715"/>
          </a:xfrm>
        </p:grpSpPr>
        <p:sp>
          <p:nvSpPr>
            <p:cNvPr id="6" name="object 6"/>
            <p:cNvSpPr/>
            <p:nvPr/>
          </p:nvSpPr>
          <p:spPr>
            <a:xfrm>
              <a:off x="8174736" y="3529583"/>
              <a:ext cx="2113915" cy="475615"/>
            </a:xfrm>
            <a:custGeom>
              <a:avLst/>
              <a:gdLst/>
              <a:ahLst/>
              <a:cxnLst/>
              <a:rect l="l" t="t" r="r" b="b"/>
              <a:pathLst>
                <a:path w="2113915" h="475614">
                  <a:moveTo>
                    <a:pt x="2023872" y="0"/>
                  </a:moveTo>
                  <a:lnTo>
                    <a:pt x="89916" y="0"/>
                  </a:lnTo>
                  <a:lnTo>
                    <a:pt x="55118" y="6223"/>
                  </a:lnTo>
                  <a:lnTo>
                    <a:pt x="26416" y="23113"/>
                  </a:lnTo>
                  <a:lnTo>
                    <a:pt x="7112" y="48387"/>
                  </a:lnTo>
                  <a:lnTo>
                    <a:pt x="0" y="79501"/>
                  </a:lnTo>
                  <a:lnTo>
                    <a:pt x="0" y="395604"/>
                  </a:lnTo>
                  <a:lnTo>
                    <a:pt x="7112" y="426719"/>
                  </a:lnTo>
                  <a:lnTo>
                    <a:pt x="26416" y="451992"/>
                  </a:lnTo>
                  <a:lnTo>
                    <a:pt x="55118" y="468883"/>
                  </a:lnTo>
                  <a:lnTo>
                    <a:pt x="89916" y="475106"/>
                  </a:lnTo>
                  <a:lnTo>
                    <a:pt x="2023872" y="475106"/>
                  </a:lnTo>
                  <a:lnTo>
                    <a:pt x="2059051" y="468883"/>
                  </a:lnTo>
                  <a:lnTo>
                    <a:pt x="2087626" y="451992"/>
                  </a:lnTo>
                  <a:lnTo>
                    <a:pt x="2106803" y="426719"/>
                  </a:lnTo>
                  <a:lnTo>
                    <a:pt x="2113788" y="395604"/>
                  </a:lnTo>
                  <a:lnTo>
                    <a:pt x="2113788" y="79501"/>
                  </a:lnTo>
                  <a:lnTo>
                    <a:pt x="2106803" y="48387"/>
                  </a:lnTo>
                  <a:lnTo>
                    <a:pt x="2087626" y="23113"/>
                  </a:lnTo>
                  <a:lnTo>
                    <a:pt x="2059051" y="6223"/>
                  </a:lnTo>
                  <a:lnTo>
                    <a:pt x="20238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51876" y="3509771"/>
              <a:ext cx="2159635" cy="513715"/>
            </a:xfrm>
            <a:custGeom>
              <a:avLst/>
              <a:gdLst/>
              <a:ahLst/>
              <a:cxnLst/>
              <a:rect l="l" t="t" r="r" b="b"/>
              <a:pathLst>
                <a:path w="2159634" h="513714">
                  <a:moveTo>
                    <a:pt x="2159127" y="87630"/>
                  </a:moveTo>
                  <a:lnTo>
                    <a:pt x="2146554" y="53098"/>
                  </a:lnTo>
                  <a:lnTo>
                    <a:pt x="2121789" y="25019"/>
                  </a:lnTo>
                  <a:lnTo>
                    <a:pt x="2114169" y="20840"/>
                  </a:lnTo>
                  <a:lnTo>
                    <a:pt x="2114169" y="93726"/>
                  </a:lnTo>
                  <a:lnTo>
                    <a:pt x="2114169" y="414401"/>
                  </a:lnTo>
                  <a:lnTo>
                    <a:pt x="2090674" y="459359"/>
                  </a:lnTo>
                  <a:lnTo>
                    <a:pt x="2045843" y="473837"/>
                  </a:lnTo>
                  <a:lnTo>
                    <a:pt x="112395" y="473837"/>
                  </a:lnTo>
                  <a:lnTo>
                    <a:pt x="64008" y="455549"/>
                  </a:lnTo>
                  <a:lnTo>
                    <a:pt x="44958" y="413639"/>
                  </a:lnTo>
                  <a:lnTo>
                    <a:pt x="44958" y="99060"/>
                  </a:lnTo>
                  <a:lnTo>
                    <a:pt x="45847" y="91440"/>
                  </a:lnTo>
                  <a:lnTo>
                    <a:pt x="67945" y="54622"/>
                  </a:lnTo>
                  <a:lnTo>
                    <a:pt x="112395" y="39751"/>
                  </a:lnTo>
                  <a:lnTo>
                    <a:pt x="2047494" y="39636"/>
                  </a:lnTo>
                  <a:lnTo>
                    <a:pt x="2072259" y="44069"/>
                  </a:lnTo>
                  <a:lnTo>
                    <a:pt x="2092579" y="55511"/>
                  </a:lnTo>
                  <a:lnTo>
                    <a:pt x="2106930" y="72390"/>
                  </a:lnTo>
                  <a:lnTo>
                    <a:pt x="2114169" y="93726"/>
                  </a:lnTo>
                  <a:lnTo>
                    <a:pt x="2114169" y="20840"/>
                  </a:lnTo>
                  <a:lnTo>
                    <a:pt x="2087753" y="6350"/>
                  </a:lnTo>
                  <a:lnTo>
                    <a:pt x="2047494" y="0"/>
                  </a:lnTo>
                  <a:lnTo>
                    <a:pt x="110617" y="0"/>
                  </a:lnTo>
                  <a:lnTo>
                    <a:pt x="67437" y="7620"/>
                  </a:lnTo>
                  <a:lnTo>
                    <a:pt x="29845" y="31750"/>
                  </a:lnTo>
                  <a:lnTo>
                    <a:pt x="4318" y="70104"/>
                  </a:lnTo>
                  <a:lnTo>
                    <a:pt x="0" y="89916"/>
                  </a:lnTo>
                  <a:lnTo>
                    <a:pt x="0" y="415925"/>
                  </a:lnTo>
                  <a:lnTo>
                    <a:pt x="11811" y="458597"/>
                  </a:lnTo>
                  <a:lnTo>
                    <a:pt x="41529" y="491363"/>
                  </a:lnTo>
                  <a:lnTo>
                    <a:pt x="85217" y="510921"/>
                  </a:lnTo>
                  <a:lnTo>
                    <a:pt x="2048383" y="513461"/>
                  </a:lnTo>
                  <a:lnTo>
                    <a:pt x="2088769" y="506603"/>
                  </a:lnTo>
                  <a:lnTo>
                    <a:pt x="2114169" y="492252"/>
                  </a:lnTo>
                  <a:lnTo>
                    <a:pt x="2123186" y="487172"/>
                  </a:lnTo>
                  <a:lnTo>
                    <a:pt x="2147951" y="458470"/>
                  </a:lnTo>
                  <a:lnTo>
                    <a:pt x="2159127" y="423545"/>
                  </a:lnTo>
                  <a:lnTo>
                    <a:pt x="2159127" y="8763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920996" y="2279904"/>
            <a:ext cx="3180715" cy="1229995"/>
            <a:chOff x="4920996" y="2279904"/>
            <a:chExt cx="3180715" cy="1229995"/>
          </a:xfrm>
        </p:grpSpPr>
        <p:sp>
          <p:nvSpPr>
            <p:cNvPr id="9" name="object 9"/>
            <p:cNvSpPr/>
            <p:nvPr/>
          </p:nvSpPr>
          <p:spPr>
            <a:xfrm>
              <a:off x="6106668" y="2301240"/>
              <a:ext cx="1478280" cy="473709"/>
            </a:xfrm>
            <a:custGeom>
              <a:avLst/>
              <a:gdLst/>
              <a:ahLst/>
              <a:cxnLst/>
              <a:rect l="l" t="t" r="r" b="b"/>
              <a:pathLst>
                <a:path w="1478279" h="473710">
                  <a:moveTo>
                    <a:pt x="1398905" y="0"/>
                  </a:moveTo>
                  <a:lnTo>
                    <a:pt x="78486" y="0"/>
                  </a:lnTo>
                  <a:lnTo>
                    <a:pt x="47879" y="6096"/>
                  </a:lnTo>
                  <a:lnTo>
                    <a:pt x="22987" y="22987"/>
                  </a:lnTo>
                  <a:lnTo>
                    <a:pt x="6096" y="47879"/>
                  </a:lnTo>
                  <a:lnTo>
                    <a:pt x="0" y="78486"/>
                  </a:lnTo>
                  <a:lnTo>
                    <a:pt x="0" y="394462"/>
                  </a:lnTo>
                  <a:lnTo>
                    <a:pt x="6096" y="425069"/>
                  </a:lnTo>
                  <a:lnTo>
                    <a:pt x="22987" y="450214"/>
                  </a:lnTo>
                  <a:lnTo>
                    <a:pt x="47879" y="467360"/>
                  </a:lnTo>
                  <a:lnTo>
                    <a:pt x="78486" y="473583"/>
                  </a:lnTo>
                  <a:lnTo>
                    <a:pt x="1398905" y="473583"/>
                  </a:lnTo>
                  <a:lnTo>
                    <a:pt x="1429892" y="467360"/>
                  </a:lnTo>
                  <a:lnTo>
                    <a:pt x="1455039" y="450214"/>
                  </a:lnTo>
                  <a:lnTo>
                    <a:pt x="1471930" y="425069"/>
                  </a:lnTo>
                  <a:lnTo>
                    <a:pt x="1478153" y="394462"/>
                  </a:lnTo>
                  <a:lnTo>
                    <a:pt x="1478153" y="78486"/>
                  </a:lnTo>
                  <a:lnTo>
                    <a:pt x="1471930" y="47879"/>
                  </a:lnTo>
                  <a:lnTo>
                    <a:pt x="1455039" y="22987"/>
                  </a:lnTo>
                  <a:lnTo>
                    <a:pt x="1429892" y="6096"/>
                  </a:lnTo>
                  <a:lnTo>
                    <a:pt x="139890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86856" y="2279903"/>
              <a:ext cx="1517650" cy="516890"/>
            </a:xfrm>
            <a:custGeom>
              <a:avLst/>
              <a:gdLst/>
              <a:ahLst/>
              <a:cxnLst/>
              <a:rect l="l" t="t" r="r" b="b"/>
              <a:pathLst>
                <a:path w="1517650" h="516889">
                  <a:moveTo>
                    <a:pt x="1517396" y="88519"/>
                  </a:moveTo>
                  <a:lnTo>
                    <a:pt x="1506347" y="53467"/>
                  </a:lnTo>
                  <a:lnTo>
                    <a:pt x="1484884" y="25781"/>
                  </a:lnTo>
                  <a:lnTo>
                    <a:pt x="1477772" y="21374"/>
                  </a:lnTo>
                  <a:lnTo>
                    <a:pt x="1477772" y="94615"/>
                  </a:lnTo>
                  <a:lnTo>
                    <a:pt x="1477772" y="415544"/>
                  </a:lnTo>
                  <a:lnTo>
                    <a:pt x="1457452" y="459994"/>
                  </a:lnTo>
                  <a:lnTo>
                    <a:pt x="1417574" y="474345"/>
                  </a:lnTo>
                  <a:lnTo>
                    <a:pt x="93726" y="474218"/>
                  </a:lnTo>
                  <a:lnTo>
                    <a:pt x="56388" y="456819"/>
                  </a:lnTo>
                  <a:lnTo>
                    <a:pt x="39624" y="420878"/>
                  </a:lnTo>
                  <a:lnTo>
                    <a:pt x="39624" y="99187"/>
                  </a:lnTo>
                  <a:lnTo>
                    <a:pt x="59563" y="55499"/>
                  </a:lnTo>
                  <a:lnTo>
                    <a:pt x="93726" y="40386"/>
                  </a:lnTo>
                  <a:lnTo>
                    <a:pt x="1419098" y="40386"/>
                  </a:lnTo>
                  <a:lnTo>
                    <a:pt x="1440688" y="44450"/>
                  </a:lnTo>
                  <a:lnTo>
                    <a:pt x="1458849" y="56007"/>
                  </a:lnTo>
                  <a:lnTo>
                    <a:pt x="1471676" y="73279"/>
                  </a:lnTo>
                  <a:lnTo>
                    <a:pt x="1477772" y="94615"/>
                  </a:lnTo>
                  <a:lnTo>
                    <a:pt x="1477772" y="21374"/>
                  </a:lnTo>
                  <a:lnTo>
                    <a:pt x="1455039" y="7239"/>
                  </a:lnTo>
                  <a:lnTo>
                    <a:pt x="1419098" y="0"/>
                  </a:lnTo>
                  <a:lnTo>
                    <a:pt x="97536" y="0"/>
                  </a:lnTo>
                  <a:lnTo>
                    <a:pt x="59436" y="8382"/>
                  </a:lnTo>
                  <a:lnTo>
                    <a:pt x="26162" y="31750"/>
                  </a:lnTo>
                  <a:lnTo>
                    <a:pt x="3810" y="70866"/>
                  </a:lnTo>
                  <a:lnTo>
                    <a:pt x="0" y="90043"/>
                  </a:lnTo>
                  <a:lnTo>
                    <a:pt x="0" y="426212"/>
                  </a:lnTo>
                  <a:lnTo>
                    <a:pt x="1524" y="436245"/>
                  </a:lnTo>
                  <a:lnTo>
                    <a:pt x="21844" y="478536"/>
                  </a:lnTo>
                  <a:lnTo>
                    <a:pt x="39624" y="492633"/>
                  </a:lnTo>
                  <a:lnTo>
                    <a:pt x="52578" y="503047"/>
                  </a:lnTo>
                  <a:lnTo>
                    <a:pt x="90932" y="514223"/>
                  </a:lnTo>
                  <a:lnTo>
                    <a:pt x="134112" y="516509"/>
                  </a:lnTo>
                  <a:lnTo>
                    <a:pt x="224409" y="512318"/>
                  </a:lnTo>
                  <a:lnTo>
                    <a:pt x="265938" y="514731"/>
                  </a:lnTo>
                  <a:lnTo>
                    <a:pt x="1419860" y="514731"/>
                  </a:lnTo>
                  <a:lnTo>
                    <a:pt x="1455674" y="507492"/>
                  </a:lnTo>
                  <a:lnTo>
                    <a:pt x="1477772" y="493395"/>
                  </a:lnTo>
                  <a:lnTo>
                    <a:pt x="1485773" y="488315"/>
                  </a:lnTo>
                  <a:lnTo>
                    <a:pt x="1507236" y="459994"/>
                  </a:lnTo>
                  <a:lnTo>
                    <a:pt x="1517396" y="424688"/>
                  </a:lnTo>
                  <a:lnTo>
                    <a:pt x="1517396" y="88519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20996" y="2705100"/>
              <a:ext cx="3103245" cy="746125"/>
            </a:xfrm>
            <a:custGeom>
              <a:avLst/>
              <a:gdLst/>
              <a:ahLst/>
              <a:cxnLst/>
              <a:rect l="l" t="t" r="r" b="b"/>
              <a:pathLst>
                <a:path w="3103245" h="746125">
                  <a:moveTo>
                    <a:pt x="9143" y="0"/>
                  </a:moveTo>
                  <a:lnTo>
                    <a:pt x="0" y="38862"/>
                  </a:lnTo>
                  <a:lnTo>
                    <a:pt x="3064255" y="746125"/>
                  </a:lnTo>
                  <a:lnTo>
                    <a:pt x="3102863" y="734060"/>
                  </a:lnTo>
                  <a:lnTo>
                    <a:pt x="3074543" y="707516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09687" y="3333115"/>
              <a:ext cx="191643" cy="1764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25568" y="2519553"/>
              <a:ext cx="1000760" cy="43815"/>
            </a:xfrm>
            <a:custGeom>
              <a:avLst/>
              <a:gdLst/>
              <a:ahLst/>
              <a:cxnLst/>
              <a:rect l="l" t="t" r="r" b="b"/>
              <a:pathLst>
                <a:path w="1000760" h="43814">
                  <a:moveTo>
                    <a:pt x="0" y="0"/>
                  </a:moveTo>
                  <a:lnTo>
                    <a:pt x="0" y="39497"/>
                  </a:lnTo>
                  <a:lnTo>
                    <a:pt x="965962" y="43814"/>
                  </a:lnTo>
                  <a:lnTo>
                    <a:pt x="1000379" y="23875"/>
                  </a:lnTo>
                  <a:lnTo>
                    <a:pt x="966851" y="4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5617" y="2453640"/>
              <a:ext cx="180086" cy="17932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240394" y="3573017"/>
            <a:ext cx="19907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Arial"/>
                <a:cs typeface="Arial"/>
              </a:rPr>
              <a:t>1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hour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with</a:t>
            </a:r>
            <a:r>
              <a:rPr sz="2200" b="1" spc="-80" dirty="0">
                <a:latin typeface="Arial"/>
                <a:cs typeface="Arial"/>
              </a:rPr>
              <a:t> </a:t>
            </a:r>
            <a:r>
              <a:rPr sz="2200" b="1" spc="-25" dirty="0">
                <a:latin typeface="Arial"/>
                <a:cs typeface="Arial"/>
              </a:rPr>
              <a:t>PD</a:t>
            </a:r>
            <a:endParaRPr sz="2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36085" y="3488182"/>
            <a:ext cx="10058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Arial"/>
                <a:cs typeface="Arial"/>
              </a:rPr>
              <a:t>Class</a:t>
            </a:r>
            <a:r>
              <a:rPr sz="2200" b="1" spc="-65" dirty="0">
                <a:latin typeface="Arial"/>
                <a:cs typeface="Arial"/>
              </a:rPr>
              <a:t> </a:t>
            </a:r>
            <a:r>
              <a:rPr sz="2200" b="1" spc="-25" dirty="0">
                <a:latin typeface="Arial"/>
                <a:cs typeface="Arial"/>
              </a:rPr>
              <a:t>II</a:t>
            </a:r>
            <a:endParaRPr sz="2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28413" y="2044395"/>
            <a:ext cx="10725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latin typeface="Arial"/>
                <a:cs typeface="Arial"/>
              </a:rPr>
              <a:t>Routine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37813" y="2337561"/>
            <a:ext cx="934085" cy="6515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2290"/>
              </a:lnSpc>
              <a:spcBef>
                <a:spcPts val="459"/>
              </a:spcBef>
            </a:pPr>
            <a:r>
              <a:rPr sz="2200" b="1" dirty="0">
                <a:latin typeface="Arial"/>
                <a:cs typeface="Arial"/>
              </a:rPr>
              <a:t>Class</a:t>
            </a:r>
            <a:r>
              <a:rPr sz="2200" b="1" spc="-5" dirty="0">
                <a:latin typeface="Arial"/>
                <a:cs typeface="Arial"/>
              </a:rPr>
              <a:t> </a:t>
            </a:r>
            <a:r>
              <a:rPr sz="2200" b="1" spc="-50" dirty="0">
                <a:latin typeface="Arial"/>
                <a:cs typeface="Arial"/>
              </a:rPr>
              <a:t>I </a:t>
            </a:r>
            <a:r>
              <a:rPr sz="2200" b="1" spc="-10" dirty="0">
                <a:latin typeface="Arial"/>
                <a:cs typeface="Arial"/>
              </a:rPr>
              <a:t>cycles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34150" y="2337561"/>
            <a:ext cx="6534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Arial"/>
                <a:cs typeface="Arial"/>
              </a:rPr>
              <a:t>7200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12308" y="3011423"/>
            <a:ext cx="669036" cy="28651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785740" y="3784853"/>
            <a:ext cx="8972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latin typeface="Arial"/>
                <a:cs typeface="Arial"/>
              </a:rPr>
              <a:t>Rutina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19186" y="3465321"/>
            <a:ext cx="274320" cy="535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50" b="1" spc="-5" dirty="0">
                <a:latin typeface="Arial"/>
                <a:cs typeface="Arial"/>
              </a:rPr>
              <a:t>+</a:t>
            </a:r>
            <a:endParaRPr sz="33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92952" y="3509771"/>
            <a:ext cx="1517650" cy="516890"/>
            <a:chOff x="6092952" y="3509771"/>
            <a:chExt cx="1517650" cy="516890"/>
          </a:xfrm>
        </p:grpSpPr>
        <p:sp>
          <p:nvSpPr>
            <p:cNvPr id="24" name="object 24"/>
            <p:cNvSpPr/>
            <p:nvPr/>
          </p:nvSpPr>
          <p:spPr>
            <a:xfrm>
              <a:off x="6112764" y="3529583"/>
              <a:ext cx="1478280" cy="475615"/>
            </a:xfrm>
            <a:custGeom>
              <a:avLst/>
              <a:gdLst/>
              <a:ahLst/>
              <a:cxnLst/>
              <a:rect l="l" t="t" r="r" b="b"/>
              <a:pathLst>
                <a:path w="1478279" h="475614">
                  <a:moveTo>
                    <a:pt x="1399032" y="0"/>
                  </a:moveTo>
                  <a:lnTo>
                    <a:pt x="79248" y="0"/>
                  </a:lnTo>
                  <a:lnTo>
                    <a:pt x="48513" y="6223"/>
                  </a:lnTo>
                  <a:lnTo>
                    <a:pt x="23368" y="23113"/>
                  </a:lnTo>
                  <a:lnTo>
                    <a:pt x="6223" y="48387"/>
                  </a:lnTo>
                  <a:lnTo>
                    <a:pt x="0" y="79501"/>
                  </a:lnTo>
                  <a:lnTo>
                    <a:pt x="0" y="395604"/>
                  </a:lnTo>
                  <a:lnTo>
                    <a:pt x="6223" y="426719"/>
                  </a:lnTo>
                  <a:lnTo>
                    <a:pt x="23368" y="451992"/>
                  </a:lnTo>
                  <a:lnTo>
                    <a:pt x="48513" y="468883"/>
                  </a:lnTo>
                  <a:lnTo>
                    <a:pt x="79248" y="475106"/>
                  </a:lnTo>
                  <a:lnTo>
                    <a:pt x="1399032" y="475106"/>
                  </a:lnTo>
                  <a:lnTo>
                    <a:pt x="1429765" y="468883"/>
                  </a:lnTo>
                  <a:lnTo>
                    <a:pt x="1454912" y="451992"/>
                  </a:lnTo>
                  <a:lnTo>
                    <a:pt x="1472057" y="426719"/>
                  </a:lnTo>
                  <a:lnTo>
                    <a:pt x="1478280" y="395604"/>
                  </a:lnTo>
                  <a:lnTo>
                    <a:pt x="1478280" y="79501"/>
                  </a:lnTo>
                  <a:lnTo>
                    <a:pt x="1472057" y="48387"/>
                  </a:lnTo>
                  <a:lnTo>
                    <a:pt x="1454912" y="23113"/>
                  </a:lnTo>
                  <a:lnTo>
                    <a:pt x="1429765" y="6223"/>
                  </a:lnTo>
                  <a:lnTo>
                    <a:pt x="139903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2952" y="3509771"/>
              <a:ext cx="1517650" cy="516890"/>
            </a:xfrm>
            <a:custGeom>
              <a:avLst/>
              <a:gdLst/>
              <a:ahLst/>
              <a:cxnLst/>
              <a:rect l="l" t="t" r="r" b="b"/>
              <a:pathLst>
                <a:path w="1517650" h="516889">
                  <a:moveTo>
                    <a:pt x="1517523" y="97790"/>
                  </a:moveTo>
                  <a:lnTo>
                    <a:pt x="1516761" y="87757"/>
                  </a:lnTo>
                  <a:lnTo>
                    <a:pt x="1506220" y="53340"/>
                  </a:lnTo>
                  <a:lnTo>
                    <a:pt x="1484249" y="25019"/>
                  </a:lnTo>
                  <a:lnTo>
                    <a:pt x="1477137" y="20624"/>
                  </a:lnTo>
                  <a:lnTo>
                    <a:pt x="1477137" y="93853"/>
                  </a:lnTo>
                  <a:lnTo>
                    <a:pt x="1477137" y="423037"/>
                  </a:lnTo>
                  <a:lnTo>
                    <a:pt x="1470025" y="443992"/>
                  </a:lnTo>
                  <a:lnTo>
                    <a:pt x="1456690" y="460629"/>
                  </a:lnTo>
                  <a:lnTo>
                    <a:pt x="1438529" y="471424"/>
                  </a:lnTo>
                  <a:lnTo>
                    <a:pt x="1416939" y="474853"/>
                  </a:lnTo>
                  <a:lnTo>
                    <a:pt x="99060" y="474853"/>
                  </a:lnTo>
                  <a:lnTo>
                    <a:pt x="56388" y="456565"/>
                  </a:lnTo>
                  <a:lnTo>
                    <a:pt x="39624" y="414528"/>
                  </a:lnTo>
                  <a:lnTo>
                    <a:pt x="39624" y="99314"/>
                  </a:lnTo>
                  <a:lnTo>
                    <a:pt x="40386" y="91567"/>
                  </a:lnTo>
                  <a:lnTo>
                    <a:pt x="60579" y="54229"/>
                  </a:lnTo>
                  <a:lnTo>
                    <a:pt x="88392" y="41275"/>
                  </a:lnTo>
                  <a:lnTo>
                    <a:pt x="99060" y="39751"/>
                  </a:lnTo>
                  <a:lnTo>
                    <a:pt x="1418463" y="39751"/>
                  </a:lnTo>
                  <a:lnTo>
                    <a:pt x="1440180" y="44069"/>
                  </a:lnTo>
                  <a:lnTo>
                    <a:pt x="1458341" y="55511"/>
                  </a:lnTo>
                  <a:lnTo>
                    <a:pt x="1471168" y="72517"/>
                  </a:lnTo>
                  <a:lnTo>
                    <a:pt x="1477137" y="93853"/>
                  </a:lnTo>
                  <a:lnTo>
                    <a:pt x="1477137" y="20624"/>
                  </a:lnTo>
                  <a:lnTo>
                    <a:pt x="1453896" y="6223"/>
                  </a:lnTo>
                  <a:lnTo>
                    <a:pt x="1418463" y="0"/>
                  </a:lnTo>
                  <a:lnTo>
                    <a:pt x="97536" y="0"/>
                  </a:lnTo>
                  <a:lnTo>
                    <a:pt x="59436" y="7620"/>
                  </a:lnTo>
                  <a:lnTo>
                    <a:pt x="26289" y="31877"/>
                  </a:lnTo>
                  <a:lnTo>
                    <a:pt x="3810" y="70231"/>
                  </a:lnTo>
                  <a:lnTo>
                    <a:pt x="0" y="90043"/>
                  </a:lnTo>
                  <a:lnTo>
                    <a:pt x="0" y="416814"/>
                  </a:lnTo>
                  <a:lnTo>
                    <a:pt x="762" y="426847"/>
                  </a:lnTo>
                  <a:lnTo>
                    <a:pt x="2286" y="436753"/>
                  </a:lnTo>
                  <a:lnTo>
                    <a:pt x="22860" y="479298"/>
                  </a:lnTo>
                  <a:lnTo>
                    <a:pt x="39624" y="492760"/>
                  </a:lnTo>
                  <a:lnTo>
                    <a:pt x="53213" y="503682"/>
                  </a:lnTo>
                  <a:lnTo>
                    <a:pt x="91059" y="514604"/>
                  </a:lnTo>
                  <a:lnTo>
                    <a:pt x="133731" y="516382"/>
                  </a:lnTo>
                  <a:lnTo>
                    <a:pt x="223647" y="511810"/>
                  </a:lnTo>
                  <a:lnTo>
                    <a:pt x="265811" y="514604"/>
                  </a:lnTo>
                  <a:lnTo>
                    <a:pt x="1419225" y="514604"/>
                  </a:lnTo>
                  <a:lnTo>
                    <a:pt x="1455166" y="507746"/>
                  </a:lnTo>
                  <a:lnTo>
                    <a:pt x="1477137" y="493776"/>
                  </a:lnTo>
                  <a:lnTo>
                    <a:pt x="1485392" y="488569"/>
                  </a:lnTo>
                  <a:lnTo>
                    <a:pt x="1506982" y="459740"/>
                  </a:lnTo>
                  <a:lnTo>
                    <a:pt x="1516761" y="424561"/>
                  </a:lnTo>
                  <a:lnTo>
                    <a:pt x="1517523" y="415290"/>
                  </a:lnTo>
                  <a:lnTo>
                    <a:pt x="1517523" y="9779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425946" y="3573017"/>
            <a:ext cx="87693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latin typeface="Arial"/>
                <a:cs typeface="Arial"/>
              </a:rPr>
              <a:t>7200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00" b="1" spc="-10" dirty="0">
                <a:latin typeface="Arial"/>
                <a:cs typeface="Arial"/>
              </a:rPr>
              <a:t>cycles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943855" y="3649979"/>
            <a:ext cx="1080135" cy="179705"/>
            <a:chOff x="4943855" y="3649979"/>
            <a:chExt cx="1080135" cy="179705"/>
          </a:xfrm>
        </p:grpSpPr>
        <p:sp>
          <p:nvSpPr>
            <p:cNvPr id="28" name="object 28"/>
            <p:cNvSpPr/>
            <p:nvPr/>
          </p:nvSpPr>
          <p:spPr>
            <a:xfrm>
              <a:off x="4943855" y="3715511"/>
              <a:ext cx="1001394" cy="44450"/>
            </a:xfrm>
            <a:custGeom>
              <a:avLst/>
              <a:gdLst/>
              <a:ahLst/>
              <a:cxnLst/>
              <a:rect l="l" t="t" r="r" b="b"/>
              <a:pathLst>
                <a:path w="1001395" h="44450">
                  <a:moveTo>
                    <a:pt x="762" y="0"/>
                  </a:moveTo>
                  <a:lnTo>
                    <a:pt x="0" y="40258"/>
                  </a:lnTo>
                  <a:lnTo>
                    <a:pt x="966343" y="44450"/>
                  </a:lnTo>
                  <a:lnTo>
                    <a:pt x="1001014" y="24637"/>
                  </a:lnTo>
                  <a:lnTo>
                    <a:pt x="965835" y="419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43905" y="3649979"/>
              <a:ext cx="180086" cy="179196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272539" y="3489959"/>
            <a:ext cx="2400300" cy="2868295"/>
            <a:chOff x="1272539" y="3489959"/>
            <a:chExt cx="2400300" cy="2868295"/>
          </a:xfrm>
        </p:grpSpPr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2351" y="4190999"/>
              <a:ext cx="1464563" cy="189280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72539" y="3896867"/>
              <a:ext cx="1504315" cy="2207895"/>
            </a:xfrm>
            <a:custGeom>
              <a:avLst/>
              <a:gdLst/>
              <a:ahLst/>
              <a:cxnLst/>
              <a:rect l="l" t="t" r="r" b="b"/>
              <a:pathLst>
                <a:path w="1504314" h="2207895">
                  <a:moveTo>
                    <a:pt x="1463674" y="274319"/>
                  </a:moveTo>
                  <a:lnTo>
                    <a:pt x="19812" y="274319"/>
                  </a:lnTo>
                  <a:lnTo>
                    <a:pt x="12191" y="275970"/>
                  </a:lnTo>
                  <a:lnTo>
                    <a:pt x="5841" y="280415"/>
                  </a:lnTo>
                  <a:lnTo>
                    <a:pt x="1523" y="286892"/>
                  </a:lnTo>
                  <a:lnTo>
                    <a:pt x="0" y="294893"/>
                  </a:lnTo>
                  <a:lnTo>
                    <a:pt x="0" y="2188082"/>
                  </a:lnTo>
                  <a:lnTo>
                    <a:pt x="1523" y="2195690"/>
                  </a:lnTo>
                  <a:lnTo>
                    <a:pt x="5841" y="2201989"/>
                  </a:lnTo>
                  <a:lnTo>
                    <a:pt x="12191" y="2206307"/>
                  </a:lnTo>
                  <a:lnTo>
                    <a:pt x="19812" y="2207894"/>
                  </a:lnTo>
                  <a:lnTo>
                    <a:pt x="1484248" y="2207894"/>
                  </a:lnTo>
                  <a:lnTo>
                    <a:pt x="1491868" y="2206307"/>
                  </a:lnTo>
                  <a:lnTo>
                    <a:pt x="1498218" y="2201989"/>
                  </a:lnTo>
                  <a:lnTo>
                    <a:pt x="1502410" y="2195690"/>
                  </a:lnTo>
                  <a:lnTo>
                    <a:pt x="1504061" y="2188082"/>
                  </a:lnTo>
                  <a:lnTo>
                    <a:pt x="1504061" y="2109584"/>
                  </a:lnTo>
                  <a:lnTo>
                    <a:pt x="39623" y="2109584"/>
                  </a:lnTo>
                  <a:lnTo>
                    <a:pt x="39623" y="314705"/>
                  </a:lnTo>
                  <a:lnTo>
                    <a:pt x="1463674" y="314705"/>
                  </a:lnTo>
                  <a:lnTo>
                    <a:pt x="1463674" y="274319"/>
                  </a:lnTo>
                  <a:close/>
                </a:path>
                <a:path w="1504314" h="2207895">
                  <a:moveTo>
                    <a:pt x="1484248" y="274319"/>
                  </a:moveTo>
                  <a:lnTo>
                    <a:pt x="1463674" y="274319"/>
                  </a:lnTo>
                  <a:lnTo>
                    <a:pt x="1463674" y="2109584"/>
                  </a:lnTo>
                  <a:lnTo>
                    <a:pt x="1504061" y="2109584"/>
                  </a:lnTo>
                  <a:lnTo>
                    <a:pt x="1504061" y="294893"/>
                  </a:lnTo>
                  <a:lnTo>
                    <a:pt x="1502410" y="286892"/>
                  </a:lnTo>
                  <a:lnTo>
                    <a:pt x="1498218" y="280415"/>
                  </a:lnTo>
                  <a:lnTo>
                    <a:pt x="1491868" y="275970"/>
                  </a:lnTo>
                  <a:lnTo>
                    <a:pt x="1484248" y="274319"/>
                  </a:lnTo>
                  <a:close/>
                </a:path>
                <a:path w="1504314" h="2207895">
                  <a:moveTo>
                    <a:pt x="782447" y="0"/>
                  </a:moveTo>
                  <a:lnTo>
                    <a:pt x="729234" y="761"/>
                  </a:lnTo>
                  <a:lnTo>
                    <a:pt x="731266" y="274319"/>
                  </a:lnTo>
                  <a:lnTo>
                    <a:pt x="784605" y="274319"/>
                  </a:lnTo>
                  <a:lnTo>
                    <a:pt x="782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1136" y="5352287"/>
              <a:ext cx="269748" cy="20421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11223" y="5132831"/>
              <a:ext cx="271272" cy="25450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25979" y="4488179"/>
              <a:ext cx="329183" cy="27431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275588" y="4194047"/>
              <a:ext cx="1481455" cy="2164080"/>
            </a:xfrm>
            <a:custGeom>
              <a:avLst/>
              <a:gdLst/>
              <a:ahLst/>
              <a:cxnLst/>
              <a:rect l="l" t="t" r="r" b="b"/>
              <a:pathLst>
                <a:path w="1481455" h="2164079">
                  <a:moveTo>
                    <a:pt x="780923" y="2163191"/>
                  </a:moveTo>
                  <a:lnTo>
                    <a:pt x="778637" y="1868970"/>
                  </a:lnTo>
                  <a:lnTo>
                    <a:pt x="725424" y="1869732"/>
                  </a:lnTo>
                  <a:lnTo>
                    <a:pt x="727710" y="2163953"/>
                  </a:lnTo>
                  <a:lnTo>
                    <a:pt x="780923" y="2163191"/>
                  </a:lnTo>
                  <a:close/>
                </a:path>
                <a:path w="1481455" h="2164079">
                  <a:moveTo>
                    <a:pt x="1481201" y="3048"/>
                  </a:moveTo>
                  <a:lnTo>
                    <a:pt x="1478153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76200"/>
                  </a:lnTo>
                  <a:lnTo>
                    <a:pt x="3048" y="79248"/>
                  </a:lnTo>
                  <a:lnTo>
                    <a:pt x="1478153" y="79248"/>
                  </a:lnTo>
                  <a:lnTo>
                    <a:pt x="1481201" y="76200"/>
                  </a:lnTo>
                  <a:lnTo>
                    <a:pt x="1481201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325623" y="3509771"/>
              <a:ext cx="1327150" cy="996315"/>
            </a:xfrm>
            <a:custGeom>
              <a:avLst/>
              <a:gdLst/>
              <a:ahLst/>
              <a:cxnLst/>
              <a:rect l="l" t="t" r="r" b="b"/>
              <a:pathLst>
                <a:path w="1327150" h="996314">
                  <a:moveTo>
                    <a:pt x="1224406" y="0"/>
                  </a:moveTo>
                  <a:lnTo>
                    <a:pt x="255777" y="0"/>
                  </a:lnTo>
                  <a:lnTo>
                    <a:pt x="215645" y="8000"/>
                  </a:lnTo>
                  <a:lnTo>
                    <a:pt x="183006" y="29972"/>
                  </a:lnTo>
                  <a:lnTo>
                    <a:pt x="161036" y="62737"/>
                  </a:lnTo>
                  <a:lnTo>
                    <a:pt x="153034" y="102996"/>
                  </a:lnTo>
                  <a:lnTo>
                    <a:pt x="153034" y="514095"/>
                  </a:lnTo>
                  <a:lnTo>
                    <a:pt x="161036" y="553973"/>
                  </a:lnTo>
                  <a:lnTo>
                    <a:pt x="183006" y="586739"/>
                  </a:lnTo>
                  <a:lnTo>
                    <a:pt x="215645" y="608964"/>
                  </a:lnTo>
                  <a:lnTo>
                    <a:pt x="255777" y="617092"/>
                  </a:lnTo>
                  <a:lnTo>
                    <a:pt x="348742" y="617092"/>
                  </a:lnTo>
                  <a:lnTo>
                    <a:pt x="0" y="996188"/>
                  </a:lnTo>
                  <a:lnTo>
                    <a:pt x="641857" y="617092"/>
                  </a:lnTo>
                  <a:lnTo>
                    <a:pt x="1224406" y="617092"/>
                  </a:lnTo>
                  <a:lnTo>
                    <a:pt x="1264539" y="608964"/>
                  </a:lnTo>
                  <a:lnTo>
                    <a:pt x="1297177" y="586739"/>
                  </a:lnTo>
                  <a:lnTo>
                    <a:pt x="1319149" y="553973"/>
                  </a:lnTo>
                  <a:lnTo>
                    <a:pt x="1327150" y="514095"/>
                  </a:lnTo>
                  <a:lnTo>
                    <a:pt x="1327150" y="102996"/>
                  </a:lnTo>
                  <a:lnTo>
                    <a:pt x="1319149" y="62737"/>
                  </a:lnTo>
                  <a:lnTo>
                    <a:pt x="1297177" y="29972"/>
                  </a:lnTo>
                  <a:lnTo>
                    <a:pt x="1264539" y="8000"/>
                  </a:lnTo>
                  <a:lnTo>
                    <a:pt x="122440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05812" y="3489959"/>
              <a:ext cx="1367155" cy="1036319"/>
            </a:xfrm>
            <a:custGeom>
              <a:avLst/>
              <a:gdLst/>
              <a:ahLst/>
              <a:cxnLst/>
              <a:rect l="l" t="t" r="r" b="b"/>
              <a:pathLst>
                <a:path w="1367154" h="1036320">
                  <a:moveTo>
                    <a:pt x="1366901" y="121285"/>
                  </a:moveTo>
                  <a:lnTo>
                    <a:pt x="1357249" y="74041"/>
                  </a:lnTo>
                  <a:lnTo>
                    <a:pt x="1330706" y="35179"/>
                  </a:lnTo>
                  <a:lnTo>
                    <a:pt x="1291590" y="9144"/>
                  </a:lnTo>
                  <a:lnTo>
                    <a:pt x="1244346" y="0"/>
                  </a:lnTo>
                  <a:lnTo>
                    <a:pt x="274066" y="0"/>
                  </a:lnTo>
                  <a:lnTo>
                    <a:pt x="222758" y="11811"/>
                  </a:lnTo>
                  <a:lnTo>
                    <a:pt x="187960" y="36576"/>
                  </a:lnTo>
                  <a:lnTo>
                    <a:pt x="163322" y="72148"/>
                  </a:lnTo>
                  <a:lnTo>
                    <a:pt x="153035" y="111379"/>
                  </a:lnTo>
                  <a:lnTo>
                    <a:pt x="153035" y="533781"/>
                  </a:lnTo>
                  <a:lnTo>
                    <a:pt x="154432" y="526161"/>
                  </a:lnTo>
                  <a:lnTo>
                    <a:pt x="158496" y="519811"/>
                  </a:lnTo>
                  <a:lnTo>
                    <a:pt x="164592" y="515493"/>
                  </a:lnTo>
                  <a:lnTo>
                    <a:pt x="171958" y="513842"/>
                  </a:lnTo>
                  <a:lnTo>
                    <a:pt x="179578" y="514985"/>
                  </a:lnTo>
                  <a:lnTo>
                    <a:pt x="186055" y="518922"/>
                  </a:lnTo>
                  <a:lnTo>
                    <a:pt x="190500" y="525018"/>
                  </a:lnTo>
                  <a:lnTo>
                    <a:pt x="192532" y="533019"/>
                  </a:lnTo>
                  <a:lnTo>
                    <a:pt x="192532" y="122809"/>
                  </a:lnTo>
                  <a:lnTo>
                    <a:pt x="223774" y="57912"/>
                  </a:lnTo>
                  <a:lnTo>
                    <a:pt x="259588" y="41160"/>
                  </a:lnTo>
                  <a:lnTo>
                    <a:pt x="275590" y="39751"/>
                  </a:lnTo>
                  <a:lnTo>
                    <a:pt x="1245870" y="39751"/>
                  </a:lnTo>
                  <a:lnTo>
                    <a:pt x="1283335" y="49403"/>
                  </a:lnTo>
                  <a:lnTo>
                    <a:pt x="1321816" y="93345"/>
                  </a:lnTo>
                  <a:lnTo>
                    <a:pt x="1327277" y="123571"/>
                  </a:lnTo>
                  <a:lnTo>
                    <a:pt x="1327277" y="533019"/>
                  </a:lnTo>
                  <a:lnTo>
                    <a:pt x="1317879" y="572135"/>
                  </a:lnTo>
                  <a:lnTo>
                    <a:pt x="1273556" y="610997"/>
                  </a:lnTo>
                  <a:lnTo>
                    <a:pt x="1243584" y="616077"/>
                  </a:lnTo>
                  <a:lnTo>
                    <a:pt x="658622" y="616077"/>
                  </a:lnTo>
                  <a:lnTo>
                    <a:pt x="654812" y="617601"/>
                  </a:lnTo>
                  <a:lnTo>
                    <a:pt x="651764" y="619125"/>
                  </a:lnTo>
                  <a:lnTo>
                    <a:pt x="125730" y="930275"/>
                  </a:lnTo>
                  <a:lnTo>
                    <a:pt x="368554" y="665353"/>
                  </a:lnTo>
                  <a:lnTo>
                    <a:pt x="368554" y="656463"/>
                  </a:lnTo>
                  <a:lnTo>
                    <a:pt x="323215" y="656463"/>
                  </a:lnTo>
                  <a:lnTo>
                    <a:pt x="5207" y="1002665"/>
                  </a:lnTo>
                  <a:lnTo>
                    <a:pt x="1397" y="1008507"/>
                  </a:lnTo>
                  <a:lnTo>
                    <a:pt x="0" y="1015365"/>
                  </a:lnTo>
                  <a:lnTo>
                    <a:pt x="1016" y="1022223"/>
                  </a:lnTo>
                  <a:lnTo>
                    <a:pt x="4445" y="1028573"/>
                  </a:lnTo>
                  <a:lnTo>
                    <a:pt x="9779" y="1033145"/>
                  </a:lnTo>
                  <a:lnTo>
                    <a:pt x="16510" y="1035685"/>
                  </a:lnTo>
                  <a:lnTo>
                    <a:pt x="23622" y="1035812"/>
                  </a:lnTo>
                  <a:lnTo>
                    <a:pt x="30353" y="1033145"/>
                  </a:lnTo>
                  <a:lnTo>
                    <a:pt x="661670" y="659765"/>
                  </a:lnTo>
                  <a:lnTo>
                    <a:pt x="661670" y="656463"/>
                  </a:lnTo>
                  <a:lnTo>
                    <a:pt x="672338" y="653415"/>
                  </a:lnTo>
                  <a:lnTo>
                    <a:pt x="672338" y="656463"/>
                  </a:lnTo>
                  <a:lnTo>
                    <a:pt x="1245870" y="656463"/>
                  </a:lnTo>
                  <a:lnTo>
                    <a:pt x="1290955" y="647319"/>
                  </a:lnTo>
                  <a:lnTo>
                    <a:pt x="1327277" y="624078"/>
                  </a:lnTo>
                  <a:lnTo>
                    <a:pt x="1327277" y="533781"/>
                  </a:lnTo>
                  <a:lnTo>
                    <a:pt x="1366901" y="533781"/>
                  </a:lnTo>
                  <a:lnTo>
                    <a:pt x="1366901" y="121285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58847" y="4003801"/>
              <a:ext cx="236854" cy="15151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967482" y="4023740"/>
              <a:ext cx="705485" cy="126364"/>
            </a:xfrm>
            <a:custGeom>
              <a:avLst/>
              <a:gdLst/>
              <a:ahLst/>
              <a:cxnLst/>
              <a:rect l="l" t="t" r="r" b="b"/>
              <a:pathLst>
                <a:path w="705485" h="126364">
                  <a:moveTo>
                    <a:pt x="10668" y="119634"/>
                  </a:moveTo>
                  <a:lnTo>
                    <a:pt x="0" y="122682"/>
                  </a:lnTo>
                  <a:lnTo>
                    <a:pt x="0" y="125984"/>
                  </a:lnTo>
                  <a:lnTo>
                    <a:pt x="5588" y="122682"/>
                  </a:lnTo>
                  <a:lnTo>
                    <a:pt x="10668" y="122682"/>
                  </a:lnTo>
                  <a:lnTo>
                    <a:pt x="10668" y="119634"/>
                  </a:lnTo>
                  <a:close/>
                </a:path>
                <a:path w="705485" h="126364">
                  <a:moveTo>
                    <a:pt x="705231" y="0"/>
                  </a:moveTo>
                  <a:lnTo>
                    <a:pt x="665607" y="0"/>
                  </a:lnTo>
                  <a:lnTo>
                    <a:pt x="665607" y="90297"/>
                  </a:lnTo>
                  <a:lnTo>
                    <a:pt x="665861" y="90170"/>
                  </a:lnTo>
                  <a:lnTo>
                    <a:pt x="691769" y="55372"/>
                  </a:lnTo>
                  <a:lnTo>
                    <a:pt x="705231" y="11430"/>
                  </a:lnTo>
                  <a:lnTo>
                    <a:pt x="705231" y="762"/>
                  </a:lnTo>
                  <a:lnTo>
                    <a:pt x="705104" y="762"/>
                  </a:lnTo>
                  <a:lnTo>
                    <a:pt x="705231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549144" y="3483609"/>
            <a:ext cx="1068070" cy="593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9685">
              <a:lnSpc>
                <a:spcPct val="101600"/>
              </a:lnSpc>
              <a:spcBef>
                <a:spcPts val="60"/>
              </a:spcBef>
            </a:pPr>
            <a:r>
              <a:rPr sz="1850" b="1" spc="-10" dirty="0">
                <a:latin typeface="Arial"/>
                <a:cs typeface="Arial"/>
              </a:rPr>
              <a:t>Gaseous inclusion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12063" y="6089903"/>
            <a:ext cx="1455420" cy="544195"/>
            <a:chOff x="512063" y="6089903"/>
            <a:chExt cx="1455420" cy="544195"/>
          </a:xfrm>
        </p:grpSpPr>
        <p:sp>
          <p:nvSpPr>
            <p:cNvPr id="43" name="object 43"/>
            <p:cNvSpPr/>
            <p:nvPr/>
          </p:nvSpPr>
          <p:spPr>
            <a:xfrm>
              <a:off x="531875" y="6109715"/>
              <a:ext cx="1416050" cy="504190"/>
            </a:xfrm>
            <a:custGeom>
              <a:avLst/>
              <a:gdLst/>
              <a:ahLst/>
              <a:cxnLst/>
              <a:rect l="l" t="t" r="r" b="b"/>
              <a:pathLst>
                <a:path w="1416050" h="504190">
                  <a:moveTo>
                    <a:pt x="1295400" y="0"/>
                  </a:moveTo>
                  <a:lnTo>
                    <a:pt x="826262" y="125793"/>
                  </a:lnTo>
                  <a:lnTo>
                    <a:pt x="63207" y="125793"/>
                  </a:lnTo>
                  <a:lnTo>
                    <a:pt x="38557" y="130746"/>
                  </a:lnTo>
                  <a:lnTo>
                    <a:pt x="18465" y="144284"/>
                  </a:lnTo>
                  <a:lnTo>
                    <a:pt x="4953" y="164388"/>
                  </a:lnTo>
                  <a:lnTo>
                    <a:pt x="0" y="189064"/>
                  </a:lnTo>
                  <a:lnTo>
                    <a:pt x="0" y="440651"/>
                  </a:lnTo>
                  <a:lnTo>
                    <a:pt x="4953" y="465340"/>
                  </a:lnTo>
                  <a:lnTo>
                    <a:pt x="18465" y="485444"/>
                  </a:lnTo>
                  <a:lnTo>
                    <a:pt x="38557" y="498983"/>
                  </a:lnTo>
                  <a:lnTo>
                    <a:pt x="63207" y="503936"/>
                  </a:lnTo>
                  <a:lnTo>
                    <a:pt x="1353185" y="503936"/>
                  </a:lnTo>
                  <a:lnTo>
                    <a:pt x="1377442" y="498983"/>
                  </a:lnTo>
                  <a:lnTo>
                    <a:pt x="1397254" y="485444"/>
                  </a:lnTo>
                  <a:lnTo>
                    <a:pt x="1410716" y="465340"/>
                  </a:lnTo>
                  <a:lnTo>
                    <a:pt x="1415669" y="440651"/>
                  </a:lnTo>
                  <a:lnTo>
                    <a:pt x="1415669" y="189064"/>
                  </a:lnTo>
                  <a:lnTo>
                    <a:pt x="1410716" y="164388"/>
                  </a:lnTo>
                  <a:lnTo>
                    <a:pt x="1397254" y="144284"/>
                  </a:lnTo>
                  <a:lnTo>
                    <a:pt x="1377442" y="130746"/>
                  </a:lnTo>
                  <a:lnTo>
                    <a:pt x="1353185" y="125793"/>
                  </a:lnTo>
                  <a:lnTo>
                    <a:pt x="1179576" y="125793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2064" y="6089903"/>
              <a:ext cx="1415415" cy="544195"/>
            </a:xfrm>
            <a:custGeom>
              <a:avLst/>
              <a:gdLst/>
              <a:ahLst/>
              <a:cxnLst/>
              <a:rect l="l" t="t" r="r" b="b"/>
              <a:pathLst>
                <a:path w="1415414" h="544195">
                  <a:moveTo>
                    <a:pt x="1415288" y="460527"/>
                  </a:moveTo>
                  <a:lnTo>
                    <a:pt x="1413002" y="474256"/>
                  </a:lnTo>
                  <a:lnTo>
                    <a:pt x="1411478" y="478066"/>
                  </a:lnTo>
                  <a:lnTo>
                    <a:pt x="1409192" y="481876"/>
                  </a:lnTo>
                  <a:lnTo>
                    <a:pt x="1407668" y="485698"/>
                  </a:lnTo>
                  <a:lnTo>
                    <a:pt x="1404620" y="488746"/>
                  </a:lnTo>
                  <a:lnTo>
                    <a:pt x="1402334" y="491794"/>
                  </a:lnTo>
                  <a:lnTo>
                    <a:pt x="1398524" y="494080"/>
                  </a:lnTo>
                  <a:lnTo>
                    <a:pt x="1375791" y="503237"/>
                  </a:lnTo>
                  <a:lnTo>
                    <a:pt x="77660" y="503237"/>
                  </a:lnTo>
                  <a:lnTo>
                    <a:pt x="43853" y="477596"/>
                  </a:lnTo>
                  <a:lnTo>
                    <a:pt x="40347" y="463575"/>
                  </a:lnTo>
                  <a:lnTo>
                    <a:pt x="40347" y="203492"/>
                  </a:lnTo>
                  <a:lnTo>
                    <a:pt x="45478" y="188061"/>
                  </a:lnTo>
                  <a:lnTo>
                    <a:pt x="54864" y="176136"/>
                  </a:lnTo>
                  <a:lnTo>
                    <a:pt x="67843" y="168351"/>
                  </a:lnTo>
                  <a:lnTo>
                    <a:pt x="83743" y="165354"/>
                  </a:lnTo>
                  <a:lnTo>
                    <a:pt x="840486" y="165354"/>
                  </a:lnTo>
                  <a:lnTo>
                    <a:pt x="845820" y="165354"/>
                  </a:lnTo>
                  <a:lnTo>
                    <a:pt x="850392" y="165354"/>
                  </a:lnTo>
                  <a:lnTo>
                    <a:pt x="1252601" y="57442"/>
                  </a:lnTo>
                  <a:lnTo>
                    <a:pt x="1299591" y="5943"/>
                  </a:lnTo>
                  <a:lnTo>
                    <a:pt x="1319403" y="39509"/>
                  </a:lnTo>
                  <a:lnTo>
                    <a:pt x="1319403" y="44234"/>
                  </a:lnTo>
                  <a:lnTo>
                    <a:pt x="1329309" y="33401"/>
                  </a:lnTo>
                  <a:lnTo>
                    <a:pt x="1332865" y="27889"/>
                  </a:lnTo>
                  <a:lnTo>
                    <a:pt x="1334389" y="21869"/>
                  </a:lnTo>
                  <a:lnTo>
                    <a:pt x="1315847" y="0"/>
                  </a:lnTo>
                  <a:lnTo>
                    <a:pt x="1309497" y="609"/>
                  </a:lnTo>
                  <a:lnTo>
                    <a:pt x="843407" y="125691"/>
                  </a:lnTo>
                  <a:lnTo>
                    <a:pt x="82219" y="125691"/>
                  </a:lnTo>
                  <a:lnTo>
                    <a:pt x="26835" y="147751"/>
                  </a:lnTo>
                  <a:lnTo>
                    <a:pt x="762" y="201206"/>
                  </a:lnTo>
                  <a:lnTo>
                    <a:pt x="0" y="208826"/>
                  </a:lnTo>
                  <a:lnTo>
                    <a:pt x="0" y="461289"/>
                  </a:lnTo>
                  <a:lnTo>
                    <a:pt x="8991" y="498462"/>
                  </a:lnTo>
                  <a:lnTo>
                    <a:pt x="39636" y="531317"/>
                  </a:lnTo>
                  <a:lnTo>
                    <a:pt x="40347" y="531622"/>
                  </a:lnTo>
                  <a:lnTo>
                    <a:pt x="59385" y="539851"/>
                  </a:lnTo>
                  <a:lnTo>
                    <a:pt x="66992" y="542137"/>
                  </a:lnTo>
                  <a:lnTo>
                    <a:pt x="82219" y="543585"/>
                  </a:lnTo>
                  <a:lnTo>
                    <a:pt x="1373505" y="543661"/>
                  </a:lnTo>
                  <a:lnTo>
                    <a:pt x="1412240" y="532980"/>
                  </a:lnTo>
                  <a:lnTo>
                    <a:pt x="1415288" y="530948"/>
                  </a:lnTo>
                  <a:lnTo>
                    <a:pt x="1415288" y="460527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9861" y="6129413"/>
              <a:ext cx="141605" cy="12584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711198" y="6095847"/>
              <a:ext cx="255904" cy="525145"/>
            </a:xfrm>
            <a:custGeom>
              <a:avLst/>
              <a:gdLst/>
              <a:ahLst/>
              <a:cxnLst/>
              <a:rect l="l" t="t" r="r" b="b"/>
              <a:pathLst>
                <a:path w="255905" h="525145">
                  <a:moveTo>
                    <a:pt x="120269" y="33566"/>
                  </a:moveTo>
                  <a:lnTo>
                    <a:pt x="100457" y="0"/>
                  </a:lnTo>
                  <a:lnTo>
                    <a:pt x="53467" y="51498"/>
                  </a:lnTo>
                  <a:lnTo>
                    <a:pt x="120269" y="33566"/>
                  </a:lnTo>
                  <a:close/>
                </a:path>
                <a:path w="255905" h="525145">
                  <a:moveTo>
                    <a:pt x="255778" y="192963"/>
                  </a:moveTo>
                  <a:lnTo>
                    <a:pt x="254254" y="185343"/>
                  </a:lnTo>
                  <a:lnTo>
                    <a:pt x="224790" y="137845"/>
                  </a:lnTo>
                  <a:lnTo>
                    <a:pt x="188722" y="121272"/>
                  </a:lnTo>
                  <a:lnTo>
                    <a:pt x="180467" y="119748"/>
                  </a:lnTo>
                  <a:lnTo>
                    <a:pt x="45847" y="119748"/>
                  </a:lnTo>
                  <a:lnTo>
                    <a:pt x="15240" y="153314"/>
                  </a:lnTo>
                  <a:lnTo>
                    <a:pt x="0" y="119748"/>
                  </a:lnTo>
                  <a:lnTo>
                    <a:pt x="0" y="159410"/>
                  </a:lnTo>
                  <a:lnTo>
                    <a:pt x="174371" y="159524"/>
                  </a:lnTo>
                  <a:lnTo>
                    <a:pt x="178943" y="160172"/>
                  </a:lnTo>
                  <a:lnTo>
                    <a:pt x="214630" y="190677"/>
                  </a:lnTo>
                  <a:lnTo>
                    <a:pt x="216154" y="199072"/>
                  </a:lnTo>
                  <a:lnTo>
                    <a:pt x="216154" y="525005"/>
                  </a:lnTo>
                  <a:lnTo>
                    <a:pt x="226822" y="517880"/>
                  </a:lnTo>
                  <a:lnTo>
                    <a:pt x="252730" y="478218"/>
                  </a:lnTo>
                  <a:lnTo>
                    <a:pt x="255778" y="462203"/>
                  </a:lnTo>
                  <a:lnTo>
                    <a:pt x="255778" y="192963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49935" y="6261303"/>
            <a:ext cx="12236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-10" dirty="0">
                <a:latin typeface="Arial"/>
                <a:cs typeface="Arial"/>
              </a:rPr>
              <a:t>Conductor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84988" y="3867911"/>
            <a:ext cx="1372870" cy="705485"/>
            <a:chOff x="284988" y="3867911"/>
            <a:chExt cx="1372870" cy="705485"/>
          </a:xfrm>
        </p:grpSpPr>
        <p:sp>
          <p:nvSpPr>
            <p:cNvPr id="49" name="object 49"/>
            <p:cNvSpPr/>
            <p:nvPr/>
          </p:nvSpPr>
          <p:spPr>
            <a:xfrm>
              <a:off x="304800" y="3887723"/>
              <a:ext cx="1333500" cy="666115"/>
            </a:xfrm>
            <a:custGeom>
              <a:avLst/>
              <a:gdLst/>
              <a:ahLst/>
              <a:cxnLst/>
              <a:rect l="l" t="t" r="r" b="b"/>
              <a:pathLst>
                <a:path w="1333500" h="666114">
                  <a:moveTo>
                    <a:pt x="1270127" y="0"/>
                  </a:moveTo>
                  <a:lnTo>
                    <a:pt x="63271" y="0"/>
                  </a:lnTo>
                  <a:lnTo>
                    <a:pt x="38595" y="4952"/>
                  </a:lnTo>
                  <a:lnTo>
                    <a:pt x="18491" y="18414"/>
                  </a:lnTo>
                  <a:lnTo>
                    <a:pt x="4953" y="38607"/>
                  </a:lnTo>
                  <a:lnTo>
                    <a:pt x="0" y="63245"/>
                  </a:lnTo>
                  <a:lnTo>
                    <a:pt x="0" y="316230"/>
                  </a:lnTo>
                  <a:lnTo>
                    <a:pt x="4953" y="340868"/>
                  </a:lnTo>
                  <a:lnTo>
                    <a:pt x="18491" y="360933"/>
                  </a:lnTo>
                  <a:lnTo>
                    <a:pt x="38595" y="374395"/>
                  </a:lnTo>
                  <a:lnTo>
                    <a:pt x="63271" y="379349"/>
                  </a:lnTo>
                  <a:lnTo>
                    <a:pt x="777608" y="379349"/>
                  </a:lnTo>
                  <a:lnTo>
                    <a:pt x="1283843" y="665861"/>
                  </a:lnTo>
                  <a:lnTo>
                    <a:pt x="1110742" y="379349"/>
                  </a:lnTo>
                  <a:lnTo>
                    <a:pt x="1270127" y="379349"/>
                  </a:lnTo>
                  <a:lnTo>
                    <a:pt x="1294765" y="374395"/>
                  </a:lnTo>
                  <a:lnTo>
                    <a:pt x="1314831" y="360933"/>
                  </a:lnTo>
                  <a:lnTo>
                    <a:pt x="1328420" y="340868"/>
                  </a:lnTo>
                  <a:lnTo>
                    <a:pt x="1333373" y="316230"/>
                  </a:lnTo>
                  <a:lnTo>
                    <a:pt x="1333373" y="63245"/>
                  </a:lnTo>
                  <a:lnTo>
                    <a:pt x="1328420" y="38607"/>
                  </a:lnTo>
                  <a:lnTo>
                    <a:pt x="1314831" y="18414"/>
                  </a:lnTo>
                  <a:lnTo>
                    <a:pt x="1294765" y="4952"/>
                  </a:lnTo>
                  <a:lnTo>
                    <a:pt x="127012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84988" y="3867911"/>
              <a:ext cx="1372870" cy="705485"/>
            </a:xfrm>
            <a:custGeom>
              <a:avLst/>
              <a:gdLst/>
              <a:ahLst/>
              <a:cxnLst/>
              <a:rect l="l" t="t" r="r" b="b"/>
              <a:pathLst>
                <a:path w="1372870" h="705485">
                  <a:moveTo>
                    <a:pt x="1372743" y="73914"/>
                  </a:moveTo>
                  <a:lnTo>
                    <a:pt x="1371219" y="65532"/>
                  </a:lnTo>
                  <a:lnTo>
                    <a:pt x="1353693" y="29718"/>
                  </a:lnTo>
                  <a:lnTo>
                    <a:pt x="1320927" y="6096"/>
                  </a:lnTo>
                  <a:lnTo>
                    <a:pt x="1297305" y="0"/>
                  </a:lnTo>
                  <a:lnTo>
                    <a:pt x="82270" y="0"/>
                  </a:lnTo>
                  <a:lnTo>
                    <a:pt x="40068" y="12319"/>
                  </a:lnTo>
                  <a:lnTo>
                    <a:pt x="11366" y="41275"/>
                  </a:lnTo>
                  <a:lnTo>
                    <a:pt x="0" y="83058"/>
                  </a:lnTo>
                  <a:lnTo>
                    <a:pt x="0" y="336550"/>
                  </a:lnTo>
                  <a:lnTo>
                    <a:pt x="7112" y="368427"/>
                  </a:lnTo>
                  <a:lnTo>
                    <a:pt x="25234" y="394970"/>
                  </a:lnTo>
                  <a:lnTo>
                    <a:pt x="40373" y="405130"/>
                  </a:lnTo>
                  <a:lnTo>
                    <a:pt x="51676" y="412750"/>
                  </a:lnTo>
                  <a:lnTo>
                    <a:pt x="83794" y="418846"/>
                  </a:lnTo>
                  <a:lnTo>
                    <a:pt x="787692" y="418846"/>
                  </a:lnTo>
                  <a:lnTo>
                    <a:pt x="791718" y="418846"/>
                  </a:lnTo>
                  <a:lnTo>
                    <a:pt x="797598" y="422148"/>
                  </a:lnTo>
                  <a:lnTo>
                    <a:pt x="1293495" y="702818"/>
                  </a:lnTo>
                  <a:lnTo>
                    <a:pt x="1299591" y="705104"/>
                  </a:lnTo>
                  <a:lnTo>
                    <a:pt x="1305941" y="705231"/>
                  </a:lnTo>
                  <a:lnTo>
                    <a:pt x="1311910" y="703199"/>
                  </a:lnTo>
                  <a:lnTo>
                    <a:pt x="1312545" y="702691"/>
                  </a:lnTo>
                  <a:lnTo>
                    <a:pt x="1312545" y="667766"/>
                  </a:lnTo>
                  <a:lnTo>
                    <a:pt x="1285875" y="695198"/>
                  </a:lnTo>
                  <a:lnTo>
                    <a:pt x="1247140" y="630682"/>
                  </a:lnTo>
                  <a:lnTo>
                    <a:pt x="807491" y="381508"/>
                  </a:lnTo>
                  <a:lnTo>
                    <a:pt x="804443" y="379984"/>
                  </a:lnTo>
                  <a:lnTo>
                    <a:pt x="801395" y="379222"/>
                  </a:lnTo>
                  <a:lnTo>
                    <a:pt x="83794" y="379222"/>
                  </a:lnTo>
                  <a:lnTo>
                    <a:pt x="66687" y="375539"/>
                  </a:lnTo>
                  <a:lnTo>
                    <a:pt x="52755" y="366141"/>
                  </a:lnTo>
                  <a:lnTo>
                    <a:pt x="43497" y="352171"/>
                  </a:lnTo>
                  <a:lnTo>
                    <a:pt x="40373" y="335026"/>
                  </a:lnTo>
                  <a:lnTo>
                    <a:pt x="40373" y="77724"/>
                  </a:lnTo>
                  <a:lnTo>
                    <a:pt x="41135" y="73152"/>
                  </a:lnTo>
                  <a:lnTo>
                    <a:pt x="71602" y="41910"/>
                  </a:lnTo>
                  <a:lnTo>
                    <a:pt x="75412" y="40386"/>
                  </a:lnTo>
                  <a:lnTo>
                    <a:pt x="79984" y="40386"/>
                  </a:lnTo>
                  <a:lnTo>
                    <a:pt x="84556" y="39624"/>
                  </a:lnTo>
                  <a:lnTo>
                    <a:pt x="1290447" y="39751"/>
                  </a:lnTo>
                  <a:lnTo>
                    <a:pt x="1326261" y="59436"/>
                  </a:lnTo>
                  <a:lnTo>
                    <a:pt x="1333119" y="80010"/>
                  </a:lnTo>
                  <a:lnTo>
                    <a:pt x="1333119" y="405892"/>
                  </a:lnTo>
                  <a:lnTo>
                    <a:pt x="1343139" y="399288"/>
                  </a:lnTo>
                  <a:lnTo>
                    <a:pt x="1357122" y="384429"/>
                  </a:lnTo>
                  <a:lnTo>
                    <a:pt x="1366647" y="367030"/>
                  </a:lnTo>
                  <a:lnTo>
                    <a:pt x="1369682" y="359410"/>
                  </a:lnTo>
                  <a:lnTo>
                    <a:pt x="1372743" y="343408"/>
                  </a:lnTo>
                  <a:lnTo>
                    <a:pt x="1372743" y="73914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4968" y="4203699"/>
              <a:ext cx="223138" cy="10096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415542" y="4286757"/>
              <a:ext cx="192405" cy="283845"/>
            </a:xfrm>
            <a:custGeom>
              <a:avLst/>
              <a:gdLst/>
              <a:ahLst/>
              <a:cxnLst/>
              <a:rect l="l" t="t" r="r" b="b"/>
              <a:pathLst>
                <a:path w="192405" h="283845">
                  <a:moveTo>
                    <a:pt x="192405" y="268605"/>
                  </a:moveTo>
                  <a:lnTo>
                    <a:pt x="192024" y="262001"/>
                  </a:lnTo>
                  <a:lnTo>
                    <a:pt x="189611" y="255778"/>
                  </a:lnTo>
                  <a:lnTo>
                    <a:pt x="35814" y="0"/>
                  </a:lnTo>
                  <a:lnTo>
                    <a:pt x="0" y="0"/>
                  </a:lnTo>
                  <a:lnTo>
                    <a:pt x="0" y="17907"/>
                  </a:lnTo>
                  <a:lnTo>
                    <a:pt x="116586" y="211836"/>
                  </a:lnTo>
                  <a:lnTo>
                    <a:pt x="155321" y="276352"/>
                  </a:lnTo>
                  <a:lnTo>
                    <a:pt x="181991" y="248920"/>
                  </a:lnTo>
                  <a:lnTo>
                    <a:pt x="181991" y="283845"/>
                  </a:lnTo>
                  <a:lnTo>
                    <a:pt x="186563" y="280162"/>
                  </a:lnTo>
                  <a:lnTo>
                    <a:pt x="190627" y="274828"/>
                  </a:lnTo>
                  <a:lnTo>
                    <a:pt x="192405" y="268605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23773" y="3908297"/>
            <a:ext cx="10960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-10" dirty="0">
                <a:latin typeface="Arial"/>
                <a:cs typeface="Arial"/>
              </a:rPr>
              <a:t>Dielectric</a:t>
            </a:r>
            <a:endParaRPr sz="1850">
              <a:latin typeface="Arial"/>
              <a:cs typeface="Arial"/>
            </a:endParaRPr>
          </a:p>
        </p:txBody>
      </p:sp>
      <p:sp>
        <p:nvSpPr>
          <p:cNvPr id="54" name="Rectángulo 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3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TENSIÓN</a:t>
            </a:r>
            <a:r>
              <a:rPr sz="36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INDUCIDA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53516"/>
            <a:ext cx="4137025" cy="819785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POTENCIAL</a:t>
            </a:r>
            <a:r>
              <a:rPr sz="20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APLICADO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800" dirty="0">
                <a:latin typeface="Calibri"/>
                <a:cs typeface="Calibri"/>
              </a:rPr>
              <a:t>Frecuencia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ensayo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&gt;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2frecuencia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nominal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3046988"/>
            <a:ext cx="2549525" cy="1148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6500"/>
              </a:lnSpc>
              <a:spcBef>
                <a:spcPts val="95"/>
              </a:spcBef>
            </a:pPr>
            <a:r>
              <a:rPr sz="1800" dirty="0">
                <a:latin typeface="Calibri"/>
                <a:cs typeface="Calibri"/>
              </a:rPr>
              <a:t>Duración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según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frecuencia: </a:t>
            </a:r>
            <a:r>
              <a:rPr sz="1800" dirty="0">
                <a:latin typeface="Calibri"/>
                <a:cs typeface="Calibri"/>
              </a:rPr>
              <a:t>120Hz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 </a:t>
            </a:r>
            <a:r>
              <a:rPr sz="1800" spc="-10" dirty="0">
                <a:latin typeface="Calibri"/>
                <a:cs typeface="Calibri"/>
              </a:rPr>
              <a:t>segundos </a:t>
            </a:r>
            <a:r>
              <a:rPr sz="1800" dirty="0">
                <a:latin typeface="Calibri"/>
                <a:cs typeface="Calibri"/>
              </a:rPr>
              <a:t>400Hz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18 </a:t>
            </a:r>
            <a:r>
              <a:rPr sz="1800" spc="-10" dirty="0">
                <a:latin typeface="Calibri"/>
                <a:cs typeface="Calibri"/>
              </a:rPr>
              <a:t>segundos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168" y="4268851"/>
            <a:ext cx="36658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Primario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fuente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secundario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abierto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168" y="4641926"/>
            <a:ext cx="16573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Tensión: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Voltaje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8917" y="4541014"/>
            <a:ext cx="2112010" cy="77660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800" dirty="0">
                <a:latin typeface="Calibri"/>
                <a:cs typeface="Calibri"/>
              </a:rPr>
              <a:t>2Vn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 potencia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dirty="0">
                <a:latin typeface="Calibri"/>
                <a:cs typeface="Calibri"/>
              </a:rPr>
              <a:t>1.65Vn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distribución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168" y="5251682"/>
            <a:ext cx="3442970" cy="86106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  <a:spcBef>
                <a:spcPts val="960"/>
              </a:spcBef>
            </a:pPr>
            <a:r>
              <a:rPr sz="1800" dirty="0">
                <a:latin typeface="Calibri"/>
                <a:cs typeface="Calibri"/>
              </a:rPr>
              <a:t>Aislamiento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secundario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entre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capas.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8876" y="1892807"/>
            <a:ext cx="4463796" cy="2375916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7836407" y="4837176"/>
            <a:ext cx="59690" cy="1659889"/>
          </a:xfrm>
          <a:custGeom>
            <a:avLst/>
            <a:gdLst/>
            <a:ahLst/>
            <a:cxnLst/>
            <a:rect l="l" t="t" r="r" b="b"/>
            <a:pathLst>
              <a:path w="59690" h="1659889">
                <a:moveTo>
                  <a:pt x="53086" y="0"/>
                </a:moveTo>
                <a:lnTo>
                  <a:pt x="0" y="0"/>
                </a:lnTo>
                <a:lnTo>
                  <a:pt x="6096" y="1659382"/>
                </a:lnTo>
                <a:lnTo>
                  <a:pt x="59182" y="1659382"/>
                </a:lnTo>
                <a:lnTo>
                  <a:pt x="53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84460" y="5268595"/>
            <a:ext cx="1778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R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1028" y="5245734"/>
            <a:ext cx="1778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C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821423" y="4811267"/>
            <a:ext cx="4076700" cy="1685289"/>
            <a:chOff x="6821423" y="4811267"/>
            <a:chExt cx="4076700" cy="1685289"/>
          </a:xfrm>
        </p:grpSpPr>
        <p:sp>
          <p:nvSpPr>
            <p:cNvPr id="15" name="object 15"/>
            <p:cNvSpPr/>
            <p:nvPr/>
          </p:nvSpPr>
          <p:spPr>
            <a:xfrm>
              <a:off x="9282684" y="4818837"/>
              <a:ext cx="1615440" cy="1678305"/>
            </a:xfrm>
            <a:custGeom>
              <a:avLst/>
              <a:gdLst/>
              <a:ahLst/>
              <a:cxnLst/>
              <a:rect l="l" t="t" r="r" b="b"/>
              <a:pathLst>
                <a:path w="1615440" h="1678304">
                  <a:moveTo>
                    <a:pt x="1615313" y="549071"/>
                  </a:moveTo>
                  <a:lnTo>
                    <a:pt x="1612265" y="546023"/>
                  </a:lnTo>
                  <a:lnTo>
                    <a:pt x="1510030" y="546023"/>
                  </a:lnTo>
                  <a:lnTo>
                    <a:pt x="1512443" y="284149"/>
                  </a:lnTo>
                  <a:lnTo>
                    <a:pt x="1485773" y="284149"/>
                  </a:lnTo>
                  <a:lnTo>
                    <a:pt x="1485773" y="263715"/>
                  </a:lnTo>
                  <a:lnTo>
                    <a:pt x="1458925" y="263715"/>
                  </a:lnTo>
                  <a:lnTo>
                    <a:pt x="1458925" y="303326"/>
                  </a:lnTo>
                  <a:lnTo>
                    <a:pt x="1456690" y="546023"/>
                  </a:lnTo>
                  <a:lnTo>
                    <a:pt x="1369822" y="546023"/>
                  </a:lnTo>
                  <a:lnTo>
                    <a:pt x="1366774" y="549071"/>
                  </a:lnTo>
                  <a:lnTo>
                    <a:pt x="1366774" y="1072299"/>
                  </a:lnTo>
                  <a:lnTo>
                    <a:pt x="1369822" y="1075347"/>
                  </a:lnTo>
                  <a:lnTo>
                    <a:pt x="1451864" y="1075347"/>
                  </a:lnTo>
                  <a:lnTo>
                    <a:pt x="1449349" y="1349552"/>
                  </a:lnTo>
                  <a:lnTo>
                    <a:pt x="873645" y="1349552"/>
                  </a:lnTo>
                  <a:lnTo>
                    <a:pt x="873645" y="1078865"/>
                  </a:lnTo>
                  <a:lnTo>
                    <a:pt x="976503" y="1078865"/>
                  </a:lnTo>
                  <a:lnTo>
                    <a:pt x="987171" y="1076845"/>
                  </a:lnTo>
                  <a:lnTo>
                    <a:pt x="995553" y="1071245"/>
                  </a:lnTo>
                  <a:lnTo>
                    <a:pt x="1001141" y="1062799"/>
                  </a:lnTo>
                  <a:lnTo>
                    <a:pt x="1003173" y="1052195"/>
                  </a:lnTo>
                  <a:lnTo>
                    <a:pt x="1003173" y="1025525"/>
                  </a:lnTo>
                  <a:lnTo>
                    <a:pt x="1003173" y="536498"/>
                  </a:lnTo>
                  <a:lnTo>
                    <a:pt x="1001141" y="525830"/>
                  </a:lnTo>
                  <a:lnTo>
                    <a:pt x="995553" y="517448"/>
                  </a:lnTo>
                  <a:lnTo>
                    <a:pt x="987171" y="511860"/>
                  </a:lnTo>
                  <a:lnTo>
                    <a:pt x="976503" y="509828"/>
                  </a:lnTo>
                  <a:lnTo>
                    <a:pt x="949833" y="509828"/>
                  </a:lnTo>
                  <a:lnTo>
                    <a:pt x="949833" y="563041"/>
                  </a:lnTo>
                  <a:lnTo>
                    <a:pt x="949833" y="1025525"/>
                  </a:lnTo>
                  <a:lnTo>
                    <a:pt x="767715" y="1025525"/>
                  </a:lnTo>
                  <a:lnTo>
                    <a:pt x="767715" y="563041"/>
                  </a:lnTo>
                  <a:lnTo>
                    <a:pt x="949833" y="563041"/>
                  </a:lnTo>
                  <a:lnTo>
                    <a:pt x="949833" y="509828"/>
                  </a:lnTo>
                  <a:lnTo>
                    <a:pt x="873645" y="509828"/>
                  </a:lnTo>
                  <a:lnTo>
                    <a:pt x="873645" y="303326"/>
                  </a:lnTo>
                  <a:lnTo>
                    <a:pt x="1458925" y="303326"/>
                  </a:lnTo>
                  <a:lnTo>
                    <a:pt x="1458925" y="263715"/>
                  </a:lnTo>
                  <a:lnTo>
                    <a:pt x="873645" y="263715"/>
                  </a:lnTo>
                  <a:lnTo>
                    <a:pt x="873645" y="0"/>
                  </a:lnTo>
                  <a:lnTo>
                    <a:pt x="818769" y="0"/>
                  </a:lnTo>
                  <a:lnTo>
                    <a:pt x="818769" y="263715"/>
                  </a:lnTo>
                  <a:lnTo>
                    <a:pt x="142494" y="263715"/>
                  </a:lnTo>
                  <a:lnTo>
                    <a:pt x="142494" y="278942"/>
                  </a:lnTo>
                  <a:lnTo>
                    <a:pt x="123050" y="278942"/>
                  </a:lnTo>
                  <a:lnTo>
                    <a:pt x="123050" y="724712"/>
                  </a:lnTo>
                  <a:lnTo>
                    <a:pt x="0" y="724712"/>
                  </a:lnTo>
                  <a:lnTo>
                    <a:pt x="0" y="778052"/>
                  </a:lnTo>
                  <a:lnTo>
                    <a:pt x="316357" y="778052"/>
                  </a:lnTo>
                  <a:lnTo>
                    <a:pt x="316357" y="724712"/>
                  </a:lnTo>
                  <a:lnTo>
                    <a:pt x="176517" y="724712"/>
                  </a:lnTo>
                  <a:lnTo>
                    <a:pt x="176517" y="303326"/>
                  </a:lnTo>
                  <a:lnTo>
                    <a:pt x="818769" y="303326"/>
                  </a:lnTo>
                  <a:lnTo>
                    <a:pt x="818769" y="509828"/>
                  </a:lnTo>
                  <a:lnTo>
                    <a:pt x="740918" y="509828"/>
                  </a:lnTo>
                  <a:lnTo>
                    <a:pt x="730631" y="511860"/>
                  </a:lnTo>
                  <a:lnTo>
                    <a:pt x="722249" y="517448"/>
                  </a:lnTo>
                  <a:lnTo>
                    <a:pt x="716407" y="525830"/>
                  </a:lnTo>
                  <a:lnTo>
                    <a:pt x="714248" y="536498"/>
                  </a:lnTo>
                  <a:lnTo>
                    <a:pt x="714248" y="1052195"/>
                  </a:lnTo>
                  <a:lnTo>
                    <a:pt x="716407" y="1062799"/>
                  </a:lnTo>
                  <a:lnTo>
                    <a:pt x="722249" y="1071245"/>
                  </a:lnTo>
                  <a:lnTo>
                    <a:pt x="730631" y="1076845"/>
                  </a:lnTo>
                  <a:lnTo>
                    <a:pt x="740918" y="1078865"/>
                  </a:lnTo>
                  <a:lnTo>
                    <a:pt x="818769" y="1078865"/>
                  </a:lnTo>
                  <a:lnTo>
                    <a:pt x="818769" y="1349552"/>
                  </a:lnTo>
                  <a:lnTo>
                    <a:pt x="176466" y="1349552"/>
                  </a:lnTo>
                  <a:lnTo>
                    <a:pt x="176466" y="891082"/>
                  </a:lnTo>
                  <a:lnTo>
                    <a:pt x="316357" y="891082"/>
                  </a:lnTo>
                  <a:lnTo>
                    <a:pt x="316357" y="837742"/>
                  </a:lnTo>
                  <a:lnTo>
                    <a:pt x="0" y="837742"/>
                  </a:lnTo>
                  <a:lnTo>
                    <a:pt x="0" y="891082"/>
                  </a:lnTo>
                  <a:lnTo>
                    <a:pt x="123063" y="891082"/>
                  </a:lnTo>
                  <a:lnTo>
                    <a:pt x="123063" y="1349552"/>
                  </a:lnTo>
                  <a:lnTo>
                    <a:pt x="122682" y="1349552"/>
                  </a:lnTo>
                  <a:lnTo>
                    <a:pt x="122682" y="1362252"/>
                  </a:lnTo>
                  <a:lnTo>
                    <a:pt x="142494" y="1362252"/>
                  </a:lnTo>
                  <a:lnTo>
                    <a:pt x="142494" y="1390192"/>
                  </a:lnTo>
                  <a:lnTo>
                    <a:pt x="818769" y="1390192"/>
                  </a:lnTo>
                  <a:lnTo>
                    <a:pt x="818769" y="1677720"/>
                  </a:lnTo>
                  <a:lnTo>
                    <a:pt x="873645" y="1677720"/>
                  </a:lnTo>
                  <a:lnTo>
                    <a:pt x="873645" y="1390192"/>
                  </a:lnTo>
                  <a:lnTo>
                    <a:pt x="1475867" y="1390192"/>
                  </a:lnTo>
                  <a:lnTo>
                    <a:pt x="1475867" y="1381874"/>
                  </a:lnTo>
                  <a:lnTo>
                    <a:pt x="1502537" y="1382242"/>
                  </a:lnTo>
                  <a:lnTo>
                    <a:pt x="1505204" y="1075347"/>
                  </a:lnTo>
                  <a:lnTo>
                    <a:pt x="1612265" y="1075347"/>
                  </a:lnTo>
                  <a:lnTo>
                    <a:pt x="1615313" y="1072299"/>
                  </a:lnTo>
                  <a:lnTo>
                    <a:pt x="1615313" y="5490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76688" y="6135623"/>
              <a:ext cx="105155" cy="1051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76688" y="5047487"/>
              <a:ext cx="106679" cy="10668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15200" y="4811267"/>
              <a:ext cx="2824480" cy="1685289"/>
            </a:xfrm>
            <a:custGeom>
              <a:avLst/>
              <a:gdLst/>
              <a:ahLst/>
              <a:cxnLst/>
              <a:rect l="l" t="t" r="r" b="b"/>
              <a:pathLst>
                <a:path w="2824479" h="1685289">
                  <a:moveTo>
                    <a:pt x="316318" y="738263"/>
                  </a:moveTo>
                  <a:lnTo>
                    <a:pt x="0" y="738263"/>
                  </a:lnTo>
                  <a:lnTo>
                    <a:pt x="0" y="764921"/>
                  </a:lnTo>
                  <a:lnTo>
                    <a:pt x="316318" y="764921"/>
                  </a:lnTo>
                  <a:lnTo>
                    <a:pt x="316318" y="738263"/>
                  </a:lnTo>
                  <a:close/>
                </a:path>
                <a:path w="2824479" h="1685289">
                  <a:moveTo>
                    <a:pt x="325462" y="815924"/>
                  </a:moveTo>
                  <a:lnTo>
                    <a:pt x="9144" y="815924"/>
                  </a:lnTo>
                  <a:lnTo>
                    <a:pt x="9144" y="842581"/>
                  </a:lnTo>
                  <a:lnTo>
                    <a:pt x="325462" y="842581"/>
                  </a:lnTo>
                  <a:lnTo>
                    <a:pt x="325462" y="815924"/>
                  </a:lnTo>
                  <a:close/>
                </a:path>
                <a:path w="2824479" h="1685289">
                  <a:moveTo>
                    <a:pt x="2823972" y="0"/>
                  </a:moveTo>
                  <a:lnTo>
                    <a:pt x="538099" y="0"/>
                  </a:lnTo>
                  <a:lnTo>
                    <a:pt x="538099" y="40386"/>
                  </a:lnTo>
                  <a:lnTo>
                    <a:pt x="1338453" y="40386"/>
                  </a:lnTo>
                  <a:lnTo>
                    <a:pt x="1340612" y="543179"/>
                  </a:lnTo>
                  <a:lnTo>
                    <a:pt x="1246251" y="543179"/>
                  </a:lnTo>
                  <a:lnTo>
                    <a:pt x="1243203" y="546227"/>
                  </a:lnTo>
                  <a:lnTo>
                    <a:pt x="1243203" y="1069606"/>
                  </a:lnTo>
                  <a:lnTo>
                    <a:pt x="1246251" y="1072654"/>
                  </a:lnTo>
                  <a:lnTo>
                    <a:pt x="1342771" y="1072654"/>
                  </a:lnTo>
                  <a:lnTo>
                    <a:pt x="1345311" y="1685163"/>
                  </a:lnTo>
                  <a:lnTo>
                    <a:pt x="1398651" y="1685163"/>
                  </a:lnTo>
                  <a:lnTo>
                    <a:pt x="1396111" y="1072654"/>
                  </a:lnTo>
                  <a:lnTo>
                    <a:pt x="1488567" y="1072654"/>
                  </a:lnTo>
                  <a:lnTo>
                    <a:pt x="1491615" y="1069606"/>
                  </a:lnTo>
                  <a:lnTo>
                    <a:pt x="1491615" y="546227"/>
                  </a:lnTo>
                  <a:lnTo>
                    <a:pt x="1488567" y="543179"/>
                  </a:lnTo>
                  <a:lnTo>
                    <a:pt x="1393952" y="543179"/>
                  </a:lnTo>
                  <a:lnTo>
                    <a:pt x="1391793" y="40386"/>
                  </a:lnTo>
                  <a:lnTo>
                    <a:pt x="2823972" y="40386"/>
                  </a:lnTo>
                  <a:lnTo>
                    <a:pt x="28239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41235" y="5344667"/>
              <a:ext cx="544195" cy="524510"/>
            </a:xfrm>
            <a:custGeom>
              <a:avLst/>
              <a:gdLst/>
              <a:ahLst/>
              <a:cxnLst/>
              <a:rect l="l" t="t" r="r" b="b"/>
              <a:pathLst>
                <a:path w="544195" h="524510">
                  <a:moveTo>
                    <a:pt x="271907" y="0"/>
                  </a:moveTo>
                  <a:lnTo>
                    <a:pt x="223139" y="4190"/>
                  </a:lnTo>
                  <a:lnTo>
                    <a:pt x="177165" y="16382"/>
                  </a:lnTo>
                  <a:lnTo>
                    <a:pt x="134747" y="35686"/>
                  </a:lnTo>
                  <a:lnTo>
                    <a:pt x="96774" y="61594"/>
                  </a:lnTo>
                  <a:lnTo>
                    <a:pt x="64008" y="93090"/>
                  </a:lnTo>
                  <a:lnTo>
                    <a:pt x="37211" y="129539"/>
                  </a:lnTo>
                  <a:lnTo>
                    <a:pt x="17018" y="170306"/>
                  </a:lnTo>
                  <a:lnTo>
                    <a:pt x="4445" y="214629"/>
                  </a:lnTo>
                  <a:lnTo>
                    <a:pt x="0" y="261683"/>
                  </a:lnTo>
                  <a:lnTo>
                    <a:pt x="4445" y="308952"/>
                  </a:lnTo>
                  <a:lnTo>
                    <a:pt x="17018" y="353402"/>
                  </a:lnTo>
                  <a:lnTo>
                    <a:pt x="37211" y="394296"/>
                  </a:lnTo>
                  <a:lnTo>
                    <a:pt x="64008" y="430923"/>
                  </a:lnTo>
                  <a:lnTo>
                    <a:pt x="96774" y="462521"/>
                  </a:lnTo>
                  <a:lnTo>
                    <a:pt x="134747" y="488378"/>
                  </a:lnTo>
                  <a:lnTo>
                    <a:pt x="177165" y="507745"/>
                  </a:lnTo>
                  <a:lnTo>
                    <a:pt x="223139" y="519912"/>
                  </a:lnTo>
                  <a:lnTo>
                    <a:pt x="271907" y="524128"/>
                  </a:lnTo>
                  <a:lnTo>
                    <a:pt x="320802" y="519912"/>
                  </a:lnTo>
                  <a:lnTo>
                    <a:pt x="366775" y="507745"/>
                  </a:lnTo>
                  <a:lnTo>
                    <a:pt x="409194" y="488378"/>
                  </a:lnTo>
                  <a:lnTo>
                    <a:pt x="447167" y="462521"/>
                  </a:lnTo>
                  <a:lnTo>
                    <a:pt x="479933" y="430923"/>
                  </a:lnTo>
                  <a:lnTo>
                    <a:pt x="506730" y="394296"/>
                  </a:lnTo>
                  <a:lnTo>
                    <a:pt x="526923" y="353402"/>
                  </a:lnTo>
                  <a:lnTo>
                    <a:pt x="539496" y="308952"/>
                  </a:lnTo>
                  <a:lnTo>
                    <a:pt x="543941" y="261683"/>
                  </a:lnTo>
                  <a:lnTo>
                    <a:pt x="539496" y="214629"/>
                  </a:lnTo>
                  <a:lnTo>
                    <a:pt x="526923" y="170306"/>
                  </a:lnTo>
                  <a:lnTo>
                    <a:pt x="506730" y="129539"/>
                  </a:lnTo>
                  <a:lnTo>
                    <a:pt x="479933" y="93090"/>
                  </a:lnTo>
                  <a:lnTo>
                    <a:pt x="447167" y="61594"/>
                  </a:lnTo>
                  <a:lnTo>
                    <a:pt x="409194" y="35686"/>
                  </a:lnTo>
                  <a:lnTo>
                    <a:pt x="366775" y="16382"/>
                  </a:lnTo>
                  <a:lnTo>
                    <a:pt x="320802" y="4190"/>
                  </a:lnTo>
                  <a:lnTo>
                    <a:pt x="271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21424" y="5324855"/>
              <a:ext cx="584835" cy="563880"/>
            </a:xfrm>
            <a:custGeom>
              <a:avLst/>
              <a:gdLst/>
              <a:ahLst/>
              <a:cxnLst/>
              <a:rect l="l" t="t" r="r" b="b"/>
              <a:pathLst>
                <a:path w="584834" h="563879">
                  <a:moveTo>
                    <a:pt x="584708" y="281571"/>
                  </a:moveTo>
                  <a:lnTo>
                    <a:pt x="574421" y="210439"/>
                  </a:lnTo>
                  <a:lnTo>
                    <a:pt x="561086" y="172085"/>
                  </a:lnTo>
                  <a:lnTo>
                    <a:pt x="544195" y="138430"/>
                  </a:lnTo>
                  <a:lnTo>
                    <a:pt x="544195" y="270129"/>
                  </a:lnTo>
                  <a:lnTo>
                    <a:pt x="544195" y="294538"/>
                  </a:lnTo>
                  <a:lnTo>
                    <a:pt x="537337" y="336359"/>
                  </a:lnTo>
                  <a:lnTo>
                    <a:pt x="525018" y="374027"/>
                  </a:lnTo>
                  <a:lnTo>
                    <a:pt x="487045" y="436892"/>
                  </a:lnTo>
                  <a:lnTo>
                    <a:pt x="434467" y="482942"/>
                  </a:lnTo>
                  <a:lnTo>
                    <a:pt x="372110" y="511975"/>
                  </a:lnTo>
                  <a:lnTo>
                    <a:pt x="304292" y="523798"/>
                  </a:lnTo>
                  <a:lnTo>
                    <a:pt x="269875" y="523201"/>
                  </a:lnTo>
                  <a:lnTo>
                    <a:pt x="202438" y="508863"/>
                  </a:lnTo>
                  <a:lnTo>
                    <a:pt x="140970" y="476846"/>
                  </a:lnTo>
                  <a:lnTo>
                    <a:pt x="89916" y="426961"/>
                  </a:lnTo>
                  <a:lnTo>
                    <a:pt x="53848" y="359003"/>
                  </a:lnTo>
                  <a:lnTo>
                    <a:pt x="42799" y="318185"/>
                  </a:lnTo>
                  <a:lnTo>
                    <a:pt x="40513" y="293776"/>
                  </a:lnTo>
                  <a:lnTo>
                    <a:pt x="40513" y="268605"/>
                  </a:lnTo>
                  <a:lnTo>
                    <a:pt x="50673" y="214122"/>
                  </a:lnTo>
                  <a:lnTo>
                    <a:pt x="65405" y="176530"/>
                  </a:lnTo>
                  <a:lnTo>
                    <a:pt x="84709" y="143383"/>
                  </a:lnTo>
                  <a:lnTo>
                    <a:pt x="134874" y="91059"/>
                  </a:lnTo>
                  <a:lnTo>
                    <a:pt x="196342" y="56896"/>
                  </a:lnTo>
                  <a:lnTo>
                    <a:pt x="264287" y="40894"/>
                  </a:lnTo>
                  <a:lnTo>
                    <a:pt x="299339" y="39624"/>
                  </a:lnTo>
                  <a:lnTo>
                    <a:pt x="334264" y="42799"/>
                  </a:lnTo>
                  <a:lnTo>
                    <a:pt x="401193" y="62484"/>
                  </a:lnTo>
                  <a:lnTo>
                    <a:pt x="460502" y="99949"/>
                  </a:lnTo>
                  <a:lnTo>
                    <a:pt x="507492" y="154940"/>
                  </a:lnTo>
                  <a:lnTo>
                    <a:pt x="524764" y="188976"/>
                  </a:lnTo>
                  <a:lnTo>
                    <a:pt x="537210" y="227330"/>
                  </a:lnTo>
                  <a:lnTo>
                    <a:pt x="544195" y="270129"/>
                  </a:lnTo>
                  <a:lnTo>
                    <a:pt x="544195" y="138430"/>
                  </a:lnTo>
                  <a:lnTo>
                    <a:pt x="498475" y="80264"/>
                  </a:lnTo>
                  <a:lnTo>
                    <a:pt x="441960" y="38100"/>
                  </a:lnTo>
                  <a:lnTo>
                    <a:pt x="377698" y="11430"/>
                  </a:lnTo>
                  <a:lnTo>
                    <a:pt x="309118" y="0"/>
                  </a:lnTo>
                  <a:lnTo>
                    <a:pt x="274320" y="0"/>
                  </a:lnTo>
                  <a:lnTo>
                    <a:pt x="205867" y="11684"/>
                  </a:lnTo>
                  <a:lnTo>
                    <a:pt x="141732" y="38608"/>
                  </a:lnTo>
                  <a:lnTo>
                    <a:pt x="85471" y="80772"/>
                  </a:lnTo>
                  <a:lnTo>
                    <a:pt x="40386" y="138303"/>
                  </a:lnTo>
                  <a:lnTo>
                    <a:pt x="23241" y="172847"/>
                  </a:lnTo>
                  <a:lnTo>
                    <a:pt x="10033" y="211201"/>
                  </a:lnTo>
                  <a:lnTo>
                    <a:pt x="1524" y="253365"/>
                  </a:lnTo>
                  <a:lnTo>
                    <a:pt x="0" y="267843"/>
                  </a:lnTo>
                  <a:lnTo>
                    <a:pt x="0" y="282333"/>
                  </a:lnTo>
                  <a:lnTo>
                    <a:pt x="3810" y="325818"/>
                  </a:lnTo>
                  <a:lnTo>
                    <a:pt x="14478" y="366572"/>
                  </a:lnTo>
                  <a:lnTo>
                    <a:pt x="29337" y="403428"/>
                  </a:lnTo>
                  <a:lnTo>
                    <a:pt x="69596" y="465518"/>
                  </a:lnTo>
                  <a:lnTo>
                    <a:pt x="121412" y="512318"/>
                  </a:lnTo>
                  <a:lnTo>
                    <a:pt x="181610" y="544029"/>
                  </a:lnTo>
                  <a:lnTo>
                    <a:pt x="247015" y="560895"/>
                  </a:lnTo>
                  <a:lnTo>
                    <a:pt x="280797" y="563816"/>
                  </a:lnTo>
                  <a:lnTo>
                    <a:pt x="314579" y="563118"/>
                  </a:lnTo>
                  <a:lnTo>
                    <a:pt x="381000" y="550926"/>
                  </a:lnTo>
                  <a:lnTo>
                    <a:pt x="442976" y="524548"/>
                  </a:lnTo>
                  <a:lnTo>
                    <a:pt x="497586" y="484200"/>
                  </a:lnTo>
                  <a:lnTo>
                    <a:pt x="541528" y="430110"/>
                  </a:lnTo>
                  <a:lnTo>
                    <a:pt x="544195" y="424954"/>
                  </a:lnTo>
                  <a:lnTo>
                    <a:pt x="558546" y="397979"/>
                  </a:lnTo>
                  <a:lnTo>
                    <a:pt x="571627" y="362496"/>
                  </a:lnTo>
                  <a:lnTo>
                    <a:pt x="580517" y="323684"/>
                  </a:lnTo>
                  <a:lnTo>
                    <a:pt x="584708" y="281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040371" y="5486806"/>
            <a:ext cx="2012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5" dirty="0">
                <a:latin typeface="Arial"/>
                <a:cs typeface="Arial"/>
              </a:rPr>
              <a:t>M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562088" y="5330952"/>
            <a:ext cx="583565" cy="563880"/>
            <a:chOff x="7562088" y="5330952"/>
            <a:chExt cx="583565" cy="563880"/>
          </a:xfrm>
        </p:grpSpPr>
        <p:sp>
          <p:nvSpPr>
            <p:cNvPr id="23" name="object 23"/>
            <p:cNvSpPr/>
            <p:nvPr/>
          </p:nvSpPr>
          <p:spPr>
            <a:xfrm>
              <a:off x="7581900" y="5349240"/>
              <a:ext cx="542290" cy="525780"/>
            </a:xfrm>
            <a:custGeom>
              <a:avLst/>
              <a:gdLst/>
              <a:ahLst/>
              <a:cxnLst/>
              <a:rect l="l" t="t" r="r" b="b"/>
              <a:pathLst>
                <a:path w="542290" h="525779">
                  <a:moveTo>
                    <a:pt x="271525" y="0"/>
                  </a:moveTo>
                  <a:lnTo>
                    <a:pt x="222757" y="4191"/>
                  </a:lnTo>
                  <a:lnTo>
                    <a:pt x="176783" y="16510"/>
                  </a:lnTo>
                  <a:lnTo>
                    <a:pt x="134493" y="35941"/>
                  </a:lnTo>
                  <a:lnTo>
                    <a:pt x="96647" y="61976"/>
                  </a:lnTo>
                  <a:lnTo>
                    <a:pt x="63880" y="93726"/>
                  </a:lnTo>
                  <a:lnTo>
                    <a:pt x="37083" y="130429"/>
                  </a:lnTo>
                  <a:lnTo>
                    <a:pt x="17018" y="171323"/>
                  </a:lnTo>
                  <a:lnTo>
                    <a:pt x="4318" y="215773"/>
                  </a:lnTo>
                  <a:lnTo>
                    <a:pt x="0" y="262890"/>
                  </a:lnTo>
                  <a:lnTo>
                    <a:pt x="4318" y="310235"/>
                  </a:lnTo>
                  <a:lnTo>
                    <a:pt x="17018" y="354761"/>
                  </a:lnTo>
                  <a:lnTo>
                    <a:pt x="37083" y="395732"/>
                  </a:lnTo>
                  <a:lnTo>
                    <a:pt x="63880" y="432409"/>
                  </a:lnTo>
                  <a:lnTo>
                    <a:pt x="96647" y="464070"/>
                  </a:lnTo>
                  <a:lnTo>
                    <a:pt x="134493" y="489966"/>
                  </a:lnTo>
                  <a:lnTo>
                    <a:pt x="176783" y="509371"/>
                  </a:lnTo>
                  <a:lnTo>
                    <a:pt x="222757" y="521550"/>
                  </a:lnTo>
                  <a:lnTo>
                    <a:pt x="271525" y="525780"/>
                  </a:lnTo>
                  <a:lnTo>
                    <a:pt x="320294" y="521550"/>
                  </a:lnTo>
                  <a:lnTo>
                    <a:pt x="366141" y="509371"/>
                  </a:lnTo>
                  <a:lnTo>
                    <a:pt x="408304" y="489966"/>
                  </a:lnTo>
                  <a:lnTo>
                    <a:pt x="446150" y="464070"/>
                  </a:lnTo>
                  <a:lnTo>
                    <a:pt x="478663" y="432409"/>
                  </a:lnTo>
                  <a:lnTo>
                    <a:pt x="505332" y="395732"/>
                  </a:lnTo>
                  <a:lnTo>
                    <a:pt x="525399" y="354761"/>
                  </a:lnTo>
                  <a:lnTo>
                    <a:pt x="537972" y="310235"/>
                  </a:lnTo>
                  <a:lnTo>
                    <a:pt x="542290" y="262890"/>
                  </a:lnTo>
                  <a:lnTo>
                    <a:pt x="537972" y="215773"/>
                  </a:lnTo>
                  <a:lnTo>
                    <a:pt x="525399" y="171323"/>
                  </a:lnTo>
                  <a:lnTo>
                    <a:pt x="505332" y="130429"/>
                  </a:lnTo>
                  <a:lnTo>
                    <a:pt x="478663" y="93726"/>
                  </a:lnTo>
                  <a:lnTo>
                    <a:pt x="446150" y="61976"/>
                  </a:lnTo>
                  <a:lnTo>
                    <a:pt x="408304" y="35941"/>
                  </a:lnTo>
                  <a:lnTo>
                    <a:pt x="366141" y="16510"/>
                  </a:lnTo>
                  <a:lnTo>
                    <a:pt x="320294" y="4191"/>
                  </a:lnTo>
                  <a:lnTo>
                    <a:pt x="271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62088" y="5330952"/>
              <a:ext cx="583565" cy="563880"/>
            </a:xfrm>
            <a:custGeom>
              <a:avLst/>
              <a:gdLst/>
              <a:ahLst/>
              <a:cxnLst/>
              <a:rect l="l" t="t" r="r" b="b"/>
              <a:pathLst>
                <a:path w="583565" h="563879">
                  <a:moveTo>
                    <a:pt x="583184" y="280733"/>
                  </a:moveTo>
                  <a:lnTo>
                    <a:pt x="572389" y="210312"/>
                  </a:lnTo>
                  <a:lnTo>
                    <a:pt x="559435" y="172085"/>
                  </a:lnTo>
                  <a:lnTo>
                    <a:pt x="542798" y="138569"/>
                  </a:lnTo>
                  <a:lnTo>
                    <a:pt x="542798" y="270052"/>
                  </a:lnTo>
                  <a:lnTo>
                    <a:pt x="542798" y="294462"/>
                  </a:lnTo>
                  <a:lnTo>
                    <a:pt x="535813" y="336257"/>
                  </a:lnTo>
                  <a:lnTo>
                    <a:pt x="523494" y="373938"/>
                  </a:lnTo>
                  <a:lnTo>
                    <a:pt x="485394" y="436791"/>
                  </a:lnTo>
                  <a:lnTo>
                    <a:pt x="432943" y="482841"/>
                  </a:lnTo>
                  <a:lnTo>
                    <a:pt x="370713" y="511873"/>
                  </a:lnTo>
                  <a:lnTo>
                    <a:pt x="303149" y="523709"/>
                  </a:lnTo>
                  <a:lnTo>
                    <a:pt x="268732" y="523125"/>
                  </a:lnTo>
                  <a:lnTo>
                    <a:pt x="201676" y="508800"/>
                  </a:lnTo>
                  <a:lnTo>
                    <a:pt x="140462" y="476796"/>
                  </a:lnTo>
                  <a:lnTo>
                    <a:pt x="89535" y="426897"/>
                  </a:lnTo>
                  <a:lnTo>
                    <a:pt x="53594" y="358940"/>
                  </a:lnTo>
                  <a:lnTo>
                    <a:pt x="42672" y="318109"/>
                  </a:lnTo>
                  <a:lnTo>
                    <a:pt x="39624" y="281495"/>
                  </a:lnTo>
                  <a:lnTo>
                    <a:pt x="41148" y="256286"/>
                  </a:lnTo>
                  <a:lnTo>
                    <a:pt x="50419" y="214122"/>
                  </a:lnTo>
                  <a:lnTo>
                    <a:pt x="65024" y="176530"/>
                  </a:lnTo>
                  <a:lnTo>
                    <a:pt x="84201" y="143510"/>
                  </a:lnTo>
                  <a:lnTo>
                    <a:pt x="134112" y="91059"/>
                  </a:lnTo>
                  <a:lnTo>
                    <a:pt x="195326" y="56896"/>
                  </a:lnTo>
                  <a:lnTo>
                    <a:pt x="263144" y="40767"/>
                  </a:lnTo>
                  <a:lnTo>
                    <a:pt x="298196" y="39497"/>
                  </a:lnTo>
                  <a:lnTo>
                    <a:pt x="332994" y="42672"/>
                  </a:lnTo>
                  <a:lnTo>
                    <a:pt x="399923" y="62357"/>
                  </a:lnTo>
                  <a:lnTo>
                    <a:pt x="459105" y="99695"/>
                  </a:lnTo>
                  <a:lnTo>
                    <a:pt x="506095" y="154686"/>
                  </a:lnTo>
                  <a:lnTo>
                    <a:pt x="523367" y="188849"/>
                  </a:lnTo>
                  <a:lnTo>
                    <a:pt x="535813" y="227203"/>
                  </a:lnTo>
                  <a:lnTo>
                    <a:pt x="542798" y="270052"/>
                  </a:lnTo>
                  <a:lnTo>
                    <a:pt x="542798" y="138569"/>
                  </a:lnTo>
                  <a:lnTo>
                    <a:pt x="497332" y="80137"/>
                  </a:lnTo>
                  <a:lnTo>
                    <a:pt x="440944" y="38100"/>
                  </a:lnTo>
                  <a:lnTo>
                    <a:pt x="376809" y="11430"/>
                  </a:lnTo>
                  <a:lnTo>
                    <a:pt x="308356" y="0"/>
                  </a:lnTo>
                  <a:lnTo>
                    <a:pt x="273558" y="0"/>
                  </a:lnTo>
                  <a:lnTo>
                    <a:pt x="205232" y="11684"/>
                  </a:lnTo>
                  <a:lnTo>
                    <a:pt x="141097" y="38608"/>
                  </a:lnTo>
                  <a:lnTo>
                    <a:pt x="84836" y="80772"/>
                  </a:lnTo>
                  <a:lnTo>
                    <a:pt x="40005" y="138303"/>
                  </a:lnTo>
                  <a:lnTo>
                    <a:pt x="22860" y="172847"/>
                  </a:lnTo>
                  <a:lnTo>
                    <a:pt x="9906" y="211074"/>
                  </a:lnTo>
                  <a:lnTo>
                    <a:pt x="1524" y="253238"/>
                  </a:lnTo>
                  <a:lnTo>
                    <a:pt x="0" y="267766"/>
                  </a:lnTo>
                  <a:lnTo>
                    <a:pt x="0" y="296748"/>
                  </a:lnTo>
                  <a:lnTo>
                    <a:pt x="13843" y="365836"/>
                  </a:lnTo>
                  <a:lnTo>
                    <a:pt x="28575" y="402793"/>
                  </a:lnTo>
                  <a:lnTo>
                    <a:pt x="68961" y="465048"/>
                  </a:lnTo>
                  <a:lnTo>
                    <a:pt x="120650" y="511975"/>
                  </a:lnTo>
                  <a:lnTo>
                    <a:pt x="180848" y="543801"/>
                  </a:lnTo>
                  <a:lnTo>
                    <a:pt x="246253" y="560717"/>
                  </a:lnTo>
                  <a:lnTo>
                    <a:pt x="279908" y="563676"/>
                  </a:lnTo>
                  <a:lnTo>
                    <a:pt x="313563" y="562978"/>
                  </a:lnTo>
                  <a:lnTo>
                    <a:pt x="379857" y="550786"/>
                  </a:lnTo>
                  <a:lnTo>
                    <a:pt x="441833" y="524357"/>
                  </a:lnTo>
                  <a:lnTo>
                    <a:pt x="496316" y="483920"/>
                  </a:lnTo>
                  <a:lnTo>
                    <a:pt x="540131" y="429691"/>
                  </a:lnTo>
                  <a:lnTo>
                    <a:pt x="542798" y="424472"/>
                  </a:lnTo>
                  <a:lnTo>
                    <a:pt x="557022" y="397471"/>
                  </a:lnTo>
                  <a:lnTo>
                    <a:pt x="570103" y="361886"/>
                  </a:lnTo>
                  <a:lnTo>
                    <a:pt x="578993" y="322961"/>
                  </a:lnTo>
                  <a:lnTo>
                    <a:pt x="583184" y="2807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777988" y="5491378"/>
            <a:ext cx="18986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5" dirty="0">
                <a:latin typeface="Arial"/>
                <a:cs typeface="Arial"/>
              </a:rPr>
              <a:t>G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868411" y="4568952"/>
            <a:ext cx="2260600" cy="1972310"/>
            <a:chOff x="7868411" y="4568952"/>
            <a:chExt cx="2260600" cy="1972310"/>
          </a:xfrm>
        </p:grpSpPr>
        <p:sp>
          <p:nvSpPr>
            <p:cNvPr id="27" name="object 27"/>
            <p:cNvSpPr/>
            <p:nvPr/>
          </p:nvSpPr>
          <p:spPr>
            <a:xfrm>
              <a:off x="7868411" y="6477000"/>
              <a:ext cx="2260600" cy="39370"/>
            </a:xfrm>
            <a:custGeom>
              <a:avLst/>
              <a:gdLst/>
              <a:ahLst/>
              <a:cxnLst/>
              <a:rect l="l" t="t" r="r" b="b"/>
              <a:pathLst>
                <a:path w="2260600" h="39370">
                  <a:moveTo>
                    <a:pt x="2260092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260092" y="39370"/>
                  </a:lnTo>
                  <a:lnTo>
                    <a:pt x="22600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162288" y="4722126"/>
              <a:ext cx="26670" cy="1786889"/>
            </a:xfrm>
            <a:custGeom>
              <a:avLst/>
              <a:gdLst/>
              <a:ahLst/>
              <a:cxnLst/>
              <a:rect l="l" t="t" r="r" b="b"/>
              <a:pathLst>
                <a:path w="26670" h="1786890">
                  <a:moveTo>
                    <a:pt x="26657" y="1679981"/>
                  </a:moveTo>
                  <a:lnTo>
                    <a:pt x="0" y="1679981"/>
                  </a:lnTo>
                  <a:lnTo>
                    <a:pt x="0" y="1786648"/>
                  </a:lnTo>
                  <a:lnTo>
                    <a:pt x="26657" y="1786648"/>
                  </a:lnTo>
                  <a:lnTo>
                    <a:pt x="26657" y="1679981"/>
                  </a:lnTo>
                  <a:close/>
                </a:path>
                <a:path w="26670" h="1786890">
                  <a:moveTo>
                    <a:pt x="26657" y="1493316"/>
                  </a:moveTo>
                  <a:lnTo>
                    <a:pt x="0" y="1493316"/>
                  </a:lnTo>
                  <a:lnTo>
                    <a:pt x="0" y="1599984"/>
                  </a:lnTo>
                  <a:lnTo>
                    <a:pt x="26657" y="1599984"/>
                  </a:lnTo>
                  <a:lnTo>
                    <a:pt x="26657" y="1493316"/>
                  </a:lnTo>
                  <a:close/>
                </a:path>
                <a:path w="26670" h="1786890">
                  <a:moveTo>
                    <a:pt x="26657" y="1306639"/>
                  </a:moveTo>
                  <a:lnTo>
                    <a:pt x="0" y="1306639"/>
                  </a:lnTo>
                  <a:lnTo>
                    <a:pt x="0" y="1413306"/>
                  </a:lnTo>
                  <a:lnTo>
                    <a:pt x="26657" y="1413306"/>
                  </a:lnTo>
                  <a:lnTo>
                    <a:pt x="26657" y="1306639"/>
                  </a:lnTo>
                  <a:close/>
                </a:path>
                <a:path w="26670" h="1786890">
                  <a:moveTo>
                    <a:pt x="26657" y="1119974"/>
                  </a:moveTo>
                  <a:lnTo>
                    <a:pt x="0" y="1119974"/>
                  </a:lnTo>
                  <a:lnTo>
                    <a:pt x="0" y="1226642"/>
                  </a:lnTo>
                  <a:lnTo>
                    <a:pt x="26657" y="1226642"/>
                  </a:lnTo>
                  <a:lnTo>
                    <a:pt x="26657" y="1119974"/>
                  </a:lnTo>
                  <a:close/>
                </a:path>
                <a:path w="26670" h="1786890">
                  <a:moveTo>
                    <a:pt x="26657" y="933310"/>
                  </a:moveTo>
                  <a:lnTo>
                    <a:pt x="0" y="933310"/>
                  </a:lnTo>
                  <a:lnTo>
                    <a:pt x="0" y="1039977"/>
                  </a:lnTo>
                  <a:lnTo>
                    <a:pt x="26657" y="1039977"/>
                  </a:lnTo>
                  <a:lnTo>
                    <a:pt x="26657" y="933310"/>
                  </a:lnTo>
                  <a:close/>
                </a:path>
                <a:path w="26670" h="1786890">
                  <a:moveTo>
                    <a:pt x="26657" y="746633"/>
                  </a:moveTo>
                  <a:lnTo>
                    <a:pt x="0" y="746633"/>
                  </a:lnTo>
                  <a:lnTo>
                    <a:pt x="0" y="853300"/>
                  </a:lnTo>
                  <a:lnTo>
                    <a:pt x="26657" y="853300"/>
                  </a:lnTo>
                  <a:lnTo>
                    <a:pt x="26657" y="746633"/>
                  </a:lnTo>
                  <a:close/>
                </a:path>
                <a:path w="26670" h="1786890">
                  <a:moveTo>
                    <a:pt x="26657" y="559943"/>
                  </a:moveTo>
                  <a:lnTo>
                    <a:pt x="0" y="559943"/>
                  </a:lnTo>
                  <a:lnTo>
                    <a:pt x="0" y="666610"/>
                  </a:lnTo>
                  <a:lnTo>
                    <a:pt x="26657" y="666610"/>
                  </a:lnTo>
                  <a:lnTo>
                    <a:pt x="26657" y="559943"/>
                  </a:lnTo>
                  <a:close/>
                </a:path>
                <a:path w="26670" h="1786890">
                  <a:moveTo>
                    <a:pt x="26657" y="373253"/>
                  </a:moveTo>
                  <a:lnTo>
                    <a:pt x="0" y="373253"/>
                  </a:lnTo>
                  <a:lnTo>
                    <a:pt x="0" y="479933"/>
                  </a:lnTo>
                  <a:lnTo>
                    <a:pt x="26657" y="479933"/>
                  </a:lnTo>
                  <a:lnTo>
                    <a:pt x="26657" y="373253"/>
                  </a:lnTo>
                  <a:close/>
                </a:path>
                <a:path w="26670" h="1786890">
                  <a:moveTo>
                    <a:pt x="26657" y="186690"/>
                  </a:moveTo>
                  <a:lnTo>
                    <a:pt x="0" y="186690"/>
                  </a:lnTo>
                  <a:lnTo>
                    <a:pt x="0" y="293357"/>
                  </a:lnTo>
                  <a:lnTo>
                    <a:pt x="26657" y="293357"/>
                  </a:lnTo>
                  <a:lnTo>
                    <a:pt x="26657" y="186690"/>
                  </a:lnTo>
                  <a:close/>
                </a:path>
                <a:path w="26670" h="1786890">
                  <a:moveTo>
                    <a:pt x="26657" y="0"/>
                  </a:moveTo>
                  <a:lnTo>
                    <a:pt x="0" y="0"/>
                  </a:lnTo>
                  <a:lnTo>
                    <a:pt x="0" y="106667"/>
                  </a:lnTo>
                  <a:lnTo>
                    <a:pt x="26657" y="106667"/>
                  </a:lnTo>
                  <a:lnTo>
                    <a:pt x="26657" y="0"/>
                  </a:lnTo>
                  <a:close/>
                </a:path>
              </a:pathLst>
            </a:custGeom>
            <a:solidFill>
              <a:srgbClr val="00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36507" y="6434328"/>
              <a:ext cx="105155" cy="1066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21267" y="4779264"/>
              <a:ext cx="106679" cy="10668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029955" y="4638294"/>
              <a:ext cx="338455" cy="40640"/>
            </a:xfrm>
            <a:custGeom>
              <a:avLst/>
              <a:gdLst/>
              <a:ahLst/>
              <a:cxnLst/>
              <a:rect l="l" t="t" r="r" b="b"/>
              <a:pathLst>
                <a:path w="338454" h="40639">
                  <a:moveTo>
                    <a:pt x="302768" y="0"/>
                  </a:moveTo>
                  <a:lnTo>
                    <a:pt x="0" y="0"/>
                  </a:lnTo>
                  <a:lnTo>
                    <a:pt x="0" y="40258"/>
                  </a:lnTo>
                  <a:lnTo>
                    <a:pt x="303402" y="40258"/>
                  </a:lnTo>
                  <a:lnTo>
                    <a:pt x="337947" y="20192"/>
                  </a:lnTo>
                  <a:lnTo>
                    <a:pt x="30276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67445" y="4568952"/>
              <a:ext cx="179704" cy="179197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0474197" y="5254878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L</a:t>
            </a:r>
            <a:endParaRPr sz="1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81922" y="5003038"/>
            <a:ext cx="2654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L</a:t>
            </a:r>
            <a:r>
              <a:rPr sz="1650" spc="-37" baseline="-15151" dirty="0">
                <a:latin typeface="Arial"/>
                <a:cs typeface="Arial"/>
              </a:rPr>
              <a:t>v</a:t>
            </a:r>
            <a:endParaRPr sz="1650" baseline="-15151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62288" y="6588759"/>
            <a:ext cx="71627" cy="119634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9162288" y="4561332"/>
            <a:ext cx="52705" cy="81280"/>
          </a:xfrm>
          <a:custGeom>
            <a:avLst/>
            <a:gdLst/>
            <a:ahLst/>
            <a:cxnLst/>
            <a:rect l="l" t="t" r="r" b="b"/>
            <a:pathLst>
              <a:path w="52704" h="81279">
                <a:moveTo>
                  <a:pt x="52578" y="0"/>
                </a:moveTo>
                <a:lnTo>
                  <a:pt x="5334" y="0"/>
                </a:lnTo>
                <a:lnTo>
                  <a:pt x="0" y="6096"/>
                </a:lnTo>
                <a:lnTo>
                  <a:pt x="0" y="80772"/>
                </a:lnTo>
                <a:lnTo>
                  <a:pt x="12954" y="80772"/>
                </a:lnTo>
                <a:lnTo>
                  <a:pt x="26657" y="80772"/>
                </a:lnTo>
                <a:lnTo>
                  <a:pt x="26657" y="26682"/>
                </a:lnTo>
                <a:lnTo>
                  <a:pt x="12954" y="26682"/>
                </a:lnTo>
                <a:lnTo>
                  <a:pt x="26670" y="26670"/>
                </a:lnTo>
                <a:lnTo>
                  <a:pt x="52578" y="26670"/>
                </a:lnTo>
                <a:lnTo>
                  <a:pt x="5257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4876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481439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68002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6" y="0"/>
                </a:moveTo>
                <a:lnTo>
                  <a:pt x="0" y="0"/>
                </a:lnTo>
                <a:lnTo>
                  <a:pt x="0" y="26667"/>
                </a:lnTo>
                <a:lnTo>
                  <a:pt x="106636" y="26667"/>
                </a:lnTo>
                <a:lnTo>
                  <a:pt x="10663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854692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41255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227944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414507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601070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787760" y="4561334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7"/>
                </a:lnTo>
                <a:lnTo>
                  <a:pt x="106635" y="26667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974324" y="4561332"/>
            <a:ext cx="43180" cy="90805"/>
          </a:xfrm>
          <a:custGeom>
            <a:avLst/>
            <a:gdLst/>
            <a:ahLst/>
            <a:cxnLst/>
            <a:rect l="l" t="t" r="r" b="b"/>
            <a:pathLst>
              <a:path w="43179" h="90804">
                <a:moveTo>
                  <a:pt x="28943" y="26682"/>
                </a:moveTo>
                <a:lnTo>
                  <a:pt x="16002" y="26682"/>
                </a:lnTo>
                <a:lnTo>
                  <a:pt x="16002" y="90678"/>
                </a:lnTo>
                <a:lnTo>
                  <a:pt x="28943" y="90678"/>
                </a:lnTo>
                <a:lnTo>
                  <a:pt x="28943" y="26682"/>
                </a:lnTo>
                <a:close/>
              </a:path>
              <a:path w="43179" h="90804">
                <a:moveTo>
                  <a:pt x="42672" y="6096"/>
                </a:moveTo>
                <a:lnTo>
                  <a:pt x="36576" y="0"/>
                </a:lnTo>
                <a:lnTo>
                  <a:pt x="0" y="0"/>
                </a:lnTo>
                <a:lnTo>
                  <a:pt x="0" y="26670"/>
                </a:lnTo>
                <a:lnTo>
                  <a:pt x="16002" y="26670"/>
                </a:lnTo>
                <a:lnTo>
                  <a:pt x="28956" y="26670"/>
                </a:lnTo>
                <a:lnTo>
                  <a:pt x="28956" y="90678"/>
                </a:lnTo>
                <a:lnTo>
                  <a:pt x="42672" y="90678"/>
                </a:lnTo>
                <a:lnTo>
                  <a:pt x="42672" y="6096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990326" y="473203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90326" y="491872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990326" y="5105285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90326" y="5291975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990326" y="5478665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990326" y="566534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990326" y="5852007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990326" y="6038672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990326" y="6225336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990326" y="6412014"/>
            <a:ext cx="26670" cy="106680"/>
          </a:xfrm>
          <a:custGeom>
            <a:avLst/>
            <a:gdLst/>
            <a:ahLst/>
            <a:cxnLst/>
            <a:rect l="l" t="t" r="r" b="b"/>
            <a:pathLst>
              <a:path w="26670" h="106679">
                <a:moveTo>
                  <a:pt x="26658" y="0"/>
                </a:moveTo>
                <a:lnTo>
                  <a:pt x="0" y="0"/>
                </a:lnTo>
                <a:lnTo>
                  <a:pt x="0" y="106667"/>
                </a:lnTo>
                <a:lnTo>
                  <a:pt x="26658" y="106667"/>
                </a:lnTo>
                <a:lnTo>
                  <a:pt x="26658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990326" y="6598678"/>
            <a:ext cx="26670" cy="109855"/>
          </a:xfrm>
          <a:custGeom>
            <a:avLst/>
            <a:gdLst/>
            <a:ahLst/>
            <a:cxnLst/>
            <a:rect l="l" t="t" r="r" b="b"/>
            <a:pathLst>
              <a:path w="26670" h="109854">
                <a:moveTo>
                  <a:pt x="26670" y="0"/>
                </a:moveTo>
                <a:lnTo>
                  <a:pt x="0" y="0"/>
                </a:lnTo>
                <a:lnTo>
                  <a:pt x="0" y="96761"/>
                </a:lnTo>
                <a:lnTo>
                  <a:pt x="3048" y="93535"/>
                </a:lnTo>
                <a:lnTo>
                  <a:pt x="3048" y="109715"/>
                </a:lnTo>
                <a:lnTo>
                  <a:pt x="12954" y="109715"/>
                </a:lnTo>
                <a:lnTo>
                  <a:pt x="20574" y="109715"/>
                </a:lnTo>
                <a:lnTo>
                  <a:pt x="26670" y="103619"/>
                </a:lnTo>
                <a:lnTo>
                  <a:pt x="2667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806810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620120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433557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46868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060305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873742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87052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500489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6" y="0"/>
                </a:moveTo>
                <a:lnTo>
                  <a:pt x="0" y="0"/>
                </a:lnTo>
                <a:lnTo>
                  <a:pt x="0" y="26666"/>
                </a:lnTo>
                <a:lnTo>
                  <a:pt x="106636" y="26666"/>
                </a:lnTo>
                <a:lnTo>
                  <a:pt x="10663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313926" y="6681727"/>
            <a:ext cx="106680" cy="26670"/>
          </a:xfrm>
          <a:custGeom>
            <a:avLst/>
            <a:gdLst/>
            <a:ahLst/>
            <a:cxnLst/>
            <a:rect l="l" t="t" r="r" b="b"/>
            <a:pathLst>
              <a:path w="106679" h="26670">
                <a:moveTo>
                  <a:pt x="106635" y="0"/>
                </a:moveTo>
                <a:lnTo>
                  <a:pt x="0" y="0"/>
                </a:lnTo>
                <a:lnTo>
                  <a:pt x="0" y="26666"/>
                </a:lnTo>
                <a:lnTo>
                  <a:pt x="106635" y="26666"/>
                </a:lnTo>
                <a:lnTo>
                  <a:pt x="10663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9051797" y="4243577"/>
            <a:ext cx="19665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TRANSFORMADOR</a:t>
            </a:r>
            <a:endParaRPr sz="16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024494" y="4305375"/>
            <a:ext cx="24511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50" spc="-37" baseline="-15151" dirty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endParaRPr sz="1650" baseline="-15151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8161019" y="5350764"/>
            <a:ext cx="179705" cy="480059"/>
            <a:chOff x="8161019" y="5350764"/>
            <a:chExt cx="179705" cy="480059"/>
          </a:xfrm>
        </p:grpSpPr>
        <p:pic>
          <p:nvPicPr>
            <p:cNvPr id="70" name="object 7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61019" y="5350764"/>
              <a:ext cx="179197" cy="179197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8230362" y="5400294"/>
              <a:ext cx="40640" cy="430530"/>
            </a:xfrm>
            <a:custGeom>
              <a:avLst/>
              <a:gdLst/>
              <a:ahLst/>
              <a:cxnLst/>
              <a:rect l="l" t="t" r="r" b="b"/>
              <a:pathLst>
                <a:path w="40640" h="430529">
                  <a:moveTo>
                    <a:pt x="40259" y="63754"/>
                  </a:moveTo>
                  <a:lnTo>
                    <a:pt x="37211" y="58547"/>
                  </a:lnTo>
                  <a:lnTo>
                    <a:pt x="37211" y="0"/>
                  </a:lnTo>
                  <a:lnTo>
                    <a:pt x="3048" y="0"/>
                  </a:lnTo>
                  <a:lnTo>
                    <a:pt x="3048" y="58508"/>
                  </a:lnTo>
                  <a:lnTo>
                    <a:pt x="0" y="63754"/>
                  </a:lnTo>
                  <a:lnTo>
                    <a:pt x="0" y="430530"/>
                  </a:lnTo>
                  <a:lnTo>
                    <a:pt x="40259" y="430530"/>
                  </a:lnTo>
                  <a:lnTo>
                    <a:pt x="40259" y="637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7989696" y="5061965"/>
            <a:ext cx="30416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V</a:t>
            </a:r>
            <a:r>
              <a:rPr sz="1650" spc="-37" baseline="-15151" dirty="0">
                <a:latin typeface="Arial"/>
                <a:cs typeface="Arial"/>
              </a:rPr>
              <a:t>T</a:t>
            </a:r>
            <a:endParaRPr sz="1650" baseline="-15151">
              <a:latin typeface="Arial"/>
              <a:cs typeface="Arial"/>
            </a:endParaRPr>
          </a:p>
        </p:txBody>
      </p:sp>
      <p:pic>
        <p:nvPicPr>
          <p:cNvPr id="73" name="object 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187940" y="4696967"/>
            <a:ext cx="179196" cy="316483"/>
          </a:xfrm>
          <a:prstGeom prst="rect">
            <a:avLst/>
          </a:prstGeom>
        </p:spPr>
      </p:pic>
      <p:sp>
        <p:nvSpPr>
          <p:cNvPr id="74" name="object 74"/>
          <p:cNvSpPr txBox="1"/>
          <p:nvPr/>
        </p:nvSpPr>
        <p:spPr>
          <a:xfrm>
            <a:off x="8893175" y="6164681"/>
            <a:ext cx="28194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spc="-37" baseline="10101" dirty="0">
                <a:latin typeface="Arial"/>
                <a:cs typeface="Arial"/>
              </a:rPr>
              <a:t>I</a:t>
            </a:r>
            <a:r>
              <a:rPr sz="1100" spc="-25" dirty="0">
                <a:latin typeface="Arial"/>
                <a:cs typeface="Arial"/>
              </a:rPr>
              <a:t>Lv</a:t>
            </a:r>
            <a:endParaRPr sz="11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349483" y="4605273"/>
            <a:ext cx="2203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latin typeface="Arial"/>
                <a:cs typeface="Arial"/>
              </a:rPr>
              <a:t>I</a:t>
            </a:r>
            <a:r>
              <a:rPr sz="1650" spc="-37" baseline="-15151" dirty="0">
                <a:latin typeface="Arial"/>
                <a:cs typeface="Arial"/>
              </a:rPr>
              <a:t>T</a:t>
            </a:r>
            <a:endParaRPr sz="1650" baseline="-15151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901940" y="5873496"/>
            <a:ext cx="1014730" cy="930910"/>
          </a:xfrm>
          <a:custGeom>
            <a:avLst/>
            <a:gdLst/>
            <a:ahLst/>
            <a:cxnLst/>
            <a:rect l="l" t="t" r="r" b="b"/>
            <a:pathLst>
              <a:path w="1014729" h="930909">
                <a:moveTo>
                  <a:pt x="651256" y="0"/>
                </a:moveTo>
                <a:lnTo>
                  <a:pt x="518668" y="61734"/>
                </a:lnTo>
                <a:lnTo>
                  <a:pt x="512572" y="65544"/>
                </a:lnTo>
                <a:lnTo>
                  <a:pt x="509524" y="73177"/>
                </a:lnTo>
                <a:lnTo>
                  <a:pt x="512572" y="80035"/>
                </a:lnTo>
                <a:lnTo>
                  <a:pt x="515620" y="86131"/>
                </a:lnTo>
                <a:lnTo>
                  <a:pt x="523240" y="89179"/>
                </a:lnTo>
                <a:lnTo>
                  <a:pt x="597154" y="55092"/>
                </a:lnTo>
                <a:lnTo>
                  <a:pt x="0" y="915416"/>
                </a:lnTo>
                <a:lnTo>
                  <a:pt x="22098" y="930656"/>
                </a:lnTo>
                <a:lnTo>
                  <a:pt x="619125" y="70675"/>
                </a:lnTo>
                <a:lnTo>
                  <a:pt x="613156" y="144056"/>
                </a:lnTo>
                <a:lnTo>
                  <a:pt x="613156" y="151676"/>
                </a:lnTo>
                <a:lnTo>
                  <a:pt x="618490" y="157784"/>
                </a:lnTo>
                <a:lnTo>
                  <a:pt x="632968" y="159296"/>
                </a:lnTo>
                <a:lnTo>
                  <a:pt x="639826" y="153212"/>
                </a:lnTo>
                <a:lnTo>
                  <a:pt x="639826" y="146342"/>
                </a:lnTo>
                <a:lnTo>
                  <a:pt x="651256" y="0"/>
                </a:lnTo>
                <a:close/>
              </a:path>
              <a:path w="1014729" h="930909">
                <a:moveTo>
                  <a:pt x="1014476" y="211048"/>
                </a:moveTo>
                <a:lnTo>
                  <a:pt x="1014095" y="203327"/>
                </a:lnTo>
                <a:lnTo>
                  <a:pt x="1010920" y="196456"/>
                </a:lnTo>
                <a:lnTo>
                  <a:pt x="1005205" y="191312"/>
                </a:lnTo>
                <a:lnTo>
                  <a:pt x="997458" y="188849"/>
                </a:lnTo>
                <a:lnTo>
                  <a:pt x="989711" y="189318"/>
                </a:lnTo>
                <a:lnTo>
                  <a:pt x="982853" y="192493"/>
                </a:lnTo>
                <a:lnTo>
                  <a:pt x="977773" y="198170"/>
                </a:lnTo>
                <a:lnTo>
                  <a:pt x="945007" y="254457"/>
                </a:lnTo>
                <a:lnTo>
                  <a:pt x="945007" y="51066"/>
                </a:lnTo>
                <a:lnTo>
                  <a:pt x="904494" y="51066"/>
                </a:lnTo>
                <a:lnTo>
                  <a:pt x="904494" y="254457"/>
                </a:lnTo>
                <a:lnTo>
                  <a:pt x="924687" y="289153"/>
                </a:lnTo>
                <a:lnTo>
                  <a:pt x="871728" y="198170"/>
                </a:lnTo>
                <a:lnTo>
                  <a:pt x="866521" y="192493"/>
                </a:lnTo>
                <a:lnTo>
                  <a:pt x="859790" y="189318"/>
                </a:lnTo>
                <a:lnTo>
                  <a:pt x="852297" y="188849"/>
                </a:lnTo>
                <a:lnTo>
                  <a:pt x="845058" y="191312"/>
                </a:lnTo>
                <a:lnTo>
                  <a:pt x="838962" y="196456"/>
                </a:lnTo>
                <a:lnTo>
                  <a:pt x="835533" y="203314"/>
                </a:lnTo>
                <a:lnTo>
                  <a:pt x="834898" y="211048"/>
                </a:lnTo>
                <a:lnTo>
                  <a:pt x="837438" y="218757"/>
                </a:lnTo>
                <a:lnTo>
                  <a:pt x="925068" y="368147"/>
                </a:lnTo>
                <a:lnTo>
                  <a:pt x="1012063" y="218757"/>
                </a:lnTo>
                <a:lnTo>
                  <a:pt x="1014476" y="211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921884" y="3236848"/>
            <a:ext cx="719455" cy="15240"/>
          </a:xfrm>
          <a:custGeom>
            <a:avLst/>
            <a:gdLst/>
            <a:ahLst/>
            <a:cxnLst/>
            <a:rect l="l" t="t" r="r" b="b"/>
            <a:pathLst>
              <a:path w="719454" h="15239">
                <a:moveTo>
                  <a:pt x="719327" y="0"/>
                </a:moveTo>
                <a:lnTo>
                  <a:pt x="0" y="0"/>
                </a:lnTo>
                <a:lnTo>
                  <a:pt x="0" y="15239"/>
                </a:lnTo>
                <a:lnTo>
                  <a:pt x="719327" y="15239"/>
                </a:lnTo>
                <a:lnTo>
                  <a:pt x="719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4927091" y="3279775"/>
            <a:ext cx="7054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950" spc="165" baseline="12820" dirty="0">
                <a:latin typeface="Cambria Math"/>
                <a:cs typeface="Cambria Math"/>
              </a:rPr>
              <a:t>𝑓</a:t>
            </a:r>
            <a:r>
              <a:rPr sz="1050" spc="110" dirty="0">
                <a:latin typeface="Cambria Math"/>
                <a:cs typeface="Cambria Math"/>
              </a:rPr>
              <a:t>𝑝𝑟𝑢𝑒𝑏𝑎</a:t>
            </a:r>
            <a:endParaRPr sz="1050">
              <a:latin typeface="Cambria Math"/>
              <a:cs typeface="Cambria Math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268726" y="3069463"/>
            <a:ext cx="2898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𝑇𝑖𝑒𝑚𝑝𝑜</a:t>
            </a:r>
            <a:r>
              <a:rPr sz="1800" spc="14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=</a:t>
            </a:r>
            <a:r>
              <a:rPr sz="1800" spc="10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120𝑥</a:t>
            </a:r>
            <a:r>
              <a:rPr sz="1800" spc="-25" dirty="0">
                <a:latin typeface="Cambria Math"/>
                <a:cs typeface="Cambria Math"/>
              </a:rPr>
              <a:t> </a:t>
            </a:r>
            <a:r>
              <a:rPr sz="1950" spc="172" baseline="44871" dirty="0">
                <a:latin typeface="Cambria Math"/>
                <a:cs typeface="Cambria Math"/>
              </a:rPr>
              <a:t>𝑓</a:t>
            </a:r>
            <a:r>
              <a:rPr sz="1575" spc="172" baseline="39682" dirty="0">
                <a:latin typeface="Cambria Math"/>
                <a:cs typeface="Cambria Math"/>
              </a:rPr>
              <a:t>𝑛𝑜𝑚𝑖𝑛𝑎𝑙</a:t>
            </a:r>
            <a:r>
              <a:rPr sz="1575" spc="330" baseline="39682" dirty="0">
                <a:latin typeface="Cambria Math"/>
                <a:cs typeface="Cambria Math"/>
              </a:rPr>
              <a:t> </a:t>
            </a:r>
            <a:r>
              <a:rPr sz="1800" spc="-20" dirty="0">
                <a:latin typeface="Calibri"/>
                <a:cs typeface="Calibri"/>
              </a:rPr>
              <a:t>&gt;15s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0" name="Rectángulo 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423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TENSIÓN</a:t>
            </a:r>
            <a:r>
              <a:rPr sz="36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INDUCIDA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6360795" cy="3861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ACEPTACIÓN: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pasa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si,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observa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nada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inusual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sonidos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raros,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variación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voltaje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407034" algn="l"/>
                <a:tab pos="1310640" algn="l"/>
                <a:tab pos="2131060" algn="l"/>
                <a:tab pos="3442970" algn="l"/>
                <a:tab pos="3743325" algn="l"/>
                <a:tab pos="4836160" algn="l"/>
                <a:tab pos="5560060" algn="l"/>
                <a:tab pos="6121400" algn="l"/>
              </a:tabLst>
            </a:pPr>
            <a:r>
              <a:rPr sz="2000" spc="-2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prueba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puede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extenderse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repetirse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hasta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que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se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obtengan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resultados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aceptables.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548640" algn="l"/>
                <a:tab pos="1819910" algn="l"/>
                <a:tab pos="2277110" algn="l"/>
                <a:tab pos="2937510" algn="l"/>
                <a:tab pos="4065270" algn="l"/>
                <a:tab pos="4521200" algn="l"/>
                <a:tab pos="5979160" algn="l"/>
              </a:tabLst>
            </a:pPr>
            <a:r>
              <a:rPr sz="2000" spc="-25" dirty="0">
                <a:latin typeface="Calibri"/>
                <a:cs typeface="Calibri"/>
              </a:rPr>
              <a:t>Los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resultados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DGA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(después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dieléctricos)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son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normales.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8875" y="2896995"/>
            <a:ext cx="2809696" cy="28161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3858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TIPOS DE</a:t>
            </a:r>
            <a:r>
              <a:rPr sz="3600" spc="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5897245" cy="1389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4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especiales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otros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50100"/>
              </a:lnSpc>
              <a:spcBef>
                <a:spcPts val="650"/>
              </a:spcBef>
            </a:pPr>
            <a:r>
              <a:rPr sz="2000" dirty="0">
                <a:latin typeface="Calibri"/>
                <a:cs typeface="Calibri"/>
              </a:rPr>
              <a:t>Una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 que no sea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tipo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prueba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rutina,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acordada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fabricante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comprador.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6283" y="2101595"/>
            <a:ext cx="3619500" cy="447598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323" y="3625596"/>
              <a:ext cx="5000244" cy="2380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6456" y="3602735"/>
              <a:ext cx="4853940" cy="238048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00531" y="568578"/>
            <a:ext cx="3594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latin typeface="Calibri"/>
                <a:cs typeface="Calibri"/>
              </a:rPr>
              <a:t>ENSAYO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CORTOCIRCUITO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531" y="934339"/>
            <a:ext cx="48844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  <a:tabLst>
                <a:tab pos="812800" algn="l"/>
                <a:tab pos="1235075" algn="l"/>
                <a:tab pos="1960245" algn="l"/>
                <a:tab pos="2677795" algn="l"/>
                <a:tab pos="3124835" algn="l"/>
                <a:tab pos="3295650" algn="l"/>
                <a:tab pos="3906520" algn="l"/>
                <a:tab pos="4403725" algn="l"/>
                <a:tab pos="4521200" algn="l"/>
              </a:tabLst>
            </a:pPr>
            <a:r>
              <a:rPr sz="2400" spc="-20" dirty="0">
                <a:latin typeface="Calibri"/>
                <a:cs typeface="Calibri"/>
              </a:rPr>
              <a:t>Este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ensayo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requiere</a:t>
            </a:r>
            <a:r>
              <a:rPr sz="2400" dirty="0">
                <a:latin typeface="Calibri"/>
                <a:cs typeface="Calibri"/>
              </a:rPr>
              <a:t>		</a:t>
            </a:r>
            <a:r>
              <a:rPr sz="2400" spc="-10" dirty="0">
                <a:latin typeface="Calibri"/>
                <a:cs typeface="Calibri"/>
              </a:rPr>
              <a:t>aplicar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una </a:t>
            </a:r>
            <a:r>
              <a:rPr sz="2400" spc="-10" dirty="0">
                <a:latin typeface="Calibri"/>
                <a:cs typeface="Calibri"/>
              </a:rPr>
              <a:t>tensión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creciente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uno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</a:t>
            </a:r>
            <a:r>
              <a:rPr sz="2400" dirty="0">
                <a:latin typeface="Calibri"/>
                <a:cs typeface="Calibri"/>
              </a:rPr>
              <a:t>		</a:t>
            </a:r>
            <a:r>
              <a:rPr sz="2400" spc="-25" dirty="0">
                <a:latin typeface="Calibri"/>
                <a:cs typeface="Calibri"/>
              </a:rPr>
              <a:t>los</a:t>
            </a:r>
            <a:endParaRPr sz="24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</a:pPr>
            <a:r>
              <a:rPr sz="2400" spc="-20" dirty="0">
                <a:latin typeface="Calibri"/>
                <a:cs typeface="Calibri"/>
              </a:rPr>
              <a:t>otro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0531" y="1666113"/>
            <a:ext cx="4882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02460" algn="l"/>
                <a:tab pos="2245360" algn="l"/>
                <a:tab pos="2423795" algn="l"/>
                <a:tab pos="3690620" algn="l"/>
                <a:tab pos="4203700" algn="l"/>
              </a:tabLst>
            </a:pPr>
            <a:r>
              <a:rPr sz="2400" spc="-10" dirty="0">
                <a:latin typeface="Calibri"/>
                <a:cs typeface="Calibri"/>
              </a:rPr>
              <a:t>arrollamientos</a:t>
            </a:r>
            <a:r>
              <a:rPr sz="2400" dirty="0">
                <a:latin typeface="Calibri"/>
                <a:cs typeface="Calibri"/>
              </a:rPr>
              <a:t>		</a:t>
            </a:r>
            <a:r>
              <a:rPr sz="2400" spc="-10" dirty="0">
                <a:latin typeface="Calibri"/>
                <a:cs typeface="Calibri"/>
              </a:rPr>
              <a:t>dejando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el </a:t>
            </a:r>
            <a:r>
              <a:rPr sz="2400" spc="-10" dirty="0">
                <a:latin typeface="Calibri"/>
                <a:cs typeface="Calibri"/>
              </a:rPr>
              <a:t>arrollamiento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en</a:t>
            </a:r>
            <a:r>
              <a:rPr sz="2400" dirty="0">
                <a:latin typeface="Calibri"/>
                <a:cs typeface="Calibri"/>
              </a:rPr>
              <a:t>		</a:t>
            </a:r>
            <a:r>
              <a:rPr sz="2400" spc="-10" dirty="0">
                <a:latin typeface="Calibri"/>
                <a:cs typeface="Calibri"/>
              </a:rPr>
              <a:t>cortocircuito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hasta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0531" y="2397633"/>
            <a:ext cx="48844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conseguir</a:t>
            </a:r>
            <a:r>
              <a:rPr sz="2400" spc="57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58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circule</a:t>
            </a:r>
            <a:r>
              <a:rPr sz="2400" spc="58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por</a:t>
            </a:r>
            <a:r>
              <a:rPr sz="2400" spc="570" dirty="0">
                <a:latin typeface="Calibri"/>
                <a:cs typeface="Calibri"/>
              </a:rPr>
              <a:t>   </a:t>
            </a:r>
            <a:r>
              <a:rPr sz="2400" spc="-25" dirty="0">
                <a:latin typeface="Calibri"/>
                <a:cs typeface="Calibri"/>
              </a:rPr>
              <a:t>el </a:t>
            </a:r>
            <a:r>
              <a:rPr sz="2400" dirty="0">
                <a:latin typeface="Calibri"/>
                <a:cs typeface="Calibri"/>
              </a:rPr>
              <a:t>transformador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asignada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o </a:t>
            </a:r>
            <a:r>
              <a:rPr sz="2400" spc="-10" dirty="0">
                <a:latin typeface="Calibri"/>
                <a:cs typeface="Calibri"/>
              </a:rPr>
              <a:t>nominal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91427" y="1222705"/>
            <a:ext cx="488251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latin typeface="Calibri"/>
                <a:cs typeface="Calibri"/>
              </a:rPr>
              <a:t>ENSAYO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VACÍO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Este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ensayo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requiere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aplicar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tensión </a:t>
            </a:r>
            <a:r>
              <a:rPr sz="2400" dirty="0">
                <a:latin typeface="Calibri"/>
                <a:cs typeface="Calibri"/>
              </a:rPr>
              <a:t>asignada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uno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5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arrollamientos </a:t>
            </a:r>
            <a:r>
              <a:rPr sz="2400" dirty="0">
                <a:latin typeface="Calibri"/>
                <a:cs typeface="Calibri"/>
              </a:rPr>
              <a:t>dejando</a:t>
            </a:r>
            <a:r>
              <a:rPr sz="2400" spc="50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51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otro</a:t>
            </a:r>
            <a:r>
              <a:rPr sz="2400" spc="509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arrollamiento</a:t>
            </a:r>
            <a:r>
              <a:rPr sz="2400" spc="50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en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abierto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4904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ESPECIALES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8874760" cy="403923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especiales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dieléctricos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(IEC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60076-</a:t>
            </a:r>
            <a:r>
              <a:rPr sz="2000" spc="-25" dirty="0">
                <a:latin typeface="Calibri"/>
                <a:cs typeface="Calibri"/>
              </a:rPr>
              <a:t>3).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Mediciones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aumento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temperatura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puntos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calientes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bobinados.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Determinación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capacitancias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tierra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factor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disipación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(tangente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delta)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Determinación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características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transferencia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transitorio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impedancia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(s)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secuencia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cero.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 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cortocircuitos.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 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tierra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deflexión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vacío.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91336"/>
            <a:ext cx="74904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 FÁBRICA-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ESPECIALES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8385175" cy="32359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NORMA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REFERENCIA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IEC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60076-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deflexión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presión.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70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estanqueidad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vacío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sitio.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respuesta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frecuencia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(SFRA).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Comprobación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revestimiento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externo.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gases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disueltos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líquido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dieléctrico.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mecánico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evaluación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idoneidad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tanque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transporte.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55"/>
              </a:spcBef>
              <a:buAutoNum type="alphaLcParenR" startAt="9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Determinación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peso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dispuesto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transporte.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6839" y="854964"/>
            <a:ext cx="9176004" cy="514502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2372" y="981456"/>
            <a:ext cx="9063228" cy="509168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196" y="283286"/>
            <a:ext cx="592074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ACEPTACIÓN</a:t>
            </a:r>
            <a:r>
              <a:rPr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EN</a:t>
            </a:r>
            <a:r>
              <a:rPr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SITIO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33196" y="1891665"/>
            <a:ext cx="11277804" cy="4661535"/>
            <a:chOff x="0" y="1872994"/>
            <a:chExt cx="12192000" cy="49853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872994"/>
              <a:ext cx="4075176" cy="49560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4152" y="1930907"/>
              <a:ext cx="3973067" cy="49270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10956" y="1872996"/>
              <a:ext cx="3781044" cy="4985000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5811" y="755904"/>
            <a:ext cx="7303008" cy="520293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436" y="1022604"/>
              <a:ext cx="7478267" cy="51724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8783" y="3043427"/>
              <a:ext cx="3177539" cy="7711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02791" y="479806"/>
            <a:ext cx="5995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000000"/>
                </a:solidFill>
              </a:rPr>
              <a:t>TABLA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35" dirty="0">
                <a:solidFill>
                  <a:srgbClr val="000000"/>
                </a:solidFill>
              </a:rPr>
              <a:t>ENSAYOS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RECOMENDADOS</a:t>
            </a:r>
            <a:r>
              <a:rPr sz="2000" spc="-4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IEEE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C57.152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-</a:t>
            </a:r>
            <a:r>
              <a:rPr sz="2000" spc="-20" dirty="0">
                <a:solidFill>
                  <a:srgbClr val="000000"/>
                </a:solidFill>
              </a:rPr>
              <a:t>2013</a:t>
            </a:r>
            <a:endParaRPr sz="2000"/>
          </a:p>
        </p:txBody>
      </p:sp>
      <p:sp>
        <p:nvSpPr>
          <p:cNvPr id="7" name="Rectángulo 6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644" y="1565148"/>
              <a:ext cx="7978140" cy="45003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82811" y="3043427"/>
              <a:ext cx="3179063" cy="7711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11553" y="986408"/>
            <a:ext cx="5995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000000"/>
                </a:solidFill>
              </a:rPr>
              <a:t>TABLA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35" dirty="0">
                <a:solidFill>
                  <a:srgbClr val="000000"/>
                </a:solidFill>
              </a:rPr>
              <a:t>ENSAYOS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RECOMENDADOS</a:t>
            </a:r>
            <a:r>
              <a:rPr sz="2000" spc="-4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IEEE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C57.152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-</a:t>
            </a:r>
            <a:r>
              <a:rPr sz="2000" spc="-20" dirty="0">
                <a:solidFill>
                  <a:srgbClr val="000000"/>
                </a:solidFill>
              </a:rPr>
              <a:t>2013</a:t>
            </a:r>
            <a:endParaRPr sz="2000"/>
          </a:p>
        </p:txBody>
      </p:sp>
      <p:sp>
        <p:nvSpPr>
          <p:cNvPr id="7" name="Rectángulo 6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8779" y="1306068"/>
            <a:ext cx="8854440" cy="386333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38708"/>
            <a:ext cx="5920105" cy="132087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ACEPTACIÓN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EN</a:t>
            </a:r>
            <a:r>
              <a:rPr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SITIO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157196"/>
            <a:ext cx="8992235" cy="41414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3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núcleo.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Análisis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físico-</a:t>
            </a:r>
            <a:r>
              <a:rPr sz="2000" dirty="0">
                <a:latin typeface="Calibri"/>
                <a:cs typeface="Calibri"/>
              </a:rPr>
              <a:t>químico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aislante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análisis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gases</a:t>
            </a:r>
            <a:r>
              <a:rPr sz="2000" spc="-10" dirty="0">
                <a:latin typeface="Calibri"/>
                <a:cs typeface="Calibri"/>
              </a:rPr>
              <a:t> disueltos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núcleo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arrollamientos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todas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posiciones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conmutador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todas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posiciones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conmutador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excitación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todas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posiciones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conmutador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tangente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capacitancia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 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bushings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9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Respuesta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barrido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frecuencia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(SFRA)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relé </a:t>
            </a:r>
            <a:r>
              <a:rPr sz="2000" spc="-10" dirty="0">
                <a:latin typeface="Calibri"/>
                <a:cs typeface="Calibri"/>
              </a:rPr>
              <a:t>buchholz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18896"/>
            <a:ext cx="5850255" cy="132087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PRUEBAS</a:t>
            </a:r>
            <a:r>
              <a:rPr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4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RUTINA</a:t>
            </a:r>
            <a:r>
              <a:rPr spc="-6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O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MANTENIMIENTO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292652"/>
            <a:ext cx="8877935" cy="347916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Análisis</a:t>
            </a:r>
            <a:r>
              <a:rPr sz="2000" spc="-10" dirty="0">
                <a:latin typeface="Calibri"/>
                <a:cs typeface="Calibri"/>
              </a:rPr>
              <a:t> físico-</a:t>
            </a:r>
            <a:r>
              <a:rPr sz="2000" dirty="0">
                <a:latin typeface="Calibri"/>
                <a:cs typeface="Calibri"/>
              </a:rPr>
              <a:t>químico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 aislante 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análisis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gases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disueltos,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furanos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arrollamientos*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transformación*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0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excitación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tangente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capacitancia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 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bushings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Respuesta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barrido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frecuencia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(SFRA)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relé </a:t>
            </a:r>
            <a:r>
              <a:rPr sz="2000" spc="-10" dirty="0">
                <a:latin typeface="Calibri"/>
                <a:cs typeface="Calibri"/>
              </a:rPr>
              <a:t>buchholz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7118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ESPECIALES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502154"/>
            <a:ext cx="7806690" cy="2668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Respuesta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frecuencia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dieléctrica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(DFR)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parciales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impedancia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cortocircuito**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respuesta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frecuencia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pérdidas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dispersión</a:t>
            </a:r>
            <a:r>
              <a:rPr sz="2000" spc="-10" dirty="0">
                <a:latin typeface="Calibri"/>
                <a:cs typeface="Calibri"/>
              </a:rPr>
              <a:t> (FRSL)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Escaneo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dinámico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conmutador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carga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(DRM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OLTC)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794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EQUIPOS</a:t>
            </a:r>
            <a:r>
              <a:rPr spc="-4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PRUEBAS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0918" y="3797791"/>
            <a:ext cx="2350830" cy="13826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2060" y="5273040"/>
            <a:ext cx="2080260" cy="12192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78408" y="1889760"/>
            <a:ext cx="10698480" cy="4968240"/>
            <a:chOff x="978408" y="1889760"/>
            <a:chExt cx="10698480" cy="49682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1599" y="1889760"/>
              <a:ext cx="1921763" cy="18364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4879" y="4893563"/>
              <a:ext cx="3112007" cy="19405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86622" y="3279394"/>
              <a:ext cx="2163978" cy="21223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66048" y="2013204"/>
              <a:ext cx="2107692" cy="15895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12696" y="4165092"/>
              <a:ext cx="1665672" cy="9204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78323" y="4578095"/>
              <a:ext cx="2918460" cy="22799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8408" y="1889760"/>
              <a:ext cx="3031236" cy="1810512"/>
            </a:xfrm>
            <a:prstGeom prst="rect">
              <a:avLst/>
            </a:prstGeom>
          </p:spPr>
        </p:pic>
      </p:grpSp>
      <p:sp>
        <p:nvSpPr>
          <p:cNvPr id="14" name="Rectángulo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56285" y="633376"/>
            <a:ext cx="76441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TRANSFORMADOR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POTENCIA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642090" y="6477914"/>
            <a:ext cx="15557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25" dirty="0">
                <a:solidFill>
                  <a:srgbClr val="9F9F9F"/>
                </a:solidFill>
                <a:latin typeface="Calibri"/>
                <a:cs typeface="Calibri"/>
              </a:rPr>
              <a:t>79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7509" y="2184907"/>
            <a:ext cx="6676390" cy="387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chemeClr val="tx1"/>
                </a:solidFill>
                <a:latin typeface="Calibri"/>
                <a:cs typeface="Calibri"/>
              </a:rPr>
              <a:t>CONSIDERACIONES: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3204" indent="-229235">
              <a:lnSpc>
                <a:spcPct val="100000"/>
              </a:lnSpc>
              <a:spcBef>
                <a:spcPts val="236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6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6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equipo</a:t>
            </a:r>
            <a:r>
              <a:rPr sz="26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mas</a:t>
            </a:r>
            <a:r>
              <a:rPr sz="26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costoso</a:t>
            </a:r>
            <a:r>
              <a:rPr sz="26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6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6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subestación.</a:t>
            </a:r>
            <a:endParaRPr sz="26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3204" indent="-229235">
              <a:lnSpc>
                <a:spcPct val="100000"/>
              </a:lnSpc>
              <a:spcBef>
                <a:spcPts val="37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Poseen</a:t>
            </a:r>
            <a:r>
              <a:rPr sz="2600" spc="-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tiempos</a:t>
            </a:r>
            <a:r>
              <a:rPr sz="26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6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entrega</a:t>
            </a:r>
            <a:r>
              <a:rPr sz="26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mas</a:t>
            </a:r>
            <a:r>
              <a:rPr sz="26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extensos.</a:t>
            </a:r>
            <a:endParaRPr sz="26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3204" indent="-229235">
              <a:lnSpc>
                <a:spcPct val="100000"/>
              </a:lnSpc>
              <a:spcBef>
                <a:spcPts val="38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Generalmente</a:t>
            </a:r>
            <a:r>
              <a:rPr sz="26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6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6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equipos</a:t>
            </a:r>
            <a:r>
              <a:rPr sz="26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estandar.</a:t>
            </a:r>
            <a:endParaRPr sz="26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3204" marR="393065" indent="-228600">
              <a:lnSpc>
                <a:spcPts val="2500"/>
              </a:lnSpc>
              <a:spcBef>
                <a:spcPts val="969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6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posible</a:t>
            </a:r>
            <a:r>
              <a:rPr sz="26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6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6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6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6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6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equipo produzca</a:t>
            </a:r>
            <a:r>
              <a:rPr sz="26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6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caida</a:t>
            </a:r>
            <a:r>
              <a:rPr sz="26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6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sistema</a:t>
            </a:r>
            <a:r>
              <a:rPr sz="26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6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6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conjunto.</a:t>
            </a:r>
            <a:endParaRPr sz="26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3204" marR="5080" indent="-228600">
              <a:lnSpc>
                <a:spcPct val="8000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3840" algn="l"/>
              </a:tabLst>
            </a:pP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6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fallas</a:t>
            </a:r>
            <a:r>
              <a:rPr sz="26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6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afectar</a:t>
            </a:r>
            <a:r>
              <a:rPr sz="26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6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seguridad</a:t>
            </a:r>
            <a:r>
              <a:rPr sz="26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6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chemeClr val="tx1"/>
                </a:solidFill>
                <a:latin typeface="Calibri"/>
                <a:cs typeface="Calibri"/>
              </a:rPr>
              <a:t>las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personas</a:t>
            </a:r>
            <a:r>
              <a:rPr sz="26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6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propiedad,</a:t>
            </a:r>
            <a:r>
              <a:rPr sz="26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inclusive</a:t>
            </a:r>
            <a:r>
              <a:rPr sz="26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dañar</a:t>
            </a:r>
            <a:r>
              <a:rPr sz="26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6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imagen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6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600" spc="-10" dirty="0">
                <a:solidFill>
                  <a:schemeClr val="tx1"/>
                </a:solidFill>
                <a:latin typeface="Calibri"/>
                <a:cs typeface="Calibri"/>
              </a:rPr>
              <a:t>empresa.</a:t>
            </a:r>
            <a:endParaRPr sz="26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273899" y="1782370"/>
            <a:ext cx="4688205" cy="4663440"/>
            <a:chOff x="7304531" y="1975104"/>
            <a:chExt cx="4688205" cy="466344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4531" y="1975104"/>
              <a:ext cx="3133344" cy="25908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3395" y="2692908"/>
              <a:ext cx="3108959" cy="31516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4531" y="3683508"/>
              <a:ext cx="3019044" cy="29550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267455" y="2293620"/>
            <a:ext cx="7736205" cy="4356100"/>
            <a:chOff x="3267455" y="2293620"/>
            <a:chExt cx="7736205" cy="4356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5101" y="2590800"/>
              <a:ext cx="2089134" cy="20747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0272" y="2407920"/>
              <a:ext cx="5658612" cy="42412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8059" y="2407920"/>
              <a:ext cx="7475220" cy="42230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1439" y="2311908"/>
              <a:ext cx="5654040" cy="42412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1919" y="2293620"/>
              <a:ext cx="5678424" cy="42595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7455" y="2299716"/>
              <a:ext cx="6502908" cy="431901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94487" y="411225"/>
            <a:ext cx="6485255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56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COSTO</a:t>
            </a:r>
            <a:r>
              <a:rPr sz="4000"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-</a:t>
            </a:r>
            <a:r>
              <a:rPr sz="4000"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entury Gothic"/>
                <a:cs typeface="Century Gothic"/>
              </a:rPr>
              <a:t>BENEFICIO</a:t>
            </a:r>
            <a:endParaRPr sz="40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2700">
              <a:lnSpc>
                <a:spcPts val="4560"/>
              </a:lnSpc>
            </a:pP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LO</a:t>
            </a:r>
            <a:r>
              <a:rPr sz="4000" spc="-1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QUE</a:t>
            </a:r>
            <a:r>
              <a:rPr sz="4000" spc="-1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QUEREMOS</a:t>
            </a:r>
            <a:r>
              <a:rPr sz="4000" spc="-114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entury Gothic"/>
                <a:cs typeface="Century Gothic"/>
              </a:rPr>
              <a:t>EVITAR</a:t>
            </a:r>
            <a:endParaRPr sz="40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83717"/>
            <a:ext cx="47980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COSTO</a:t>
            </a:r>
            <a:r>
              <a:rPr sz="4000" spc="-7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-</a:t>
            </a:r>
            <a:r>
              <a:rPr sz="4000" spc="-7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entury Gothic"/>
                <a:cs typeface="Century Gothic"/>
              </a:rPr>
              <a:t>BENEFICIO</a:t>
            </a:r>
            <a:endParaRPr sz="40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900" y="2325094"/>
            <a:ext cx="10758805" cy="380047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425"/>
              </a:spcBef>
            </a:pPr>
            <a:r>
              <a:rPr sz="2200" spc="-20" dirty="0">
                <a:latin typeface="Calibri"/>
                <a:cs typeface="Calibri"/>
              </a:rPr>
              <a:t>Tomando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caso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real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empresa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generadora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Perú,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tiene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que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costo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venta</a:t>
            </a:r>
            <a:endParaRPr sz="2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320"/>
              </a:spcBef>
            </a:pP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energía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turbina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200MVA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día,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alrededor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US$150k.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ct val="150100"/>
              </a:lnSpc>
              <a:spcBef>
                <a:spcPts val="994"/>
              </a:spcBef>
            </a:pPr>
            <a:r>
              <a:rPr sz="2200" dirty="0">
                <a:latin typeface="Calibri"/>
                <a:cs typeface="Calibri"/>
              </a:rPr>
              <a:t>La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falla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intempestiva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equipo,</a:t>
            </a:r>
            <a:r>
              <a:rPr sz="2200" spc="-25" dirty="0">
                <a:latin typeface="Calibri"/>
                <a:cs typeface="Calibri"/>
              </a:rPr>
              <a:t> transformador,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interruptor,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TT,</a:t>
            </a:r>
            <a:r>
              <a:rPr sz="2200" dirty="0">
                <a:latin typeface="Calibri"/>
                <a:cs typeface="Calibri"/>
              </a:rPr>
              <a:t> TC,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pararrayos, </a:t>
            </a:r>
            <a:r>
              <a:rPr sz="2200" dirty="0">
                <a:latin typeface="Calibri"/>
                <a:cs typeface="Calibri"/>
              </a:rPr>
              <a:t>puede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dejar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planta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parada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sz="22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2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12meses</a:t>
            </a:r>
            <a:r>
              <a:rPr sz="22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aproximadamente.</a:t>
            </a:r>
            <a:endParaRPr sz="2200">
              <a:latin typeface="Calibri"/>
              <a:cs typeface="Calibri"/>
            </a:endParaRPr>
          </a:p>
          <a:p>
            <a:pPr marL="12700" marR="5080" algn="just">
              <a:lnSpc>
                <a:spcPct val="150100"/>
              </a:lnSpc>
              <a:spcBef>
                <a:spcPts val="995"/>
              </a:spcBef>
            </a:pPr>
            <a:r>
              <a:rPr sz="2200" dirty="0">
                <a:latin typeface="Calibri"/>
                <a:cs typeface="Calibri"/>
              </a:rPr>
              <a:t>Lo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que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implica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generar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perdidas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US$13.5M</a:t>
            </a:r>
            <a:r>
              <a:rPr sz="22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US$54M</a:t>
            </a:r>
            <a:r>
              <a:rPr sz="22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aproximadamente,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dependiendo </a:t>
            </a:r>
            <a:r>
              <a:rPr sz="2200" spc="-25" dirty="0">
                <a:latin typeface="Calibri"/>
                <a:cs typeface="Calibri"/>
              </a:rPr>
              <a:t>del </a:t>
            </a:r>
            <a:r>
              <a:rPr sz="2200" dirty="0">
                <a:latin typeface="Calibri"/>
                <a:cs typeface="Calibri"/>
              </a:rPr>
              <a:t>equipo en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falla,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tiempo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fabricación,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daños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ocasionados,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sin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considerar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costo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las </a:t>
            </a:r>
            <a:r>
              <a:rPr sz="2200" spc="-10" dirty="0">
                <a:latin typeface="Calibri"/>
                <a:cs typeface="Calibri"/>
              </a:rPr>
              <a:t>reparaciones.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83717"/>
            <a:ext cx="47980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COSTO</a:t>
            </a:r>
            <a:r>
              <a:rPr sz="4000" spc="-7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-</a:t>
            </a:r>
            <a:r>
              <a:rPr sz="4000" spc="-7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entury Gothic"/>
                <a:cs typeface="Century Gothic"/>
              </a:rPr>
              <a:t>BENEFICIO</a:t>
            </a:r>
            <a:endParaRPr sz="40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63469"/>
            <a:ext cx="10756900" cy="24244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6985" algn="just">
              <a:lnSpc>
                <a:spcPts val="2380"/>
              </a:lnSpc>
              <a:spcBef>
                <a:spcPts val="390"/>
              </a:spcBef>
            </a:pPr>
            <a:r>
              <a:rPr sz="2200" dirty="0">
                <a:latin typeface="Calibri"/>
                <a:cs typeface="Calibri"/>
              </a:rPr>
              <a:t>El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costo</a:t>
            </a:r>
            <a:r>
              <a:rPr sz="2200" spc="3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mantenimiento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predictivo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eléctrico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anual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representa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inversión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US$30K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~ </a:t>
            </a:r>
            <a:r>
              <a:rPr sz="2200" spc="-10" dirty="0">
                <a:latin typeface="Calibri"/>
                <a:cs typeface="Calibri"/>
              </a:rPr>
              <a:t>US$50k.</a:t>
            </a:r>
            <a:endParaRPr sz="2200">
              <a:latin typeface="Calibri"/>
              <a:cs typeface="Calibri"/>
            </a:endParaRPr>
          </a:p>
          <a:p>
            <a:pPr marL="12700" algn="just">
              <a:lnSpc>
                <a:spcPts val="2510"/>
              </a:lnSpc>
              <a:spcBef>
                <a:spcPts val="695"/>
              </a:spcBef>
            </a:pPr>
            <a:r>
              <a:rPr sz="2200" dirty="0">
                <a:latin typeface="Calibri"/>
                <a:cs typeface="Calibri"/>
              </a:rPr>
              <a:t>Si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esto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suma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día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producción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(US$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150K)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tiene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unos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US$200K</a:t>
            </a:r>
            <a:r>
              <a:rPr sz="22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como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máximo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versus</a:t>
            </a:r>
            <a:endParaRPr sz="2200">
              <a:latin typeface="Calibri"/>
              <a:cs typeface="Calibri"/>
            </a:endParaRPr>
          </a:p>
          <a:p>
            <a:pPr marL="12700" algn="just">
              <a:lnSpc>
                <a:spcPts val="2510"/>
              </a:lnSpc>
            </a:pPr>
            <a:r>
              <a:rPr sz="2200" dirty="0">
                <a:latin typeface="Calibri"/>
                <a:cs typeface="Calibri"/>
              </a:rPr>
              <a:t>los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US$13.5M,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inversión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del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¡1.5%!.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ts val="2380"/>
              </a:lnSpc>
              <a:spcBef>
                <a:spcPts val="1025"/>
              </a:spcBef>
            </a:pPr>
            <a:r>
              <a:rPr sz="2200" dirty="0">
                <a:latin typeface="Calibri"/>
                <a:cs typeface="Calibri"/>
              </a:rPr>
              <a:t>El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mantenimiento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predictivo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</a:t>
            </a:r>
            <a:r>
              <a:rPr sz="2200" spc="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permite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detectar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diagnosticar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componente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defectuoso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y </a:t>
            </a:r>
            <a:r>
              <a:rPr sz="2200" dirty="0">
                <a:latin typeface="Calibri"/>
                <a:cs typeface="Calibri"/>
              </a:rPr>
              <a:t>poder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programar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</a:t>
            </a:r>
            <a:r>
              <a:rPr sz="2200" spc="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reparación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reemplazo</a:t>
            </a:r>
            <a:r>
              <a:rPr sz="2200" spc="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parada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planificada,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evitando</a:t>
            </a:r>
            <a:r>
              <a:rPr sz="2200" spc="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perdidas,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y </a:t>
            </a:r>
            <a:r>
              <a:rPr sz="2200" dirty="0">
                <a:latin typeface="Calibri"/>
                <a:cs typeface="Calibri"/>
              </a:rPr>
              <a:t>además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reducir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primas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aseguradoras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por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cobertura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equipos.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60" y="5243533"/>
            <a:ext cx="1280590" cy="161446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7509" y="953211"/>
            <a:ext cx="88919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COMPONENTES</a:t>
            </a:r>
            <a:r>
              <a:rPr sz="4000" spc="-85" dirty="0"/>
              <a:t> </a:t>
            </a:r>
            <a:r>
              <a:rPr sz="4000" dirty="0"/>
              <a:t>DE</a:t>
            </a:r>
            <a:r>
              <a:rPr sz="4000" spc="-110" dirty="0"/>
              <a:t> </a:t>
            </a:r>
            <a:r>
              <a:rPr sz="4000" dirty="0"/>
              <a:t>UN</a:t>
            </a:r>
            <a:r>
              <a:rPr sz="4000" spc="-95" dirty="0"/>
              <a:t> </a:t>
            </a:r>
            <a:r>
              <a:rPr sz="4000" spc="-10" dirty="0"/>
              <a:t>TRANSFORMADOR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303275" y="2153411"/>
            <a:ext cx="3205480" cy="3517900"/>
            <a:chOff x="303275" y="2153411"/>
            <a:chExt cx="3205480" cy="3517900"/>
          </a:xfrm>
        </p:grpSpPr>
        <p:sp>
          <p:nvSpPr>
            <p:cNvPr id="7" name="object 7"/>
            <p:cNvSpPr/>
            <p:nvPr/>
          </p:nvSpPr>
          <p:spPr>
            <a:xfrm>
              <a:off x="309371" y="2159507"/>
              <a:ext cx="3192780" cy="3505200"/>
            </a:xfrm>
            <a:custGeom>
              <a:avLst/>
              <a:gdLst/>
              <a:ahLst/>
              <a:cxnLst/>
              <a:rect l="l" t="t" r="r" b="b"/>
              <a:pathLst>
                <a:path w="3192779" h="3505200">
                  <a:moveTo>
                    <a:pt x="2660650" y="0"/>
                  </a:moveTo>
                  <a:lnTo>
                    <a:pt x="532142" y="0"/>
                  </a:lnTo>
                  <a:lnTo>
                    <a:pt x="483707" y="2174"/>
                  </a:lnTo>
                  <a:lnTo>
                    <a:pt x="436490" y="8573"/>
                  </a:lnTo>
                  <a:lnTo>
                    <a:pt x="390679" y="19008"/>
                  </a:lnTo>
                  <a:lnTo>
                    <a:pt x="346462" y="33292"/>
                  </a:lnTo>
                  <a:lnTo>
                    <a:pt x="304027" y="51236"/>
                  </a:lnTo>
                  <a:lnTo>
                    <a:pt x="263561" y="72653"/>
                  </a:lnTo>
                  <a:lnTo>
                    <a:pt x="225253" y="97354"/>
                  </a:lnTo>
                  <a:lnTo>
                    <a:pt x="189291" y="125153"/>
                  </a:lnTo>
                  <a:lnTo>
                    <a:pt x="155862" y="155860"/>
                  </a:lnTo>
                  <a:lnTo>
                    <a:pt x="125154" y="189289"/>
                  </a:lnTo>
                  <a:lnTo>
                    <a:pt x="97355" y="225250"/>
                  </a:lnTo>
                  <a:lnTo>
                    <a:pt x="72653" y="263557"/>
                  </a:lnTo>
                  <a:lnTo>
                    <a:pt x="51236" y="304022"/>
                  </a:lnTo>
                  <a:lnTo>
                    <a:pt x="33292" y="346456"/>
                  </a:lnTo>
                  <a:lnTo>
                    <a:pt x="19008" y="390671"/>
                  </a:lnTo>
                  <a:lnTo>
                    <a:pt x="8573" y="436481"/>
                  </a:lnTo>
                  <a:lnTo>
                    <a:pt x="2174" y="483696"/>
                  </a:lnTo>
                  <a:lnTo>
                    <a:pt x="0" y="532129"/>
                  </a:lnTo>
                  <a:lnTo>
                    <a:pt x="0" y="2973069"/>
                  </a:lnTo>
                  <a:lnTo>
                    <a:pt x="2174" y="3021503"/>
                  </a:lnTo>
                  <a:lnTo>
                    <a:pt x="8573" y="3068718"/>
                  </a:lnTo>
                  <a:lnTo>
                    <a:pt x="19008" y="3114528"/>
                  </a:lnTo>
                  <a:lnTo>
                    <a:pt x="33292" y="3158743"/>
                  </a:lnTo>
                  <a:lnTo>
                    <a:pt x="51236" y="3201177"/>
                  </a:lnTo>
                  <a:lnTo>
                    <a:pt x="72653" y="3241642"/>
                  </a:lnTo>
                  <a:lnTo>
                    <a:pt x="97355" y="3279949"/>
                  </a:lnTo>
                  <a:lnTo>
                    <a:pt x="125154" y="3315910"/>
                  </a:lnTo>
                  <a:lnTo>
                    <a:pt x="155862" y="3349339"/>
                  </a:lnTo>
                  <a:lnTo>
                    <a:pt x="189291" y="3380046"/>
                  </a:lnTo>
                  <a:lnTo>
                    <a:pt x="225253" y="3407845"/>
                  </a:lnTo>
                  <a:lnTo>
                    <a:pt x="263561" y="3432546"/>
                  </a:lnTo>
                  <a:lnTo>
                    <a:pt x="304027" y="3453963"/>
                  </a:lnTo>
                  <a:lnTo>
                    <a:pt x="346462" y="3471907"/>
                  </a:lnTo>
                  <a:lnTo>
                    <a:pt x="390679" y="3486191"/>
                  </a:lnTo>
                  <a:lnTo>
                    <a:pt x="436490" y="3496626"/>
                  </a:lnTo>
                  <a:lnTo>
                    <a:pt x="483707" y="3503025"/>
                  </a:lnTo>
                  <a:lnTo>
                    <a:pt x="532142" y="3505200"/>
                  </a:lnTo>
                  <a:lnTo>
                    <a:pt x="2660650" y="3505200"/>
                  </a:lnTo>
                  <a:lnTo>
                    <a:pt x="2709083" y="3503025"/>
                  </a:lnTo>
                  <a:lnTo>
                    <a:pt x="2756298" y="3496626"/>
                  </a:lnTo>
                  <a:lnTo>
                    <a:pt x="2802108" y="3486191"/>
                  </a:lnTo>
                  <a:lnTo>
                    <a:pt x="2846323" y="3471907"/>
                  </a:lnTo>
                  <a:lnTo>
                    <a:pt x="2888757" y="3453963"/>
                  </a:lnTo>
                  <a:lnTo>
                    <a:pt x="2929222" y="3432546"/>
                  </a:lnTo>
                  <a:lnTo>
                    <a:pt x="2967529" y="3407845"/>
                  </a:lnTo>
                  <a:lnTo>
                    <a:pt x="3003490" y="3380046"/>
                  </a:lnTo>
                  <a:lnTo>
                    <a:pt x="3036919" y="3349339"/>
                  </a:lnTo>
                  <a:lnTo>
                    <a:pt x="3067626" y="3315910"/>
                  </a:lnTo>
                  <a:lnTo>
                    <a:pt x="3095425" y="3279949"/>
                  </a:lnTo>
                  <a:lnTo>
                    <a:pt x="3120126" y="3241642"/>
                  </a:lnTo>
                  <a:lnTo>
                    <a:pt x="3141543" y="3201177"/>
                  </a:lnTo>
                  <a:lnTo>
                    <a:pt x="3159487" y="3158743"/>
                  </a:lnTo>
                  <a:lnTo>
                    <a:pt x="3173771" y="3114528"/>
                  </a:lnTo>
                  <a:lnTo>
                    <a:pt x="3184206" y="3068718"/>
                  </a:lnTo>
                  <a:lnTo>
                    <a:pt x="3190605" y="3021503"/>
                  </a:lnTo>
                  <a:lnTo>
                    <a:pt x="3192779" y="2973069"/>
                  </a:lnTo>
                  <a:lnTo>
                    <a:pt x="3192779" y="532129"/>
                  </a:lnTo>
                  <a:lnTo>
                    <a:pt x="3190605" y="483696"/>
                  </a:lnTo>
                  <a:lnTo>
                    <a:pt x="3184206" y="436481"/>
                  </a:lnTo>
                  <a:lnTo>
                    <a:pt x="3173771" y="390671"/>
                  </a:lnTo>
                  <a:lnTo>
                    <a:pt x="3159487" y="346456"/>
                  </a:lnTo>
                  <a:lnTo>
                    <a:pt x="3141543" y="304022"/>
                  </a:lnTo>
                  <a:lnTo>
                    <a:pt x="3120126" y="263557"/>
                  </a:lnTo>
                  <a:lnTo>
                    <a:pt x="3095425" y="225250"/>
                  </a:lnTo>
                  <a:lnTo>
                    <a:pt x="3067626" y="189289"/>
                  </a:lnTo>
                  <a:lnTo>
                    <a:pt x="3036919" y="155860"/>
                  </a:lnTo>
                  <a:lnTo>
                    <a:pt x="3003490" y="125153"/>
                  </a:lnTo>
                  <a:lnTo>
                    <a:pt x="2967529" y="97354"/>
                  </a:lnTo>
                  <a:lnTo>
                    <a:pt x="2929222" y="72653"/>
                  </a:lnTo>
                  <a:lnTo>
                    <a:pt x="2888757" y="51236"/>
                  </a:lnTo>
                  <a:lnTo>
                    <a:pt x="2846323" y="33292"/>
                  </a:lnTo>
                  <a:lnTo>
                    <a:pt x="2802108" y="19008"/>
                  </a:lnTo>
                  <a:lnTo>
                    <a:pt x="2756298" y="8573"/>
                  </a:lnTo>
                  <a:lnTo>
                    <a:pt x="2709083" y="2174"/>
                  </a:lnTo>
                  <a:lnTo>
                    <a:pt x="266065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9371" y="2159507"/>
              <a:ext cx="3192780" cy="3505200"/>
            </a:xfrm>
            <a:custGeom>
              <a:avLst/>
              <a:gdLst/>
              <a:ahLst/>
              <a:cxnLst/>
              <a:rect l="l" t="t" r="r" b="b"/>
              <a:pathLst>
                <a:path w="3192779" h="3505200">
                  <a:moveTo>
                    <a:pt x="0" y="532129"/>
                  </a:moveTo>
                  <a:lnTo>
                    <a:pt x="2174" y="483696"/>
                  </a:lnTo>
                  <a:lnTo>
                    <a:pt x="8573" y="436481"/>
                  </a:lnTo>
                  <a:lnTo>
                    <a:pt x="19008" y="390671"/>
                  </a:lnTo>
                  <a:lnTo>
                    <a:pt x="33292" y="346456"/>
                  </a:lnTo>
                  <a:lnTo>
                    <a:pt x="51236" y="304022"/>
                  </a:lnTo>
                  <a:lnTo>
                    <a:pt x="72653" y="263557"/>
                  </a:lnTo>
                  <a:lnTo>
                    <a:pt x="97355" y="225250"/>
                  </a:lnTo>
                  <a:lnTo>
                    <a:pt x="125154" y="189289"/>
                  </a:lnTo>
                  <a:lnTo>
                    <a:pt x="155862" y="155860"/>
                  </a:lnTo>
                  <a:lnTo>
                    <a:pt x="189291" y="125153"/>
                  </a:lnTo>
                  <a:lnTo>
                    <a:pt x="225253" y="97354"/>
                  </a:lnTo>
                  <a:lnTo>
                    <a:pt x="263561" y="72653"/>
                  </a:lnTo>
                  <a:lnTo>
                    <a:pt x="304027" y="51236"/>
                  </a:lnTo>
                  <a:lnTo>
                    <a:pt x="346462" y="33292"/>
                  </a:lnTo>
                  <a:lnTo>
                    <a:pt x="390679" y="19008"/>
                  </a:lnTo>
                  <a:lnTo>
                    <a:pt x="436490" y="8573"/>
                  </a:lnTo>
                  <a:lnTo>
                    <a:pt x="483707" y="2174"/>
                  </a:lnTo>
                  <a:lnTo>
                    <a:pt x="532142" y="0"/>
                  </a:lnTo>
                  <a:lnTo>
                    <a:pt x="2660650" y="0"/>
                  </a:lnTo>
                  <a:lnTo>
                    <a:pt x="2709083" y="2174"/>
                  </a:lnTo>
                  <a:lnTo>
                    <a:pt x="2756298" y="8573"/>
                  </a:lnTo>
                  <a:lnTo>
                    <a:pt x="2802108" y="19008"/>
                  </a:lnTo>
                  <a:lnTo>
                    <a:pt x="2846323" y="33292"/>
                  </a:lnTo>
                  <a:lnTo>
                    <a:pt x="2888757" y="51236"/>
                  </a:lnTo>
                  <a:lnTo>
                    <a:pt x="2929222" y="72653"/>
                  </a:lnTo>
                  <a:lnTo>
                    <a:pt x="2967529" y="97354"/>
                  </a:lnTo>
                  <a:lnTo>
                    <a:pt x="3003490" y="125153"/>
                  </a:lnTo>
                  <a:lnTo>
                    <a:pt x="3036919" y="155860"/>
                  </a:lnTo>
                  <a:lnTo>
                    <a:pt x="3067626" y="189289"/>
                  </a:lnTo>
                  <a:lnTo>
                    <a:pt x="3095425" y="225250"/>
                  </a:lnTo>
                  <a:lnTo>
                    <a:pt x="3120126" y="263557"/>
                  </a:lnTo>
                  <a:lnTo>
                    <a:pt x="3141543" y="304022"/>
                  </a:lnTo>
                  <a:lnTo>
                    <a:pt x="3159487" y="346456"/>
                  </a:lnTo>
                  <a:lnTo>
                    <a:pt x="3173771" y="390671"/>
                  </a:lnTo>
                  <a:lnTo>
                    <a:pt x="3184206" y="436481"/>
                  </a:lnTo>
                  <a:lnTo>
                    <a:pt x="3190605" y="483696"/>
                  </a:lnTo>
                  <a:lnTo>
                    <a:pt x="3192779" y="532129"/>
                  </a:lnTo>
                  <a:lnTo>
                    <a:pt x="3192779" y="2973069"/>
                  </a:lnTo>
                  <a:lnTo>
                    <a:pt x="3190605" y="3021503"/>
                  </a:lnTo>
                  <a:lnTo>
                    <a:pt x="3184206" y="3068718"/>
                  </a:lnTo>
                  <a:lnTo>
                    <a:pt x="3173771" y="3114528"/>
                  </a:lnTo>
                  <a:lnTo>
                    <a:pt x="3159487" y="3158743"/>
                  </a:lnTo>
                  <a:lnTo>
                    <a:pt x="3141543" y="3201177"/>
                  </a:lnTo>
                  <a:lnTo>
                    <a:pt x="3120126" y="3241642"/>
                  </a:lnTo>
                  <a:lnTo>
                    <a:pt x="3095425" y="3279949"/>
                  </a:lnTo>
                  <a:lnTo>
                    <a:pt x="3067626" y="3315910"/>
                  </a:lnTo>
                  <a:lnTo>
                    <a:pt x="3036919" y="3349339"/>
                  </a:lnTo>
                  <a:lnTo>
                    <a:pt x="3003490" y="3380046"/>
                  </a:lnTo>
                  <a:lnTo>
                    <a:pt x="2967529" y="3407845"/>
                  </a:lnTo>
                  <a:lnTo>
                    <a:pt x="2929222" y="3432546"/>
                  </a:lnTo>
                  <a:lnTo>
                    <a:pt x="2888757" y="3453963"/>
                  </a:lnTo>
                  <a:lnTo>
                    <a:pt x="2846323" y="3471907"/>
                  </a:lnTo>
                  <a:lnTo>
                    <a:pt x="2802108" y="3486191"/>
                  </a:lnTo>
                  <a:lnTo>
                    <a:pt x="2756298" y="3496626"/>
                  </a:lnTo>
                  <a:lnTo>
                    <a:pt x="2709083" y="3503025"/>
                  </a:lnTo>
                  <a:lnTo>
                    <a:pt x="2660650" y="3505200"/>
                  </a:lnTo>
                  <a:lnTo>
                    <a:pt x="532142" y="3505200"/>
                  </a:lnTo>
                  <a:lnTo>
                    <a:pt x="483707" y="3503025"/>
                  </a:lnTo>
                  <a:lnTo>
                    <a:pt x="436490" y="3496626"/>
                  </a:lnTo>
                  <a:lnTo>
                    <a:pt x="390679" y="3486191"/>
                  </a:lnTo>
                  <a:lnTo>
                    <a:pt x="346462" y="3471907"/>
                  </a:lnTo>
                  <a:lnTo>
                    <a:pt x="304027" y="3453963"/>
                  </a:lnTo>
                  <a:lnTo>
                    <a:pt x="263561" y="3432546"/>
                  </a:lnTo>
                  <a:lnTo>
                    <a:pt x="225253" y="3407845"/>
                  </a:lnTo>
                  <a:lnTo>
                    <a:pt x="189291" y="3380046"/>
                  </a:lnTo>
                  <a:lnTo>
                    <a:pt x="155862" y="3349339"/>
                  </a:lnTo>
                  <a:lnTo>
                    <a:pt x="125154" y="3315910"/>
                  </a:lnTo>
                  <a:lnTo>
                    <a:pt x="97355" y="3279949"/>
                  </a:lnTo>
                  <a:lnTo>
                    <a:pt x="72653" y="3241642"/>
                  </a:lnTo>
                  <a:lnTo>
                    <a:pt x="51236" y="3201177"/>
                  </a:lnTo>
                  <a:lnTo>
                    <a:pt x="33292" y="3158743"/>
                  </a:lnTo>
                  <a:lnTo>
                    <a:pt x="19008" y="3114528"/>
                  </a:lnTo>
                  <a:lnTo>
                    <a:pt x="8573" y="3068718"/>
                  </a:lnTo>
                  <a:lnTo>
                    <a:pt x="2174" y="3021503"/>
                  </a:lnTo>
                  <a:lnTo>
                    <a:pt x="0" y="2973069"/>
                  </a:lnTo>
                  <a:lnTo>
                    <a:pt x="0" y="532129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4719" y="1568195"/>
            <a:ext cx="4750308" cy="471220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44474" y="2599131"/>
            <a:ext cx="212026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</a:t>
            </a:r>
            <a:r>
              <a:rPr sz="2400" b="1" dirty="0">
                <a:solidFill>
                  <a:srgbClr val="004A79"/>
                </a:solidFill>
                <a:latin typeface="Calibri"/>
                <a:cs typeface="Calibri"/>
              </a:rPr>
              <a:t>B.</a:t>
            </a:r>
            <a:r>
              <a:rPr sz="2400" b="1" spc="5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PRIMARIO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</a:t>
            </a:r>
            <a:r>
              <a:rPr sz="2400" b="1" dirty="0">
                <a:solidFill>
                  <a:srgbClr val="004A79"/>
                </a:solidFill>
                <a:latin typeface="Calibri"/>
                <a:cs typeface="Calibri"/>
              </a:rPr>
              <a:t>B.</a:t>
            </a:r>
            <a:r>
              <a:rPr sz="2400" b="1" spc="5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SECUNDARIO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-NUCLEO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</a:t>
            </a:r>
            <a:r>
              <a:rPr sz="2400" b="1" spc="-20" dirty="0">
                <a:solidFill>
                  <a:srgbClr val="004A79"/>
                </a:solidFill>
                <a:latin typeface="Calibri"/>
                <a:cs typeface="Calibri"/>
              </a:rPr>
              <a:t>CUBA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-AISLADORES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-AISLAMIENTO: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4A79"/>
                </a:solidFill>
                <a:latin typeface="Calibri"/>
                <a:cs typeface="Calibri"/>
              </a:rPr>
              <a:t>(Aceite</a:t>
            </a:r>
            <a:r>
              <a:rPr sz="2400" b="1" spc="-25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4A79"/>
                </a:solidFill>
                <a:latin typeface="Calibri"/>
                <a:cs typeface="Calibri"/>
              </a:rPr>
              <a:t>y</a:t>
            </a:r>
            <a:r>
              <a:rPr sz="2400" b="1" spc="-25" dirty="0">
                <a:solidFill>
                  <a:srgbClr val="004A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4A79"/>
                </a:solidFill>
                <a:latin typeface="Calibri"/>
                <a:cs typeface="Calibri"/>
              </a:rPr>
              <a:t>papel)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7135" y="1868423"/>
            <a:ext cx="2565400" cy="4622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COBRE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ALUMINIO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HIERRO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MADERA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PAPEL</a:t>
            </a:r>
            <a:r>
              <a:rPr sz="1800" b="1" spc="-6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KRAFT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dirty="0">
                <a:solidFill>
                  <a:srgbClr val="3E3E3E"/>
                </a:solidFill>
                <a:latin typeface="Calibri"/>
                <a:cs typeface="Calibri"/>
              </a:rPr>
              <a:t>MADERA</a:t>
            </a: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 PRENSADA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CARTON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dirty="0">
                <a:solidFill>
                  <a:srgbClr val="3E3E3E"/>
                </a:solidFill>
                <a:latin typeface="Calibri"/>
                <a:cs typeface="Calibri"/>
              </a:rPr>
              <a:t>ACEITE</a:t>
            </a:r>
            <a:r>
              <a:rPr sz="1800" b="1" spc="-4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MINERAL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PORCELANA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PINTURAS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EMPAQUES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CINTAS</a:t>
            </a:r>
            <a:endParaRPr sz="1800">
              <a:latin typeface="Calibri"/>
              <a:cs typeface="Calibri"/>
            </a:endParaRPr>
          </a:p>
          <a:p>
            <a:pPr marL="38481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RESINAS</a:t>
            </a:r>
            <a:endParaRPr sz="1800">
              <a:latin typeface="Calibri"/>
              <a:cs typeface="Calibri"/>
            </a:endParaRPr>
          </a:p>
          <a:p>
            <a:pPr marL="384810" marR="457200" indent="-287020">
              <a:lnSpc>
                <a:spcPct val="100000"/>
              </a:lnSpc>
              <a:buFont typeface="Wingdings"/>
              <a:buChar char=""/>
              <a:tabLst>
                <a:tab pos="384810" algn="l"/>
                <a:tab pos="385445" algn="l"/>
              </a:tabLst>
            </a:pPr>
            <a:r>
              <a:rPr sz="1800" b="1" spc="-10" dirty="0">
                <a:solidFill>
                  <a:srgbClr val="3E3E3E"/>
                </a:solidFill>
                <a:latin typeface="Calibri"/>
                <a:cs typeface="Calibri"/>
              </a:rPr>
              <a:t>RECUBRIMIENTOS POLIMERICOS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666744" y="3637788"/>
            <a:ext cx="792480" cy="548640"/>
            <a:chOff x="3666744" y="3637788"/>
            <a:chExt cx="792480" cy="548640"/>
          </a:xfrm>
        </p:grpSpPr>
        <p:sp>
          <p:nvSpPr>
            <p:cNvPr id="16" name="object 16"/>
            <p:cNvSpPr/>
            <p:nvPr/>
          </p:nvSpPr>
          <p:spPr>
            <a:xfrm>
              <a:off x="3672840" y="3643884"/>
              <a:ext cx="780415" cy="536575"/>
            </a:xfrm>
            <a:custGeom>
              <a:avLst/>
              <a:gdLst/>
              <a:ahLst/>
              <a:cxnLst/>
              <a:rect l="l" t="t" r="r" b="b"/>
              <a:pathLst>
                <a:path w="780414" h="536575">
                  <a:moveTo>
                    <a:pt x="512063" y="0"/>
                  </a:moveTo>
                  <a:lnTo>
                    <a:pt x="512063" y="134112"/>
                  </a:lnTo>
                  <a:lnTo>
                    <a:pt x="0" y="134112"/>
                  </a:lnTo>
                  <a:lnTo>
                    <a:pt x="0" y="402336"/>
                  </a:lnTo>
                  <a:lnTo>
                    <a:pt x="512063" y="402336"/>
                  </a:lnTo>
                  <a:lnTo>
                    <a:pt x="512063" y="536448"/>
                  </a:lnTo>
                  <a:lnTo>
                    <a:pt x="780288" y="268224"/>
                  </a:lnTo>
                  <a:lnTo>
                    <a:pt x="51206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72840" y="3643884"/>
              <a:ext cx="780415" cy="536575"/>
            </a:xfrm>
            <a:custGeom>
              <a:avLst/>
              <a:gdLst/>
              <a:ahLst/>
              <a:cxnLst/>
              <a:rect l="l" t="t" r="r" b="b"/>
              <a:pathLst>
                <a:path w="780414" h="536575">
                  <a:moveTo>
                    <a:pt x="0" y="134112"/>
                  </a:moveTo>
                  <a:lnTo>
                    <a:pt x="512063" y="134112"/>
                  </a:lnTo>
                  <a:lnTo>
                    <a:pt x="512063" y="0"/>
                  </a:lnTo>
                  <a:lnTo>
                    <a:pt x="780288" y="268224"/>
                  </a:lnTo>
                  <a:lnTo>
                    <a:pt x="512063" y="536448"/>
                  </a:lnTo>
                  <a:lnTo>
                    <a:pt x="512063" y="402336"/>
                  </a:lnTo>
                  <a:lnTo>
                    <a:pt x="0" y="402336"/>
                  </a:lnTo>
                  <a:lnTo>
                    <a:pt x="0" y="134112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Rectángulo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7509" y="873708"/>
            <a:ext cx="57772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TIPOS</a:t>
            </a:r>
            <a:r>
              <a:rPr spc="-5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10" dirty="0"/>
              <a:t>AISLAMIENTOS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9643" y="1389794"/>
            <a:ext cx="3451225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800" b="1" spc="-10" dirty="0">
                <a:solidFill>
                  <a:srgbClr val="EAB100"/>
                </a:solidFill>
                <a:latin typeface="Calibri"/>
                <a:cs typeface="Calibri"/>
              </a:rPr>
              <a:t>AISLAMIENTO</a:t>
            </a:r>
            <a:r>
              <a:rPr sz="2800" b="1" spc="-105" dirty="0">
                <a:solidFill>
                  <a:srgbClr val="EAB1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EAB100"/>
                </a:solidFill>
                <a:latin typeface="Calibri"/>
                <a:cs typeface="Calibri"/>
              </a:rPr>
              <a:t>LIQUIDO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fluido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66179" y="1389794"/>
            <a:ext cx="3199130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800" b="1" spc="-10" dirty="0">
                <a:solidFill>
                  <a:srgbClr val="EAB100"/>
                </a:solidFill>
                <a:latin typeface="Calibri"/>
                <a:cs typeface="Calibri"/>
              </a:rPr>
              <a:t>AISLAMENTO</a:t>
            </a:r>
            <a:r>
              <a:rPr sz="2800" b="1" spc="-105" dirty="0">
                <a:solidFill>
                  <a:srgbClr val="EAB1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EAB100"/>
                </a:solidFill>
                <a:latin typeface="Calibri"/>
                <a:cs typeface="Calibri"/>
              </a:rPr>
              <a:t>SOLIDO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Papel,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cartón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madera.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6179" y="4644085"/>
            <a:ext cx="5081270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Soporta</a:t>
            </a:r>
            <a:r>
              <a:rPr sz="2400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estrés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mecánico,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eléctrico.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59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Excelente</a:t>
            </a:r>
            <a:r>
              <a:rPr sz="2400" spc="-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Provee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espaciado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interno.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marR="5080" indent="-228600">
              <a:lnSpc>
                <a:spcPts val="2590"/>
              </a:lnSpc>
              <a:spcBef>
                <a:spcPts val="1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vida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transformador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vida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6995" y="2464308"/>
            <a:ext cx="2218944" cy="214426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17372" y="4644085"/>
            <a:ext cx="3711575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3545" indent="-229235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Propiedades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refrigerantes.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595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eléctrico.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Protege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Extingue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arcos.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735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Disuelve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 err="1">
                <a:solidFill>
                  <a:schemeClr val="tx1"/>
                </a:solidFill>
                <a:latin typeface="Calibri"/>
                <a:cs typeface="Calibri"/>
              </a:rPr>
              <a:t>contaminantes</a:t>
            </a:r>
            <a:r>
              <a:rPr sz="2400" spc="-10" dirty="0" smtClean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4167" y="2205227"/>
            <a:ext cx="2074163" cy="280568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61543" y="551083"/>
            <a:ext cx="71761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TIPOS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LIQUIDOS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AISLANTES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80593" y="1487262"/>
            <a:ext cx="10982757" cy="4306948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800" b="1" spc="-10" dirty="0">
                <a:solidFill>
                  <a:srgbClr val="EAB100"/>
                </a:solidFill>
                <a:latin typeface="Calibri"/>
                <a:cs typeface="Calibri"/>
              </a:rPr>
              <a:t>CLASIFICACIÓN: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1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minerales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Ésteres</a:t>
            </a:r>
            <a:r>
              <a:rPr sz="2800" spc="-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natural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Ésteres</a:t>
            </a:r>
            <a:r>
              <a:rPr sz="2800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sintéticos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minerales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alto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punto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inflamación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Siliconas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minerales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(Parafínicos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Nafténicos)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Fluidos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aislantes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clorados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9643" y="515037"/>
            <a:ext cx="60032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</a:rPr>
              <a:t>PROPIEDADES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DEL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ACEITE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250367"/>
            <a:ext cx="11189640" cy="495238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240665" marR="5080" indent="-228600">
              <a:lnSpc>
                <a:spcPct val="80000"/>
              </a:lnSpc>
              <a:spcBef>
                <a:spcPts val="86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spc="-10" dirty="0">
                <a:solidFill>
                  <a:srgbClr val="FFC000"/>
                </a:solidFill>
                <a:latin typeface="Calibri"/>
                <a:cs typeface="Calibri"/>
              </a:rPr>
              <a:t>Caracteristicas</a:t>
            </a:r>
            <a:r>
              <a:rPr sz="32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C000"/>
                </a:solidFill>
                <a:latin typeface="Calibri"/>
                <a:cs typeface="Calibri"/>
              </a:rPr>
              <a:t>térmicas:</a:t>
            </a:r>
            <a:r>
              <a:rPr sz="32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Debe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3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capaz</a:t>
            </a:r>
            <a:r>
              <a:rPr sz="32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conducir</a:t>
            </a:r>
            <a:r>
              <a:rPr sz="32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32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chemeClr val="tx1"/>
                </a:solidFill>
                <a:latin typeface="Calibri"/>
                <a:cs typeface="Calibri"/>
              </a:rPr>
              <a:t>calor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tener</a:t>
            </a:r>
            <a:r>
              <a:rPr sz="32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3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chemeClr val="tx1"/>
                </a:solidFill>
                <a:latin typeface="Calibri"/>
                <a:cs typeface="Calibri"/>
              </a:rPr>
              <a:t>valor,</a:t>
            </a:r>
            <a:r>
              <a:rPr sz="32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conductividad</a:t>
            </a:r>
            <a:r>
              <a:rPr sz="32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térmica,</a:t>
            </a:r>
            <a:r>
              <a:rPr sz="32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calor</a:t>
            </a:r>
            <a:r>
              <a:rPr sz="3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chemeClr val="tx1"/>
                </a:solidFill>
                <a:latin typeface="Calibri"/>
                <a:cs typeface="Calibri"/>
              </a:rPr>
              <a:t>especifico, coeficiente</a:t>
            </a:r>
            <a:r>
              <a:rPr sz="3200" spc="-1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spc="-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expansión</a:t>
            </a:r>
            <a:r>
              <a:rPr sz="3200" spc="-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termico,</a:t>
            </a:r>
            <a:r>
              <a:rPr sz="3200" spc="-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rendimiento</a:t>
            </a:r>
            <a:r>
              <a:rPr sz="32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chemeClr val="tx1"/>
                </a:solidFill>
                <a:latin typeface="Calibri"/>
                <a:cs typeface="Calibri"/>
              </a:rPr>
              <a:t>a </a:t>
            </a:r>
            <a:r>
              <a:rPr sz="3200" spc="-10" dirty="0">
                <a:solidFill>
                  <a:schemeClr val="tx1"/>
                </a:solidFill>
                <a:latin typeface="Calibri"/>
                <a:cs typeface="Calibri"/>
              </a:rPr>
              <a:t>temperaturas</a:t>
            </a:r>
            <a:r>
              <a:rPr sz="3200" spc="-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 err="1">
                <a:solidFill>
                  <a:schemeClr val="tx1"/>
                </a:solidFill>
                <a:latin typeface="Calibri"/>
                <a:cs typeface="Calibri"/>
              </a:rPr>
              <a:t>bajas</a:t>
            </a:r>
            <a:r>
              <a:rPr sz="3200" spc="-10" dirty="0" smtClean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lang="en-US" sz="3200" spc="-1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ct val="80000"/>
              </a:lnSpc>
              <a:spcBef>
                <a:spcPts val="86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endParaRPr sz="3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88900" indent="-228600">
              <a:lnSpc>
                <a:spcPct val="8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solidFill>
                  <a:srgbClr val="FFC000"/>
                </a:solidFill>
                <a:latin typeface="Calibri"/>
                <a:cs typeface="Calibri"/>
              </a:rPr>
              <a:t>Propiedades</a:t>
            </a:r>
            <a:r>
              <a:rPr sz="3200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C000"/>
                </a:solidFill>
                <a:latin typeface="Calibri"/>
                <a:cs typeface="Calibri"/>
              </a:rPr>
              <a:t>electricas:</a:t>
            </a:r>
            <a:r>
              <a:rPr sz="3200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Debe</a:t>
            </a:r>
            <a:r>
              <a:rPr sz="3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3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buen</a:t>
            </a:r>
            <a:r>
              <a:rPr sz="3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aislante,</a:t>
            </a:r>
            <a:r>
              <a:rPr sz="32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32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chemeClr val="tx1"/>
                </a:solidFill>
                <a:latin typeface="Calibri"/>
                <a:cs typeface="Calibri"/>
              </a:rPr>
              <a:t>ello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3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necesario</a:t>
            </a:r>
            <a:r>
              <a:rPr sz="3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32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saturación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32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mantenga</a:t>
            </a:r>
            <a:r>
              <a:rPr sz="32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bajo</a:t>
            </a:r>
            <a:r>
              <a:rPr sz="32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chemeClr val="tx1"/>
                </a:solidFill>
                <a:latin typeface="Calibri"/>
                <a:cs typeface="Calibri"/>
              </a:rPr>
              <a:t>nivel,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32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soportar</a:t>
            </a:r>
            <a:r>
              <a:rPr sz="32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campos</a:t>
            </a:r>
            <a:r>
              <a:rPr sz="32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chemeClr val="tx1"/>
                </a:solidFill>
                <a:latin typeface="Calibri"/>
                <a:cs typeface="Calibri"/>
              </a:rPr>
              <a:t>divergentes,</a:t>
            </a:r>
            <a:r>
              <a:rPr sz="32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sobretensiones</a:t>
            </a:r>
            <a:r>
              <a:rPr sz="32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conmutación</a:t>
            </a:r>
            <a:r>
              <a:rPr sz="3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3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otros</a:t>
            </a:r>
            <a:r>
              <a:rPr sz="3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 err="1">
                <a:solidFill>
                  <a:schemeClr val="tx1"/>
                </a:solidFill>
                <a:latin typeface="Calibri"/>
                <a:cs typeface="Calibri"/>
              </a:rPr>
              <a:t>transitorios</a:t>
            </a:r>
            <a:r>
              <a:rPr sz="3200" spc="-10" dirty="0" smtClean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lang="en-US" sz="3200" spc="-1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88900" indent="-228600">
              <a:lnSpc>
                <a:spcPct val="8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endParaRPr sz="3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648970" indent="-228600">
              <a:lnSpc>
                <a:spcPts val="3070"/>
              </a:lnSpc>
              <a:spcBef>
                <a:spcPts val="9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solidFill>
                  <a:srgbClr val="FFC000"/>
                </a:solidFill>
                <a:latin typeface="Calibri"/>
                <a:cs typeface="Calibri"/>
              </a:rPr>
              <a:t>Propiedades</a:t>
            </a:r>
            <a:r>
              <a:rPr sz="3200" spc="-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C000"/>
                </a:solidFill>
                <a:latin typeface="Calibri"/>
                <a:cs typeface="Calibri"/>
              </a:rPr>
              <a:t>físicas:</a:t>
            </a:r>
            <a:r>
              <a:rPr sz="3200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3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valores</a:t>
            </a:r>
            <a:r>
              <a:rPr sz="32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3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viscosidad,</a:t>
            </a:r>
            <a:r>
              <a:rPr sz="3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chemeClr val="tx1"/>
                </a:solidFill>
                <a:latin typeface="Calibri"/>
                <a:cs typeface="Calibri"/>
              </a:rPr>
              <a:t>gravedad,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especifica</a:t>
            </a:r>
            <a:r>
              <a:rPr sz="32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32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deben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variar</a:t>
            </a:r>
            <a:r>
              <a:rPr sz="32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32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32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chemeClr val="tx1"/>
                </a:solidFill>
                <a:latin typeface="Calibri"/>
                <a:cs typeface="Calibri"/>
              </a:rPr>
              <a:t>tiempo.</a:t>
            </a:r>
            <a:endParaRPr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33400" y="525677"/>
            <a:ext cx="66713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chemeClr val="tx1"/>
                </a:solidFill>
              </a:rPr>
              <a:t>NORMATIVA</a:t>
            </a:r>
            <a:r>
              <a:rPr spc="-1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REFERENCIA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04800" y="1241957"/>
            <a:ext cx="11317428" cy="5046638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423545" indent="-229235" algn="just">
              <a:lnSpc>
                <a:spcPct val="100000"/>
              </a:lnSpc>
              <a:spcBef>
                <a:spcPts val="565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D925: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Práctica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estandar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muestreo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liquidos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aislantes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eléctricos.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marR="5080" indent="-228600" algn="just">
              <a:lnSpc>
                <a:spcPct val="8000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D3612: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Practica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estandar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muestreo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liquidos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aisalantes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determinación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contenido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humedad.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 algn="just">
              <a:lnSpc>
                <a:spcPct val="100000"/>
              </a:lnSpc>
              <a:spcBef>
                <a:spcPts val="480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IEC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60475: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Muestreo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liquidos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dieléctricos.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marR="407670" indent="-228600" algn="just">
              <a:lnSpc>
                <a:spcPts val="2110"/>
              </a:lnSpc>
              <a:spcBef>
                <a:spcPts val="980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IEC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60567: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Guía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muestreo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equipos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llenos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disueltos.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 algn="just">
              <a:lnSpc>
                <a:spcPct val="100000"/>
              </a:lnSpc>
              <a:spcBef>
                <a:spcPts val="490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IEC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60599-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2: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Guía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interpretación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analisis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disueltos.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 algn="just">
              <a:lnSpc>
                <a:spcPts val="2375"/>
              </a:lnSpc>
              <a:spcBef>
                <a:spcPts val="480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IEEE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C57.139™-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2015: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Guide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Dissolved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Analysis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Transformer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Load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Tap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algn="just">
              <a:lnSpc>
                <a:spcPts val="2375"/>
              </a:lnSpc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Changers.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marR="1292860" indent="-228600" algn="just">
              <a:lnSpc>
                <a:spcPts val="2110"/>
              </a:lnSpc>
              <a:spcBef>
                <a:spcPts val="980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IEEE</a:t>
            </a:r>
            <a:r>
              <a:rPr sz="2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Std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C57.104™-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2008:</a:t>
            </a:r>
            <a:r>
              <a:rPr sz="24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Guia</a:t>
            </a:r>
            <a:r>
              <a:rPr sz="2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para</a:t>
            </a:r>
            <a:r>
              <a:rPr sz="24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interpretacion</a:t>
            </a:r>
            <a:r>
              <a:rPr sz="2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gases</a:t>
            </a:r>
            <a:r>
              <a:rPr sz="2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generados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en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transformadores</a:t>
            </a:r>
            <a:r>
              <a:rPr sz="24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inmersos</a:t>
            </a:r>
            <a:r>
              <a:rPr sz="2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aceite.</a:t>
            </a:r>
            <a:endParaRPr sz="2400" dirty="0">
              <a:latin typeface="Calibri"/>
              <a:cs typeface="Calibri"/>
            </a:endParaRPr>
          </a:p>
          <a:p>
            <a:pPr marL="423545" indent="-229235" algn="just">
              <a:lnSpc>
                <a:spcPts val="2375"/>
              </a:lnSpc>
              <a:spcBef>
                <a:spcPts val="484"/>
              </a:spcBef>
              <a:buClr>
                <a:srgbClr val="EAB100"/>
              </a:buClr>
              <a:buFont typeface="Arial"/>
              <a:buChar char="•"/>
              <a:tabLst>
                <a:tab pos="422909" algn="l"/>
                <a:tab pos="42418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IEEE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C57.106™-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2015: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Guía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aceptacion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mantenimiento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algn="just">
              <a:lnSpc>
                <a:spcPts val="237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mineral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equipos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electricos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endParaRPr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80593" y="553137"/>
            <a:ext cx="9075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5" dirty="0">
                <a:solidFill>
                  <a:schemeClr val="tx1"/>
                </a:solidFill>
              </a:rPr>
              <a:t>RECOMENDACIONES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spc="-55" dirty="0">
                <a:solidFill>
                  <a:schemeClr val="tx1"/>
                </a:solidFill>
              </a:rPr>
              <a:t>PARA</a:t>
            </a:r>
            <a:r>
              <a:rPr sz="4000" spc="-13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12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EXTRACCIÓN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543" y="1676400"/>
            <a:ext cx="10465435" cy="434888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0665" marR="5080" indent="-228600" algn="just">
              <a:lnSpc>
                <a:spcPts val="3020"/>
              </a:lnSpc>
              <a:spcBef>
                <a:spcPts val="48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Hay</a:t>
            </a:r>
            <a:r>
              <a:rPr sz="2800" spc="6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tres</a:t>
            </a:r>
            <a:r>
              <a:rPr sz="2800" spc="6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probabilidades</a:t>
            </a:r>
            <a:r>
              <a:rPr sz="2800" spc="6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6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error</a:t>
            </a:r>
            <a:r>
              <a:rPr sz="2800" spc="6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800" spc="6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6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emisión</a:t>
            </a:r>
            <a:r>
              <a:rPr sz="2800" spc="6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6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800" spc="6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resultados: durante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extracción,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traslado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 err="1">
                <a:solidFill>
                  <a:schemeClr val="tx1"/>
                </a:solidFill>
                <a:latin typeface="Calibri"/>
                <a:cs typeface="Calibri"/>
              </a:rPr>
              <a:t>laboratorio</a:t>
            </a:r>
            <a:r>
              <a:rPr sz="2800" spc="-10" dirty="0" smtClean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lang="en-US" sz="2800" spc="-1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ts val="3020"/>
              </a:lnSpc>
              <a:spcBef>
                <a:spcPts val="48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ts val="302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800" spc="5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buena</a:t>
            </a:r>
            <a:r>
              <a:rPr sz="2800" spc="5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extracción</a:t>
            </a:r>
            <a:r>
              <a:rPr sz="2800" spc="5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representa</a:t>
            </a:r>
            <a:r>
              <a:rPr sz="2800" spc="5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5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condición</a:t>
            </a:r>
            <a:r>
              <a:rPr sz="2800" spc="5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real</a:t>
            </a:r>
            <a:r>
              <a:rPr sz="2800" spc="5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5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aislamiento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líquido</a:t>
            </a:r>
            <a:r>
              <a:rPr sz="2800" spc="330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335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muestra</a:t>
            </a:r>
            <a:r>
              <a:rPr sz="2800" spc="325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800" spc="330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condiciones</a:t>
            </a:r>
            <a:r>
              <a:rPr sz="2800" spc="335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325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funcionamiento</a:t>
            </a:r>
            <a:r>
              <a:rPr sz="2800" spc="335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del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transformador.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EAB100"/>
              </a:buClr>
              <a:buFont typeface="Arial"/>
              <a:buChar char="•"/>
            </a:pPr>
            <a:endParaRPr sz="405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715" indent="-228600" algn="just">
              <a:lnSpc>
                <a:spcPct val="9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800" spc="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mala</a:t>
            </a:r>
            <a:r>
              <a:rPr sz="2800" spc="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extracción</a:t>
            </a:r>
            <a:r>
              <a:rPr sz="2800" spc="1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800" spc="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contener</a:t>
            </a:r>
            <a:r>
              <a:rPr sz="2800" spc="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presencia</a:t>
            </a:r>
            <a:r>
              <a:rPr sz="2800" spc="11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800" spc="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libre,</a:t>
            </a:r>
            <a:r>
              <a:rPr sz="2800" spc="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objetos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extraños,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presencia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contaminantes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lo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lleva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resultados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baja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rigidez</a:t>
            </a:r>
            <a:r>
              <a:rPr sz="28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dielectrica,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alto</a:t>
            </a:r>
            <a:r>
              <a:rPr sz="28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contenido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humeda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7167" y="2065020"/>
            <a:ext cx="4847844" cy="361340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67512" y="1219200"/>
            <a:ext cx="9075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5" dirty="0">
                <a:solidFill>
                  <a:schemeClr val="tx1"/>
                </a:solidFill>
              </a:rPr>
              <a:t>RECOMENDACIONES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spc="-55" dirty="0">
                <a:solidFill>
                  <a:schemeClr val="tx1"/>
                </a:solidFill>
              </a:rPr>
              <a:t>PARA</a:t>
            </a:r>
            <a:r>
              <a:rPr sz="4000" spc="-13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12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EXTRACCIÓN</a:t>
            </a:r>
            <a:endParaRPr sz="4000" dirty="0">
              <a:solidFill>
                <a:schemeClr val="tx1"/>
              </a:solidFill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512" y="2065020"/>
            <a:ext cx="5084064" cy="361340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9642" y="444146"/>
            <a:ext cx="60794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Compatibilidad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Aceites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2" y="1160426"/>
            <a:ext cx="11211357" cy="540673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4254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rellenar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mantener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utilizar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que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cumpla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sido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fabricado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3487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ó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IEC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60296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sea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mismo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tipo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(inhibidos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 err="1">
                <a:solidFill>
                  <a:schemeClr val="tx1"/>
                </a:solidFill>
                <a:latin typeface="Calibri"/>
                <a:cs typeface="Calibri"/>
              </a:rPr>
              <a:t>inhibidos</a:t>
            </a:r>
            <a:r>
              <a:rPr sz="2400" spc="-10" dirty="0" smtClean="0">
                <a:solidFill>
                  <a:schemeClr val="tx1"/>
                </a:solidFill>
                <a:latin typeface="Calibri"/>
                <a:cs typeface="Calibri"/>
              </a:rPr>
              <a:t>).</a:t>
            </a:r>
            <a:endParaRPr lang="en-US" sz="2400" spc="-1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4254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121920" indent="-228600">
              <a:lnSpc>
                <a:spcPct val="90100"/>
              </a:lnSpc>
              <a:spcBef>
                <a:spcPts val="9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nuevos,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sean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conformes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fabricación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no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contengan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contengan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mismos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aditivos,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consideran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compatibles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sí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mezclarse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todas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 err="1">
                <a:solidFill>
                  <a:schemeClr val="tx1"/>
                </a:solidFill>
                <a:latin typeface="Calibri"/>
                <a:cs typeface="Calibri"/>
              </a:rPr>
              <a:t>proporciones</a:t>
            </a:r>
            <a:r>
              <a:rPr sz="2400" spc="-10" dirty="0" smtClean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lang="en-US" sz="2400" spc="-1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121920" indent="-228600">
              <a:lnSpc>
                <a:spcPct val="90100"/>
              </a:lnSpc>
              <a:spcBef>
                <a:spcPts val="9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ct val="9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experiencia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campo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normalmente,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observan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problemas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añade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pequeño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porcentaje,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ejemplo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5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%,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nuevo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usados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Calibri"/>
                <a:cs typeface="Calibri"/>
              </a:rPr>
              <a:t>clasificados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 smtClean="0">
                <a:solidFill>
                  <a:srgbClr val="FFFFFF"/>
                </a:solidFill>
                <a:latin typeface="Calibri"/>
                <a:cs typeface="Calibri"/>
              </a:rPr>
              <a:t>co</a:t>
            </a:r>
            <a:endParaRPr lang="en-US" sz="240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ct val="9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 err="1" smtClean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2400" spc="-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“buenos”.</a:t>
            </a:r>
            <a:endParaRPr sz="2400" dirty="0">
              <a:latin typeface="Calibri"/>
              <a:cs typeface="Calibri"/>
            </a:endParaRPr>
          </a:p>
          <a:p>
            <a:pPr marL="240665" marR="177165" indent="-228600">
              <a:lnSpc>
                <a:spcPts val="2590"/>
              </a:lnSpc>
              <a:spcBef>
                <a:spcPts val="103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En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caso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no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saber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información</a:t>
            </a:r>
            <a:r>
              <a:rPr sz="2400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tipo</a:t>
            </a:r>
            <a:r>
              <a:rPr sz="24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es</a:t>
            </a:r>
            <a:r>
              <a:rPr sz="2400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necesario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hacer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prueba</a:t>
            </a:r>
            <a:r>
              <a:rPr sz="2400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compatibilidad.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143000"/>
            <a:ext cx="8991600" cy="52578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219200" y="609600"/>
            <a:ext cx="52520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Aceites</a:t>
            </a:r>
            <a:r>
              <a:rPr spc="-1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Sintéticos,</a:t>
            </a:r>
            <a:r>
              <a:rPr spc="-15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PCB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852040"/>
            <a:ext cx="1031494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aceites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bifenilos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policlorados,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también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conocidos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askareles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PCB´s,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son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compuestos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químicos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formados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cloro,</a:t>
            </a:r>
            <a:r>
              <a:rPr sz="24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carbono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hidrógeno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73708"/>
            <a:ext cx="72936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PRODUCTOS</a:t>
            </a:r>
            <a:r>
              <a:rPr spc="-14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10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DEGRADACIÓN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08659" y="2428377"/>
            <a:ext cx="1932305" cy="137731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620395">
              <a:lnSpc>
                <a:spcPct val="100000"/>
              </a:lnSpc>
              <a:spcBef>
                <a:spcPts val="1100"/>
              </a:spcBef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ACEITE</a:t>
            </a:r>
            <a:endParaRPr sz="2400">
              <a:latin typeface="Calibri"/>
              <a:cs typeface="Calibri"/>
            </a:endParaRPr>
          </a:p>
          <a:p>
            <a:pPr marL="172720" marR="5080" indent="-160655">
              <a:lnSpc>
                <a:spcPct val="100000"/>
              </a:lnSpc>
              <a:spcBef>
                <a:spcPts val="1005"/>
              </a:spcBef>
            </a:pPr>
            <a:r>
              <a:rPr sz="2400" b="1" spc="-10" dirty="0">
                <a:solidFill>
                  <a:srgbClr val="92B6FF"/>
                </a:solidFill>
                <a:latin typeface="Calibri"/>
                <a:cs typeface="Calibri"/>
              </a:rPr>
              <a:t>Contaminación Degradación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35416" y="2471115"/>
            <a:ext cx="1928495" cy="1257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CONDICIÓN</a:t>
            </a:r>
            <a:r>
              <a:rPr sz="24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endParaRPr sz="2400">
              <a:latin typeface="Calibri"/>
              <a:cs typeface="Calibri"/>
            </a:endParaRPr>
          </a:p>
          <a:p>
            <a:pPr marL="24130" algn="ctr">
              <a:lnSpc>
                <a:spcPct val="100000"/>
              </a:lnSpc>
              <a:spcBef>
                <a:spcPts val="5"/>
              </a:spcBef>
            </a:pP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DGA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Falla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evolutiva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00091" y="2428377"/>
            <a:ext cx="1932305" cy="137731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sz="2400" b="1" spc="-10" dirty="0">
                <a:solidFill>
                  <a:srgbClr val="FFF1C7"/>
                </a:solidFill>
                <a:latin typeface="Calibri"/>
                <a:cs typeface="Calibri"/>
              </a:rPr>
              <a:t>PAPEL</a:t>
            </a:r>
            <a:endParaRPr sz="24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1005"/>
              </a:spcBef>
            </a:pPr>
            <a:r>
              <a:rPr sz="2400" b="1" spc="-10" dirty="0">
                <a:solidFill>
                  <a:srgbClr val="92B6FF"/>
                </a:solidFill>
                <a:latin typeface="Calibri"/>
                <a:cs typeface="Calibri"/>
              </a:rPr>
              <a:t>Contaminación Degradación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1832" y="4108703"/>
            <a:ext cx="2729865" cy="2204085"/>
          </a:xfrm>
          <a:prstGeom prst="rect">
            <a:avLst/>
          </a:prstGeom>
          <a:solidFill>
            <a:srgbClr val="FFFFFF"/>
          </a:solidFill>
          <a:ln w="12192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760"/>
              </a:lnSpc>
            </a:pPr>
            <a:r>
              <a:rPr sz="2400" b="1" spc="-20" dirty="0">
                <a:solidFill>
                  <a:srgbClr val="1F1F1F"/>
                </a:solidFill>
                <a:latin typeface="Calibri"/>
                <a:cs typeface="Calibri"/>
              </a:rPr>
              <a:t>Agua</a:t>
            </a:r>
            <a:endParaRPr sz="2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Lodos</a:t>
            </a:r>
            <a:endParaRPr sz="2400">
              <a:latin typeface="Calibri"/>
              <a:cs typeface="Calibri"/>
            </a:endParaRPr>
          </a:p>
          <a:p>
            <a:pPr marL="92075" marR="394970">
              <a:lnSpc>
                <a:spcPct val="100000"/>
              </a:lnSpc>
            </a:pP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Metales</a:t>
            </a:r>
            <a:r>
              <a:rPr sz="2400" b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disueltos Partículas </a:t>
            </a:r>
            <a:r>
              <a:rPr sz="2400" b="1" spc="-20" dirty="0">
                <a:solidFill>
                  <a:srgbClr val="1F1F1F"/>
                </a:solidFill>
                <a:latin typeface="Calibri"/>
                <a:cs typeface="Calibri"/>
              </a:rPr>
              <a:t>Pinturas/Varnices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Azufre</a:t>
            </a:r>
            <a:r>
              <a:rPr sz="2400" b="1" spc="-7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corrosivo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32959" y="4108703"/>
            <a:ext cx="2729865" cy="1461770"/>
          </a:xfrm>
          <a:prstGeom prst="rect">
            <a:avLst/>
          </a:prstGeom>
          <a:solidFill>
            <a:srgbClr val="FFFFFF"/>
          </a:solidFill>
          <a:ln w="12192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725"/>
              </a:lnSpc>
            </a:pPr>
            <a:r>
              <a:rPr sz="2400" b="1" spc="-20" dirty="0">
                <a:solidFill>
                  <a:srgbClr val="1F1F1F"/>
                </a:solidFill>
                <a:latin typeface="Calibri"/>
                <a:cs typeface="Calibri"/>
              </a:rPr>
              <a:t>Agua</a:t>
            </a:r>
            <a:endParaRPr sz="2400">
              <a:latin typeface="Calibri"/>
              <a:cs typeface="Calibri"/>
            </a:endParaRPr>
          </a:p>
          <a:p>
            <a:pPr marL="92075" marR="1192530">
              <a:lnSpc>
                <a:spcPct val="100000"/>
              </a:lnSpc>
            </a:pP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Grado</a:t>
            </a:r>
            <a:r>
              <a:rPr sz="2400" b="1" spc="-5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de</a:t>
            </a:r>
            <a:r>
              <a:rPr sz="2400" b="1" spc="-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50" dirty="0">
                <a:solidFill>
                  <a:srgbClr val="1F1F1F"/>
                </a:solidFill>
                <a:latin typeface="Calibri"/>
                <a:cs typeface="Calibri"/>
              </a:rPr>
              <a:t>P.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Furanos Metanol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157983" y="1738871"/>
            <a:ext cx="7239000" cy="785495"/>
            <a:chOff x="2157983" y="1738871"/>
            <a:chExt cx="7239000" cy="785495"/>
          </a:xfrm>
        </p:grpSpPr>
        <p:sp>
          <p:nvSpPr>
            <p:cNvPr id="22" name="object 22"/>
            <p:cNvSpPr/>
            <p:nvPr/>
          </p:nvSpPr>
          <p:spPr>
            <a:xfrm>
              <a:off x="2196083" y="2052574"/>
              <a:ext cx="7162800" cy="471805"/>
            </a:xfrm>
            <a:custGeom>
              <a:avLst/>
              <a:gdLst/>
              <a:ahLst/>
              <a:cxnLst/>
              <a:rect l="l" t="t" r="r" b="b"/>
              <a:pathLst>
                <a:path w="7162800" h="471805">
                  <a:moveTo>
                    <a:pt x="7136892" y="471297"/>
                  </a:moveTo>
                  <a:lnTo>
                    <a:pt x="7137019" y="69850"/>
                  </a:lnTo>
                </a:path>
                <a:path w="7162800" h="471805">
                  <a:moveTo>
                    <a:pt x="2159" y="401574"/>
                  </a:moveTo>
                  <a:lnTo>
                    <a:pt x="2286" y="0"/>
                  </a:lnTo>
                </a:path>
                <a:path w="7162800" h="471805">
                  <a:moveTo>
                    <a:pt x="0" y="30734"/>
                  </a:moveTo>
                  <a:lnTo>
                    <a:pt x="7162800" y="100584"/>
                  </a:lnTo>
                </a:path>
                <a:path w="7162800" h="471805">
                  <a:moveTo>
                    <a:pt x="3546602" y="447421"/>
                  </a:moveTo>
                  <a:lnTo>
                    <a:pt x="3546729" y="45847"/>
                  </a:lnTo>
                </a:path>
              </a:pathLst>
            </a:custGeom>
            <a:ln w="762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6155" y="1738871"/>
              <a:ext cx="2775966" cy="23851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8324088" y="4047744"/>
            <a:ext cx="2729865" cy="1463040"/>
          </a:xfrm>
          <a:prstGeom prst="rect">
            <a:avLst/>
          </a:prstGeom>
          <a:solidFill>
            <a:srgbClr val="FFFFFF"/>
          </a:solidFill>
          <a:ln w="12192">
            <a:solidFill>
              <a:srgbClr val="3E3E3E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92075" marR="83185" algn="just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Tasa</a:t>
            </a:r>
            <a:r>
              <a:rPr sz="2400" b="1" spc="48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de</a:t>
            </a:r>
            <a:r>
              <a:rPr sz="2400" b="1" spc="47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generación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de</a:t>
            </a:r>
            <a:r>
              <a:rPr sz="2400" b="1" spc="32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gases</a:t>
            </a:r>
            <a:r>
              <a:rPr sz="2400" b="1" spc="32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y</a:t>
            </a:r>
            <a:r>
              <a:rPr sz="2400" b="1" spc="33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tipos</a:t>
            </a:r>
            <a:r>
              <a:rPr sz="2400" b="1" spc="32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1F1F1F"/>
                </a:solidFill>
                <a:latin typeface="Calibri"/>
                <a:cs typeface="Calibri"/>
              </a:rPr>
              <a:t>de </a:t>
            </a:r>
            <a:r>
              <a:rPr sz="2400" b="1" dirty="0">
                <a:solidFill>
                  <a:srgbClr val="1F1F1F"/>
                </a:solidFill>
                <a:latin typeface="Calibri"/>
                <a:cs typeface="Calibri"/>
              </a:rPr>
              <a:t>gases</a:t>
            </a:r>
            <a:r>
              <a:rPr sz="2400" b="1" spc="-3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1F1F"/>
                </a:solidFill>
                <a:latin typeface="Calibri"/>
                <a:cs typeface="Calibri"/>
              </a:rPr>
              <a:t>detectados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00583" y="586993"/>
            <a:ext cx="97548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</a:rPr>
              <a:t>DEGRADACIÓN</a:t>
            </a:r>
            <a:r>
              <a:rPr spc="-14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DEL</a:t>
            </a:r>
            <a:r>
              <a:rPr spc="-11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AISLAMIENTO</a:t>
            </a:r>
            <a:r>
              <a:rPr spc="-12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SOLIDO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195571" y="2657855"/>
            <a:ext cx="2037714" cy="548640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121920" rIns="0" bIns="0" rtlCol="0">
            <a:spAutoFit/>
          </a:bodyPr>
          <a:lstStyle/>
          <a:p>
            <a:pPr marL="245745"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PAPEL</a:t>
            </a:r>
            <a:r>
              <a:rPr sz="18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AISLANTE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5071" y="3589020"/>
            <a:ext cx="2417445" cy="683260"/>
          </a:xfrm>
          <a:prstGeom prst="rect">
            <a:avLst/>
          </a:prstGeom>
          <a:solidFill>
            <a:srgbClr val="FF6600"/>
          </a:solidFill>
        </p:spPr>
        <p:txBody>
          <a:bodyPr vert="horz" wrap="square" lIns="0" tIns="52705" rIns="0" bIns="0" rtlCol="0">
            <a:spAutoFit/>
          </a:bodyPr>
          <a:lstStyle/>
          <a:p>
            <a:pPr marL="728345" marR="208915" indent="-512445">
              <a:lnSpc>
                <a:spcPct val="100000"/>
              </a:lnSpc>
              <a:spcBef>
                <a:spcPts val="415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ROMPE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CADENAS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CELULOSA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85416" y="4654296"/>
            <a:ext cx="6065520" cy="4178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571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DEGRADACIÓN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MECÁNICA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 ELECTRICA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9555" y="5641847"/>
            <a:ext cx="2018030" cy="431800"/>
          </a:xfrm>
          <a:prstGeom prst="rect">
            <a:avLst/>
          </a:prstGeom>
          <a:solidFill>
            <a:srgbClr val="D3E1FF"/>
          </a:solidFill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AGUA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52800" y="5641847"/>
            <a:ext cx="2016760" cy="4318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64769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509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FURANOS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00344" y="5641847"/>
            <a:ext cx="2016760" cy="431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4769" rIns="0" bIns="0" rtlCol="0">
            <a:spAutoFit/>
          </a:bodyPr>
          <a:lstStyle/>
          <a:p>
            <a:pPr marL="535305">
              <a:lnSpc>
                <a:spcPct val="100000"/>
              </a:lnSpc>
              <a:spcBef>
                <a:spcPts val="509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METANOL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61604" y="5622035"/>
            <a:ext cx="2016760" cy="429895"/>
          </a:xfrm>
          <a:prstGeom prst="rect">
            <a:avLst/>
          </a:prstGeom>
          <a:solidFill>
            <a:srgbClr val="B3FFD4"/>
          </a:solidFill>
        </p:spPr>
        <p:txBody>
          <a:bodyPr vert="horz" wrap="square" lIns="0" tIns="63500" rIns="0" bIns="0" rtlCol="0">
            <a:spAutoFit/>
          </a:bodyPr>
          <a:lstStyle/>
          <a:p>
            <a:pPr marL="624205">
              <a:lnSpc>
                <a:spcPct val="100000"/>
              </a:lnSpc>
              <a:spcBef>
                <a:spcPts val="500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CO,</a:t>
            </a:r>
            <a:r>
              <a:rPr sz="18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alibri"/>
                <a:cs typeface="Calibri"/>
              </a:rPr>
              <a:t>CO2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45664" y="1537703"/>
            <a:ext cx="2832735" cy="1605915"/>
            <a:chOff x="2645664" y="1537703"/>
            <a:chExt cx="2832735" cy="1605915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5664" y="1749552"/>
              <a:ext cx="1485138" cy="139369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993898" y="2127631"/>
              <a:ext cx="504825" cy="340360"/>
            </a:xfrm>
            <a:custGeom>
              <a:avLst/>
              <a:gdLst/>
              <a:ahLst/>
              <a:cxnLst/>
              <a:rect l="l" t="t" r="r" b="b"/>
              <a:pathLst>
                <a:path w="504825" h="340360">
                  <a:moveTo>
                    <a:pt x="79667" y="86995"/>
                  </a:moveTo>
                  <a:lnTo>
                    <a:pt x="43941" y="86995"/>
                  </a:lnTo>
                  <a:lnTo>
                    <a:pt x="98170" y="112776"/>
                  </a:lnTo>
                  <a:lnTo>
                    <a:pt x="94233" y="149860"/>
                  </a:lnTo>
                  <a:lnTo>
                    <a:pt x="94233" y="151257"/>
                  </a:lnTo>
                  <a:lnTo>
                    <a:pt x="94487" y="152273"/>
                  </a:lnTo>
                  <a:lnTo>
                    <a:pt x="102743" y="157734"/>
                  </a:lnTo>
                  <a:lnTo>
                    <a:pt x="106552" y="159512"/>
                  </a:lnTo>
                  <a:lnTo>
                    <a:pt x="107950" y="160020"/>
                  </a:lnTo>
                  <a:lnTo>
                    <a:pt x="109219" y="160401"/>
                  </a:lnTo>
                  <a:lnTo>
                    <a:pt x="110235" y="160528"/>
                  </a:lnTo>
                  <a:lnTo>
                    <a:pt x="110997" y="160274"/>
                  </a:lnTo>
                  <a:lnTo>
                    <a:pt x="111759" y="160147"/>
                  </a:lnTo>
                  <a:lnTo>
                    <a:pt x="112394" y="159512"/>
                  </a:lnTo>
                  <a:lnTo>
                    <a:pt x="113156" y="157734"/>
                  </a:lnTo>
                  <a:lnTo>
                    <a:pt x="113410" y="156337"/>
                  </a:lnTo>
                  <a:lnTo>
                    <a:pt x="113550" y="154559"/>
                  </a:lnTo>
                  <a:lnTo>
                    <a:pt x="119235" y="96774"/>
                  </a:lnTo>
                  <a:lnTo>
                    <a:pt x="100202" y="96774"/>
                  </a:lnTo>
                  <a:lnTo>
                    <a:pt x="79667" y="86995"/>
                  </a:lnTo>
                  <a:close/>
                </a:path>
                <a:path w="504825" h="340360">
                  <a:moveTo>
                    <a:pt x="107950" y="0"/>
                  </a:moveTo>
                  <a:lnTo>
                    <a:pt x="107060" y="0"/>
                  </a:lnTo>
                  <a:lnTo>
                    <a:pt x="105790" y="508"/>
                  </a:lnTo>
                  <a:lnTo>
                    <a:pt x="104520" y="1524"/>
                  </a:lnTo>
                  <a:lnTo>
                    <a:pt x="1777" y="103124"/>
                  </a:lnTo>
                  <a:lnTo>
                    <a:pt x="1015" y="104140"/>
                  </a:lnTo>
                  <a:lnTo>
                    <a:pt x="0" y="105918"/>
                  </a:lnTo>
                  <a:lnTo>
                    <a:pt x="0" y="106807"/>
                  </a:lnTo>
                  <a:lnTo>
                    <a:pt x="253" y="107442"/>
                  </a:lnTo>
                  <a:lnTo>
                    <a:pt x="507" y="108204"/>
                  </a:lnTo>
                  <a:lnTo>
                    <a:pt x="1269" y="108966"/>
                  </a:lnTo>
                  <a:lnTo>
                    <a:pt x="2412" y="109728"/>
                  </a:lnTo>
                  <a:lnTo>
                    <a:pt x="3556" y="110363"/>
                  </a:lnTo>
                  <a:lnTo>
                    <a:pt x="5079" y="111252"/>
                  </a:lnTo>
                  <a:lnTo>
                    <a:pt x="7112" y="112141"/>
                  </a:lnTo>
                  <a:lnTo>
                    <a:pt x="8889" y="113030"/>
                  </a:lnTo>
                  <a:lnTo>
                    <a:pt x="10540" y="113792"/>
                  </a:lnTo>
                  <a:lnTo>
                    <a:pt x="11810" y="114173"/>
                  </a:lnTo>
                  <a:lnTo>
                    <a:pt x="12953" y="114554"/>
                  </a:lnTo>
                  <a:lnTo>
                    <a:pt x="13969" y="114808"/>
                  </a:lnTo>
                  <a:lnTo>
                    <a:pt x="15620" y="114808"/>
                  </a:lnTo>
                  <a:lnTo>
                    <a:pt x="16256" y="114681"/>
                  </a:lnTo>
                  <a:lnTo>
                    <a:pt x="17271" y="114173"/>
                  </a:lnTo>
                  <a:lnTo>
                    <a:pt x="17779" y="113792"/>
                  </a:lnTo>
                  <a:lnTo>
                    <a:pt x="43941" y="86995"/>
                  </a:lnTo>
                  <a:lnTo>
                    <a:pt x="79667" y="86995"/>
                  </a:lnTo>
                  <a:lnTo>
                    <a:pt x="54863" y="75184"/>
                  </a:lnTo>
                  <a:lnTo>
                    <a:pt x="108203" y="20955"/>
                  </a:lnTo>
                  <a:lnTo>
                    <a:pt x="126695" y="20955"/>
                  </a:lnTo>
                  <a:lnTo>
                    <a:pt x="127507" y="12700"/>
                  </a:lnTo>
                  <a:lnTo>
                    <a:pt x="127507" y="11049"/>
                  </a:lnTo>
                  <a:lnTo>
                    <a:pt x="127253" y="10287"/>
                  </a:lnTo>
                  <a:lnTo>
                    <a:pt x="127126" y="9525"/>
                  </a:lnTo>
                  <a:lnTo>
                    <a:pt x="117347" y="3302"/>
                  </a:lnTo>
                  <a:lnTo>
                    <a:pt x="115443" y="2286"/>
                  </a:lnTo>
                  <a:lnTo>
                    <a:pt x="113664" y="1524"/>
                  </a:lnTo>
                  <a:lnTo>
                    <a:pt x="112394" y="1016"/>
                  </a:lnTo>
                  <a:lnTo>
                    <a:pt x="110997" y="508"/>
                  </a:lnTo>
                  <a:lnTo>
                    <a:pt x="109854" y="254"/>
                  </a:lnTo>
                  <a:lnTo>
                    <a:pt x="107950" y="0"/>
                  </a:lnTo>
                  <a:close/>
                </a:path>
                <a:path w="504825" h="340360">
                  <a:moveTo>
                    <a:pt x="126695" y="20955"/>
                  </a:moveTo>
                  <a:lnTo>
                    <a:pt x="108331" y="20955"/>
                  </a:lnTo>
                  <a:lnTo>
                    <a:pt x="100202" y="96774"/>
                  </a:lnTo>
                  <a:lnTo>
                    <a:pt x="119235" y="96774"/>
                  </a:lnTo>
                  <a:lnTo>
                    <a:pt x="126695" y="20955"/>
                  </a:lnTo>
                  <a:close/>
                </a:path>
                <a:path w="504825" h="340360">
                  <a:moveTo>
                    <a:pt x="455802" y="266446"/>
                  </a:moveTo>
                  <a:lnTo>
                    <a:pt x="421004" y="266446"/>
                  </a:lnTo>
                  <a:lnTo>
                    <a:pt x="475106" y="293116"/>
                  </a:lnTo>
                  <a:lnTo>
                    <a:pt x="471169" y="329946"/>
                  </a:lnTo>
                  <a:lnTo>
                    <a:pt x="471169" y="331216"/>
                  </a:lnTo>
                  <a:lnTo>
                    <a:pt x="471424" y="332486"/>
                  </a:lnTo>
                  <a:lnTo>
                    <a:pt x="472313" y="333756"/>
                  </a:lnTo>
                  <a:lnTo>
                    <a:pt x="472821" y="333756"/>
                  </a:lnTo>
                  <a:lnTo>
                    <a:pt x="473710" y="335026"/>
                  </a:lnTo>
                  <a:lnTo>
                    <a:pt x="474852" y="335026"/>
                  </a:lnTo>
                  <a:lnTo>
                    <a:pt x="476123" y="336296"/>
                  </a:lnTo>
                  <a:lnTo>
                    <a:pt x="477774" y="336296"/>
                  </a:lnTo>
                  <a:lnTo>
                    <a:pt x="479805" y="337566"/>
                  </a:lnTo>
                  <a:lnTo>
                    <a:pt x="483615" y="340106"/>
                  </a:lnTo>
                  <a:lnTo>
                    <a:pt x="489330" y="340106"/>
                  </a:lnTo>
                  <a:lnTo>
                    <a:pt x="490474" y="336296"/>
                  </a:lnTo>
                  <a:lnTo>
                    <a:pt x="496338" y="276606"/>
                  </a:lnTo>
                  <a:lnTo>
                    <a:pt x="477138" y="276606"/>
                  </a:lnTo>
                  <a:lnTo>
                    <a:pt x="455802" y="266446"/>
                  </a:lnTo>
                  <a:close/>
                </a:path>
                <a:path w="504825" h="340360">
                  <a:moveTo>
                    <a:pt x="488061" y="180086"/>
                  </a:moveTo>
                  <a:lnTo>
                    <a:pt x="482726" y="180086"/>
                  </a:lnTo>
                  <a:lnTo>
                    <a:pt x="482091" y="181356"/>
                  </a:lnTo>
                  <a:lnTo>
                    <a:pt x="380111" y="281686"/>
                  </a:lnTo>
                  <a:lnTo>
                    <a:pt x="378840" y="282956"/>
                  </a:lnTo>
                  <a:lnTo>
                    <a:pt x="377951" y="284226"/>
                  </a:lnTo>
                  <a:lnTo>
                    <a:pt x="377571" y="285496"/>
                  </a:lnTo>
                  <a:lnTo>
                    <a:pt x="377063" y="285496"/>
                  </a:lnTo>
                  <a:lnTo>
                    <a:pt x="376936" y="286766"/>
                  </a:lnTo>
                  <a:lnTo>
                    <a:pt x="377189" y="288036"/>
                  </a:lnTo>
                  <a:lnTo>
                    <a:pt x="377571" y="288036"/>
                  </a:lnTo>
                  <a:lnTo>
                    <a:pt x="378205" y="289306"/>
                  </a:lnTo>
                  <a:lnTo>
                    <a:pt x="379475" y="289306"/>
                  </a:lnTo>
                  <a:lnTo>
                    <a:pt x="380618" y="290576"/>
                  </a:lnTo>
                  <a:lnTo>
                    <a:pt x="382142" y="291846"/>
                  </a:lnTo>
                  <a:lnTo>
                    <a:pt x="385952" y="293116"/>
                  </a:lnTo>
                  <a:lnTo>
                    <a:pt x="388747" y="294386"/>
                  </a:lnTo>
                  <a:lnTo>
                    <a:pt x="394842" y="294386"/>
                  </a:lnTo>
                  <a:lnTo>
                    <a:pt x="421004" y="266446"/>
                  </a:lnTo>
                  <a:lnTo>
                    <a:pt x="455802" y="266446"/>
                  </a:lnTo>
                  <a:lnTo>
                    <a:pt x="431800" y="255016"/>
                  </a:lnTo>
                  <a:lnTo>
                    <a:pt x="485266" y="200406"/>
                  </a:lnTo>
                  <a:lnTo>
                    <a:pt x="503822" y="200406"/>
                  </a:lnTo>
                  <a:lnTo>
                    <a:pt x="504446" y="194056"/>
                  </a:lnTo>
                  <a:lnTo>
                    <a:pt x="504571" y="191516"/>
                  </a:lnTo>
                  <a:lnTo>
                    <a:pt x="504316" y="190246"/>
                  </a:lnTo>
                  <a:lnTo>
                    <a:pt x="504063" y="190246"/>
                  </a:lnTo>
                  <a:lnTo>
                    <a:pt x="503554" y="188976"/>
                  </a:lnTo>
                  <a:lnTo>
                    <a:pt x="502792" y="187706"/>
                  </a:lnTo>
                  <a:lnTo>
                    <a:pt x="502157" y="187706"/>
                  </a:lnTo>
                  <a:lnTo>
                    <a:pt x="501014" y="186436"/>
                  </a:lnTo>
                  <a:lnTo>
                    <a:pt x="499744" y="186436"/>
                  </a:lnTo>
                  <a:lnTo>
                    <a:pt x="498348" y="185166"/>
                  </a:lnTo>
                  <a:lnTo>
                    <a:pt x="496569" y="183896"/>
                  </a:lnTo>
                  <a:lnTo>
                    <a:pt x="494411" y="183896"/>
                  </a:lnTo>
                  <a:lnTo>
                    <a:pt x="492378" y="182626"/>
                  </a:lnTo>
                  <a:lnTo>
                    <a:pt x="490727" y="181356"/>
                  </a:lnTo>
                  <a:lnTo>
                    <a:pt x="489330" y="181356"/>
                  </a:lnTo>
                  <a:lnTo>
                    <a:pt x="488061" y="180086"/>
                  </a:lnTo>
                  <a:close/>
                </a:path>
                <a:path w="504825" h="340360">
                  <a:moveTo>
                    <a:pt x="503822" y="200406"/>
                  </a:moveTo>
                  <a:lnTo>
                    <a:pt x="485266" y="200406"/>
                  </a:lnTo>
                  <a:lnTo>
                    <a:pt x="485393" y="201676"/>
                  </a:lnTo>
                  <a:lnTo>
                    <a:pt x="477138" y="276606"/>
                  </a:lnTo>
                  <a:lnTo>
                    <a:pt x="496338" y="276606"/>
                  </a:lnTo>
                  <a:lnTo>
                    <a:pt x="503822" y="200406"/>
                  </a:lnTo>
                  <a:close/>
                </a:path>
                <a:path w="504825" h="340360">
                  <a:moveTo>
                    <a:pt x="331088" y="105156"/>
                  </a:moveTo>
                  <a:lnTo>
                    <a:pt x="322706" y="105156"/>
                  </a:lnTo>
                  <a:lnTo>
                    <a:pt x="284099" y="186436"/>
                  </a:lnTo>
                  <a:lnTo>
                    <a:pt x="280415" y="194056"/>
                  </a:lnTo>
                  <a:lnTo>
                    <a:pt x="278129" y="201676"/>
                  </a:lnTo>
                  <a:lnTo>
                    <a:pt x="276860" y="216916"/>
                  </a:lnTo>
                  <a:lnTo>
                    <a:pt x="277749" y="223266"/>
                  </a:lnTo>
                  <a:lnTo>
                    <a:pt x="282321" y="234696"/>
                  </a:lnTo>
                  <a:lnTo>
                    <a:pt x="285876" y="241046"/>
                  </a:lnTo>
                  <a:lnTo>
                    <a:pt x="290829" y="246126"/>
                  </a:lnTo>
                  <a:lnTo>
                    <a:pt x="295782" y="249936"/>
                  </a:lnTo>
                  <a:lnTo>
                    <a:pt x="301878" y="255016"/>
                  </a:lnTo>
                  <a:lnTo>
                    <a:pt x="316864" y="262636"/>
                  </a:lnTo>
                  <a:lnTo>
                    <a:pt x="324357" y="263906"/>
                  </a:lnTo>
                  <a:lnTo>
                    <a:pt x="338836" y="265176"/>
                  </a:lnTo>
                  <a:lnTo>
                    <a:pt x="345693" y="265176"/>
                  </a:lnTo>
                  <a:lnTo>
                    <a:pt x="358393" y="260096"/>
                  </a:lnTo>
                  <a:lnTo>
                    <a:pt x="364236" y="256286"/>
                  </a:lnTo>
                  <a:lnTo>
                    <a:pt x="369442" y="251206"/>
                  </a:lnTo>
                  <a:lnTo>
                    <a:pt x="372109" y="248666"/>
                  </a:lnTo>
                  <a:lnTo>
                    <a:pt x="336296" y="248666"/>
                  </a:lnTo>
                  <a:lnTo>
                    <a:pt x="327025" y="247396"/>
                  </a:lnTo>
                  <a:lnTo>
                    <a:pt x="305053" y="234696"/>
                  </a:lnTo>
                  <a:lnTo>
                    <a:pt x="301751" y="232156"/>
                  </a:lnTo>
                  <a:lnTo>
                    <a:pt x="299465" y="228346"/>
                  </a:lnTo>
                  <a:lnTo>
                    <a:pt x="298196" y="223266"/>
                  </a:lnTo>
                  <a:lnTo>
                    <a:pt x="296799" y="219456"/>
                  </a:lnTo>
                  <a:lnTo>
                    <a:pt x="340232" y="112776"/>
                  </a:lnTo>
                  <a:lnTo>
                    <a:pt x="340105" y="111506"/>
                  </a:lnTo>
                  <a:lnTo>
                    <a:pt x="339851" y="111506"/>
                  </a:lnTo>
                  <a:lnTo>
                    <a:pt x="339343" y="110236"/>
                  </a:lnTo>
                  <a:lnTo>
                    <a:pt x="337947" y="108966"/>
                  </a:lnTo>
                  <a:lnTo>
                    <a:pt x="336930" y="108966"/>
                  </a:lnTo>
                  <a:lnTo>
                    <a:pt x="335788" y="107696"/>
                  </a:lnTo>
                  <a:lnTo>
                    <a:pt x="334517" y="107696"/>
                  </a:lnTo>
                  <a:lnTo>
                    <a:pt x="332866" y="106426"/>
                  </a:lnTo>
                  <a:lnTo>
                    <a:pt x="331088" y="105156"/>
                  </a:lnTo>
                  <a:close/>
                </a:path>
                <a:path w="504825" h="340360">
                  <a:moveTo>
                    <a:pt x="410844" y="143256"/>
                  </a:moveTo>
                  <a:lnTo>
                    <a:pt x="403987" y="143256"/>
                  </a:lnTo>
                  <a:lnTo>
                    <a:pt x="362965" y="229616"/>
                  </a:lnTo>
                  <a:lnTo>
                    <a:pt x="359790" y="234696"/>
                  </a:lnTo>
                  <a:lnTo>
                    <a:pt x="336296" y="248666"/>
                  </a:lnTo>
                  <a:lnTo>
                    <a:pt x="372109" y="248666"/>
                  </a:lnTo>
                  <a:lnTo>
                    <a:pt x="374776" y="246126"/>
                  </a:lnTo>
                  <a:lnTo>
                    <a:pt x="379222" y="239776"/>
                  </a:lnTo>
                  <a:lnTo>
                    <a:pt x="383031" y="232156"/>
                  </a:lnTo>
                  <a:lnTo>
                    <a:pt x="421259" y="152146"/>
                  </a:lnTo>
                  <a:lnTo>
                    <a:pt x="421259" y="150876"/>
                  </a:lnTo>
                  <a:lnTo>
                    <a:pt x="421131" y="150876"/>
                  </a:lnTo>
                  <a:lnTo>
                    <a:pt x="421004" y="149606"/>
                  </a:lnTo>
                  <a:lnTo>
                    <a:pt x="420242" y="149606"/>
                  </a:lnTo>
                  <a:lnTo>
                    <a:pt x="419735" y="148336"/>
                  </a:lnTo>
                  <a:lnTo>
                    <a:pt x="418973" y="148336"/>
                  </a:lnTo>
                  <a:lnTo>
                    <a:pt x="417829" y="147066"/>
                  </a:lnTo>
                  <a:lnTo>
                    <a:pt x="416813" y="147066"/>
                  </a:lnTo>
                  <a:lnTo>
                    <a:pt x="415543" y="145796"/>
                  </a:lnTo>
                  <a:lnTo>
                    <a:pt x="413892" y="145796"/>
                  </a:lnTo>
                  <a:lnTo>
                    <a:pt x="412241" y="144526"/>
                  </a:lnTo>
                  <a:lnTo>
                    <a:pt x="410844" y="143256"/>
                  </a:lnTo>
                  <a:close/>
                </a:path>
                <a:path w="504825" h="340360">
                  <a:moveTo>
                    <a:pt x="222122" y="58166"/>
                  </a:moveTo>
                  <a:lnTo>
                    <a:pt x="215076" y="58166"/>
                  </a:lnTo>
                  <a:lnTo>
                    <a:pt x="195199" y="61976"/>
                  </a:lnTo>
                  <a:lnTo>
                    <a:pt x="166582" y="83566"/>
                  </a:lnTo>
                  <a:lnTo>
                    <a:pt x="161877" y="88646"/>
                  </a:lnTo>
                  <a:lnTo>
                    <a:pt x="146186" y="125476"/>
                  </a:lnTo>
                  <a:lnTo>
                    <a:pt x="144880" y="141986"/>
                  </a:lnTo>
                  <a:lnTo>
                    <a:pt x="145065" y="145796"/>
                  </a:lnTo>
                  <a:lnTo>
                    <a:pt x="157043" y="176276"/>
                  </a:lnTo>
                  <a:lnTo>
                    <a:pt x="161544" y="182626"/>
                  </a:lnTo>
                  <a:lnTo>
                    <a:pt x="166735" y="186436"/>
                  </a:lnTo>
                  <a:lnTo>
                    <a:pt x="172593" y="191516"/>
                  </a:lnTo>
                  <a:lnTo>
                    <a:pt x="179117" y="195326"/>
                  </a:lnTo>
                  <a:lnTo>
                    <a:pt x="186308" y="199136"/>
                  </a:lnTo>
                  <a:lnTo>
                    <a:pt x="189610" y="201676"/>
                  </a:lnTo>
                  <a:lnTo>
                    <a:pt x="193039" y="202946"/>
                  </a:lnTo>
                  <a:lnTo>
                    <a:pt x="200151" y="205486"/>
                  </a:lnTo>
                  <a:lnTo>
                    <a:pt x="203707" y="205486"/>
                  </a:lnTo>
                  <a:lnTo>
                    <a:pt x="211074" y="208026"/>
                  </a:lnTo>
                  <a:lnTo>
                    <a:pt x="218312" y="208026"/>
                  </a:lnTo>
                  <a:lnTo>
                    <a:pt x="221995" y="209296"/>
                  </a:lnTo>
                  <a:lnTo>
                    <a:pt x="229869" y="209296"/>
                  </a:lnTo>
                  <a:lnTo>
                    <a:pt x="231647" y="208026"/>
                  </a:lnTo>
                  <a:lnTo>
                    <a:pt x="232918" y="206756"/>
                  </a:lnTo>
                  <a:lnTo>
                    <a:pt x="234060" y="206756"/>
                  </a:lnTo>
                  <a:lnTo>
                    <a:pt x="235076" y="205486"/>
                  </a:lnTo>
                  <a:lnTo>
                    <a:pt x="235965" y="202946"/>
                  </a:lnTo>
                  <a:lnTo>
                    <a:pt x="242022" y="190246"/>
                  </a:lnTo>
                  <a:lnTo>
                    <a:pt x="211708" y="190246"/>
                  </a:lnTo>
                  <a:lnTo>
                    <a:pt x="202564" y="187706"/>
                  </a:lnTo>
                  <a:lnTo>
                    <a:pt x="169290" y="162306"/>
                  </a:lnTo>
                  <a:lnTo>
                    <a:pt x="164719" y="141986"/>
                  </a:lnTo>
                  <a:lnTo>
                    <a:pt x="165481" y="134366"/>
                  </a:lnTo>
                  <a:lnTo>
                    <a:pt x="166115" y="126746"/>
                  </a:lnTo>
                  <a:lnTo>
                    <a:pt x="190753" y="86106"/>
                  </a:lnTo>
                  <a:lnTo>
                    <a:pt x="202564" y="79756"/>
                  </a:lnTo>
                  <a:lnTo>
                    <a:pt x="208787" y="75946"/>
                  </a:lnTo>
                  <a:lnTo>
                    <a:pt x="266911" y="75946"/>
                  </a:lnTo>
                  <a:lnTo>
                    <a:pt x="264287" y="73406"/>
                  </a:lnTo>
                  <a:lnTo>
                    <a:pt x="260350" y="70866"/>
                  </a:lnTo>
                  <a:lnTo>
                    <a:pt x="255904" y="68326"/>
                  </a:lnTo>
                  <a:lnTo>
                    <a:pt x="250951" y="65786"/>
                  </a:lnTo>
                  <a:lnTo>
                    <a:pt x="236489" y="60706"/>
                  </a:lnTo>
                  <a:lnTo>
                    <a:pt x="222122" y="58166"/>
                  </a:lnTo>
                  <a:close/>
                </a:path>
                <a:path w="504825" h="340360">
                  <a:moveTo>
                    <a:pt x="214756" y="122936"/>
                  </a:moveTo>
                  <a:lnTo>
                    <a:pt x="213106" y="122936"/>
                  </a:lnTo>
                  <a:lnTo>
                    <a:pt x="212597" y="124206"/>
                  </a:lnTo>
                  <a:lnTo>
                    <a:pt x="211454" y="124206"/>
                  </a:lnTo>
                  <a:lnTo>
                    <a:pt x="210946" y="125476"/>
                  </a:lnTo>
                  <a:lnTo>
                    <a:pt x="210312" y="126746"/>
                  </a:lnTo>
                  <a:lnTo>
                    <a:pt x="209803" y="126746"/>
                  </a:lnTo>
                  <a:lnTo>
                    <a:pt x="208533" y="129286"/>
                  </a:lnTo>
                  <a:lnTo>
                    <a:pt x="207390" y="131826"/>
                  </a:lnTo>
                  <a:lnTo>
                    <a:pt x="206882" y="133096"/>
                  </a:lnTo>
                  <a:lnTo>
                    <a:pt x="206882" y="136906"/>
                  </a:lnTo>
                  <a:lnTo>
                    <a:pt x="207518" y="136906"/>
                  </a:lnTo>
                  <a:lnTo>
                    <a:pt x="208660" y="138176"/>
                  </a:lnTo>
                  <a:lnTo>
                    <a:pt x="238887" y="152146"/>
                  </a:lnTo>
                  <a:lnTo>
                    <a:pt x="220725" y="190246"/>
                  </a:lnTo>
                  <a:lnTo>
                    <a:pt x="242022" y="190246"/>
                  </a:lnTo>
                  <a:lnTo>
                    <a:pt x="259587" y="153416"/>
                  </a:lnTo>
                  <a:lnTo>
                    <a:pt x="260223" y="152146"/>
                  </a:lnTo>
                  <a:lnTo>
                    <a:pt x="260476" y="150876"/>
                  </a:lnTo>
                  <a:lnTo>
                    <a:pt x="260603" y="149606"/>
                  </a:lnTo>
                  <a:lnTo>
                    <a:pt x="260603" y="148336"/>
                  </a:lnTo>
                  <a:lnTo>
                    <a:pt x="260223" y="147066"/>
                  </a:lnTo>
                  <a:lnTo>
                    <a:pt x="259968" y="145796"/>
                  </a:lnTo>
                  <a:lnTo>
                    <a:pt x="259461" y="145796"/>
                  </a:lnTo>
                  <a:lnTo>
                    <a:pt x="258190" y="144526"/>
                  </a:lnTo>
                  <a:lnTo>
                    <a:pt x="257555" y="143256"/>
                  </a:lnTo>
                  <a:lnTo>
                    <a:pt x="256794" y="143256"/>
                  </a:lnTo>
                  <a:lnTo>
                    <a:pt x="215391" y="124206"/>
                  </a:lnTo>
                  <a:lnTo>
                    <a:pt x="214756" y="122936"/>
                  </a:lnTo>
                  <a:close/>
                </a:path>
                <a:path w="504825" h="340360">
                  <a:moveTo>
                    <a:pt x="405891" y="141986"/>
                  </a:moveTo>
                  <a:lnTo>
                    <a:pt x="405256" y="143256"/>
                  </a:lnTo>
                  <a:lnTo>
                    <a:pt x="406653" y="143256"/>
                  </a:lnTo>
                  <a:lnTo>
                    <a:pt x="405891" y="141986"/>
                  </a:lnTo>
                  <a:close/>
                </a:path>
                <a:path w="504825" h="340360">
                  <a:moveTo>
                    <a:pt x="266911" y="75946"/>
                  </a:moveTo>
                  <a:lnTo>
                    <a:pt x="229234" y="75946"/>
                  </a:lnTo>
                  <a:lnTo>
                    <a:pt x="236219" y="77216"/>
                  </a:lnTo>
                  <a:lnTo>
                    <a:pt x="243458" y="81026"/>
                  </a:lnTo>
                  <a:lnTo>
                    <a:pt x="249554" y="83566"/>
                  </a:lnTo>
                  <a:lnTo>
                    <a:pt x="254381" y="86106"/>
                  </a:lnTo>
                  <a:lnTo>
                    <a:pt x="262000" y="93726"/>
                  </a:lnTo>
                  <a:lnTo>
                    <a:pt x="265175" y="96266"/>
                  </a:lnTo>
                  <a:lnTo>
                    <a:pt x="270001" y="102616"/>
                  </a:lnTo>
                  <a:lnTo>
                    <a:pt x="271779" y="105156"/>
                  </a:lnTo>
                  <a:lnTo>
                    <a:pt x="274319" y="110236"/>
                  </a:lnTo>
                  <a:lnTo>
                    <a:pt x="275463" y="110236"/>
                  </a:lnTo>
                  <a:lnTo>
                    <a:pt x="276732" y="111506"/>
                  </a:lnTo>
                  <a:lnTo>
                    <a:pt x="278256" y="111506"/>
                  </a:lnTo>
                  <a:lnTo>
                    <a:pt x="280542" y="108966"/>
                  </a:lnTo>
                  <a:lnTo>
                    <a:pt x="281177" y="108966"/>
                  </a:lnTo>
                  <a:lnTo>
                    <a:pt x="281686" y="107696"/>
                  </a:lnTo>
                  <a:lnTo>
                    <a:pt x="282955" y="105156"/>
                  </a:lnTo>
                  <a:lnTo>
                    <a:pt x="283972" y="102616"/>
                  </a:lnTo>
                  <a:lnTo>
                    <a:pt x="284606" y="101346"/>
                  </a:lnTo>
                  <a:lnTo>
                    <a:pt x="284734" y="100076"/>
                  </a:lnTo>
                  <a:lnTo>
                    <a:pt x="284861" y="97536"/>
                  </a:lnTo>
                  <a:lnTo>
                    <a:pt x="284352" y="96266"/>
                  </a:lnTo>
                  <a:lnTo>
                    <a:pt x="283972" y="94996"/>
                  </a:lnTo>
                  <a:lnTo>
                    <a:pt x="282955" y="92456"/>
                  </a:lnTo>
                  <a:lnTo>
                    <a:pt x="281177" y="91186"/>
                  </a:lnTo>
                  <a:lnTo>
                    <a:pt x="279526" y="88646"/>
                  </a:lnTo>
                  <a:lnTo>
                    <a:pt x="277367" y="84836"/>
                  </a:lnTo>
                  <a:lnTo>
                    <a:pt x="274447" y="82296"/>
                  </a:lnTo>
                  <a:lnTo>
                    <a:pt x="271652" y="79756"/>
                  </a:lnTo>
                  <a:lnTo>
                    <a:pt x="268224" y="77216"/>
                  </a:lnTo>
                  <a:lnTo>
                    <a:pt x="266911" y="75946"/>
                  </a:lnTo>
                  <a:close/>
                </a:path>
                <a:path w="504825" h="340360">
                  <a:moveTo>
                    <a:pt x="327405" y="103886"/>
                  </a:moveTo>
                  <a:lnTo>
                    <a:pt x="323723" y="103886"/>
                  </a:lnTo>
                  <a:lnTo>
                    <a:pt x="323341" y="105156"/>
                  </a:lnTo>
                  <a:lnTo>
                    <a:pt x="329691" y="105156"/>
                  </a:lnTo>
                  <a:lnTo>
                    <a:pt x="327405" y="10388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5720" y="1537703"/>
              <a:ext cx="1622298" cy="112701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307585" y="1802384"/>
            <a:ext cx="647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CALOR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524500" y="1562100"/>
            <a:ext cx="680085" cy="998219"/>
            <a:chOff x="5524500" y="1562100"/>
            <a:chExt cx="680085" cy="998219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30595" y="1568195"/>
              <a:ext cx="667512" cy="9860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530595" y="1568195"/>
              <a:ext cx="668020" cy="986155"/>
            </a:xfrm>
            <a:custGeom>
              <a:avLst/>
              <a:gdLst/>
              <a:ahLst/>
              <a:cxnLst/>
              <a:rect l="l" t="t" r="r" b="b"/>
              <a:pathLst>
                <a:path w="668020" h="986155">
                  <a:moveTo>
                    <a:pt x="0" y="652271"/>
                  </a:moveTo>
                  <a:lnTo>
                    <a:pt x="166877" y="652271"/>
                  </a:lnTo>
                  <a:lnTo>
                    <a:pt x="166877" y="0"/>
                  </a:lnTo>
                  <a:lnTo>
                    <a:pt x="500633" y="0"/>
                  </a:lnTo>
                  <a:lnTo>
                    <a:pt x="500633" y="652271"/>
                  </a:lnTo>
                  <a:lnTo>
                    <a:pt x="667512" y="652271"/>
                  </a:lnTo>
                  <a:lnTo>
                    <a:pt x="333755" y="986027"/>
                  </a:lnTo>
                  <a:lnTo>
                    <a:pt x="0" y="652271"/>
                  </a:lnTo>
                  <a:close/>
                </a:path>
              </a:pathLst>
            </a:custGeom>
            <a:ln w="12192">
              <a:solidFill>
                <a:srgbClr val="EBDA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756655" y="1832418"/>
            <a:ext cx="254000" cy="292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O2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268720" y="1445260"/>
            <a:ext cx="2114550" cy="1421765"/>
            <a:chOff x="6268720" y="1445260"/>
            <a:chExt cx="2114550" cy="1421765"/>
          </a:xfrm>
        </p:grpSpPr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5070" y="1451610"/>
              <a:ext cx="2101850" cy="140893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75070" y="1451610"/>
              <a:ext cx="2101850" cy="1409065"/>
            </a:xfrm>
            <a:custGeom>
              <a:avLst/>
              <a:gdLst/>
              <a:ahLst/>
              <a:cxnLst/>
              <a:rect l="l" t="t" r="r" b="b"/>
              <a:pathLst>
                <a:path w="2101850" h="1409064">
                  <a:moveTo>
                    <a:pt x="0" y="1051305"/>
                  </a:moveTo>
                  <a:lnTo>
                    <a:pt x="357631" y="297179"/>
                  </a:lnTo>
                  <a:lnTo>
                    <a:pt x="432561" y="507238"/>
                  </a:lnTo>
                  <a:lnTo>
                    <a:pt x="1855215" y="0"/>
                  </a:lnTo>
                  <a:lnTo>
                    <a:pt x="2101850" y="691641"/>
                  </a:lnTo>
                  <a:lnTo>
                    <a:pt x="679196" y="1198879"/>
                  </a:lnTo>
                  <a:lnTo>
                    <a:pt x="754126" y="1408938"/>
                  </a:lnTo>
                  <a:lnTo>
                    <a:pt x="0" y="1051305"/>
                  </a:lnTo>
                  <a:close/>
                </a:path>
              </a:pathLst>
            </a:custGeom>
            <a:ln w="12699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02628" y="1651635"/>
              <a:ext cx="1275588" cy="854710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5099303" y="3200400"/>
            <a:ext cx="228600" cy="394335"/>
          </a:xfrm>
          <a:custGeom>
            <a:avLst/>
            <a:gdLst/>
            <a:ahLst/>
            <a:cxnLst/>
            <a:rect l="l" t="t" r="r" b="b"/>
            <a:pathLst>
              <a:path w="228600" h="394335">
                <a:moveTo>
                  <a:pt x="76200" y="165480"/>
                </a:moveTo>
                <a:lnTo>
                  <a:pt x="0" y="165480"/>
                </a:lnTo>
                <a:lnTo>
                  <a:pt x="114300" y="394080"/>
                </a:lnTo>
                <a:lnTo>
                  <a:pt x="209550" y="203580"/>
                </a:lnTo>
                <a:lnTo>
                  <a:pt x="76200" y="203580"/>
                </a:lnTo>
                <a:lnTo>
                  <a:pt x="76200" y="165480"/>
                </a:lnTo>
                <a:close/>
              </a:path>
              <a:path w="228600" h="394335">
                <a:moveTo>
                  <a:pt x="152400" y="0"/>
                </a:moveTo>
                <a:lnTo>
                  <a:pt x="76200" y="0"/>
                </a:lnTo>
                <a:lnTo>
                  <a:pt x="76200" y="203580"/>
                </a:lnTo>
                <a:lnTo>
                  <a:pt x="152400" y="203580"/>
                </a:lnTo>
                <a:lnTo>
                  <a:pt x="152400" y="0"/>
                </a:lnTo>
                <a:close/>
              </a:path>
              <a:path w="228600" h="394335">
                <a:moveTo>
                  <a:pt x="228600" y="165480"/>
                </a:moveTo>
                <a:lnTo>
                  <a:pt x="152400" y="165480"/>
                </a:lnTo>
                <a:lnTo>
                  <a:pt x="152400" y="203580"/>
                </a:lnTo>
                <a:lnTo>
                  <a:pt x="209550" y="203580"/>
                </a:lnTo>
                <a:lnTo>
                  <a:pt x="228600" y="165480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00954" y="4265295"/>
            <a:ext cx="228600" cy="394970"/>
          </a:xfrm>
          <a:custGeom>
            <a:avLst/>
            <a:gdLst/>
            <a:ahLst/>
            <a:cxnLst/>
            <a:rect l="l" t="t" r="r" b="b"/>
            <a:pathLst>
              <a:path w="228600" h="394970">
                <a:moveTo>
                  <a:pt x="76200" y="166242"/>
                </a:moveTo>
                <a:lnTo>
                  <a:pt x="0" y="167004"/>
                </a:lnTo>
                <a:lnTo>
                  <a:pt x="116586" y="394461"/>
                </a:lnTo>
                <a:lnTo>
                  <a:pt x="209280" y="204342"/>
                </a:lnTo>
                <a:lnTo>
                  <a:pt x="76581" y="204342"/>
                </a:lnTo>
                <a:lnTo>
                  <a:pt x="76200" y="166242"/>
                </a:lnTo>
                <a:close/>
              </a:path>
              <a:path w="228600" h="394970">
                <a:moveTo>
                  <a:pt x="152400" y="165480"/>
                </a:moveTo>
                <a:lnTo>
                  <a:pt x="76200" y="166242"/>
                </a:lnTo>
                <a:lnTo>
                  <a:pt x="76581" y="204342"/>
                </a:lnTo>
                <a:lnTo>
                  <a:pt x="152781" y="203580"/>
                </a:lnTo>
                <a:lnTo>
                  <a:pt x="152400" y="165480"/>
                </a:lnTo>
                <a:close/>
              </a:path>
              <a:path w="228600" h="394970">
                <a:moveTo>
                  <a:pt x="228600" y="164718"/>
                </a:moveTo>
                <a:lnTo>
                  <a:pt x="152400" y="165480"/>
                </a:lnTo>
                <a:lnTo>
                  <a:pt x="152781" y="203580"/>
                </a:lnTo>
                <a:lnTo>
                  <a:pt x="76581" y="204342"/>
                </a:lnTo>
                <a:lnTo>
                  <a:pt x="209280" y="204342"/>
                </a:lnTo>
                <a:lnTo>
                  <a:pt x="228600" y="164718"/>
                </a:lnTo>
                <a:close/>
              </a:path>
              <a:path w="228600" h="394970">
                <a:moveTo>
                  <a:pt x="150749" y="0"/>
                </a:moveTo>
                <a:lnTo>
                  <a:pt x="74549" y="761"/>
                </a:lnTo>
                <a:lnTo>
                  <a:pt x="76200" y="166242"/>
                </a:lnTo>
                <a:lnTo>
                  <a:pt x="152400" y="165480"/>
                </a:lnTo>
                <a:lnTo>
                  <a:pt x="150749" y="0"/>
                </a:lnTo>
                <a:close/>
              </a:path>
            </a:pathLst>
          </a:custGeom>
          <a:solidFill>
            <a:srgbClr val="FF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1914144" y="5067046"/>
            <a:ext cx="7469505" cy="583565"/>
            <a:chOff x="1914144" y="5067046"/>
            <a:chExt cx="7469505" cy="583565"/>
          </a:xfrm>
        </p:grpSpPr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2221" y="5428488"/>
              <a:ext cx="74676" cy="22157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81200" y="5303520"/>
              <a:ext cx="7288530" cy="23495"/>
            </a:xfrm>
            <a:custGeom>
              <a:avLst/>
              <a:gdLst/>
              <a:ahLst/>
              <a:cxnLst/>
              <a:rect l="l" t="t" r="r" b="b"/>
              <a:pathLst>
                <a:path w="7288530" h="23495">
                  <a:moveTo>
                    <a:pt x="0" y="0"/>
                  </a:moveTo>
                  <a:lnTo>
                    <a:pt x="7288530" y="22986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14144" y="5282184"/>
              <a:ext cx="7469505" cy="367030"/>
            </a:xfrm>
            <a:custGeom>
              <a:avLst/>
              <a:gdLst/>
              <a:ahLst/>
              <a:cxnLst/>
              <a:rect l="l" t="t" r="r" b="b"/>
              <a:pathLst>
                <a:path w="7469505" h="367029">
                  <a:moveTo>
                    <a:pt x="228600" y="138176"/>
                  </a:moveTo>
                  <a:lnTo>
                    <a:pt x="152400" y="138176"/>
                  </a:lnTo>
                  <a:lnTo>
                    <a:pt x="152400" y="30480"/>
                  </a:lnTo>
                  <a:lnTo>
                    <a:pt x="76200" y="30480"/>
                  </a:lnTo>
                  <a:lnTo>
                    <a:pt x="76200" y="138176"/>
                  </a:lnTo>
                  <a:lnTo>
                    <a:pt x="0" y="138176"/>
                  </a:lnTo>
                  <a:lnTo>
                    <a:pt x="114300" y="366839"/>
                  </a:lnTo>
                  <a:lnTo>
                    <a:pt x="209550" y="176276"/>
                  </a:lnTo>
                  <a:lnTo>
                    <a:pt x="228600" y="138176"/>
                  </a:lnTo>
                  <a:close/>
                </a:path>
                <a:path w="7469505" h="367029">
                  <a:moveTo>
                    <a:pt x="2534412" y="116840"/>
                  </a:moveTo>
                  <a:lnTo>
                    <a:pt x="2458212" y="116840"/>
                  </a:lnTo>
                  <a:lnTo>
                    <a:pt x="2458212" y="9144"/>
                  </a:lnTo>
                  <a:lnTo>
                    <a:pt x="2382012" y="9144"/>
                  </a:lnTo>
                  <a:lnTo>
                    <a:pt x="2382012" y="116840"/>
                  </a:lnTo>
                  <a:lnTo>
                    <a:pt x="2305812" y="116840"/>
                  </a:lnTo>
                  <a:lnTo>
                    <a:pt x="2420112" y="345503"/>
                  </a:lnTo>
                  <a:lnTo>
                    <a:pt x="2515362" y="154940"/>
                  </a:lnTo>
                  <a:lnTo>
                    <a:pt x="2534412" y="116840"/>
                  </a:lnTo>
                  <a:close/>
                </a:path>
                <a:path w="7469505" h="367029">
                  <a:moveTo>
                    <a:pt x="5015484" y="116840"/>
                  </a:moveTo>
                  <a:lnTo>
                    <a:pt x="4939284" y="116840"/>
                  </a:lnTo>
                  <a:lnTo>
                    <a:pt x="4939284" y="9144"/>
                  </a:lnTo>
                  <a:lnTo>
                    <a:pt x="4863084" y="9144"/>
                  </a:lnTo>
                  <a:lnTo>
                    <a:pt x="4863084" y="116840"/>
                  </a:lnTo>
                  <a:lnTo>
                    <a:pt x="4786884" y="116840"/>
                  </a:lnTo>
                  <a:lnTo>
                    <a:pt x="4901184" y="345503"/>
                  </a:lnTo>
                  <a:lnTo>
                    <a:pt x="4996434" y="154940"/>
                  </a:lnTo>
                  <a:lnTo>
                    <a:pt x="5015484" y="116840"/>
                  </a:lnTo>
                  <a:close/>
                </a:path>
                <a:path w="7469505" h="367029">
                  <a:moveTo>
                    <a:pt x="7469124" y="107696"/>
                  </a:moveTo>
                  <a:lnTo>
                    <a:pt x="7392924" y="107696"/>
                  </a:lnTo>
                  <a:lnTo>
                    <a:pt x="7392924" y="0"/>
                  </a:lnTo>
                  <a:lnTo>
                    <a:pt x="7316724" y="0"/>
                  </a:lnTo>
                  <a:lnTo>
                    <a:pt x="7316724" y="107696"/>
                  </a:lnTo>
                  <a:lnTo>
                    <a:pt x="7240524" y="107696"/>
                  </a:lnTo>
                  <a:lnTo>
                    <a:pt x="7354824" y="336359"/>
                  </a:lnTo>
                  <a:lnTo>
                    <a:pt x="7450074" y="145796"/>
                  </a:lnTo>
                  <a:lnTo>
                    <a:pt x="7469124" y="1076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439162" y="5067046"/>
              <a:ext cx="5212080" cy="553085"/>
            </a:xfrm>
            <a:custGeom>
              <a:avLst/>
              <a:gdLst/>
              <a:ahLst/>
              <a:cxnLst/>
              <a:rect l="l" t="t" r="r" b="b"/>
              <a:pathLst>
                <a:path w="5212080" h="553085">
                  <a:moveTo>
                    <a:pt x="228600" y="323469"/>
                  </a:moveTo>
                  <a:lnTo>
                    <a:pt x="152374" y="324027"/>
                  </a:lnTo>
                  <a:lnTo>
                    <a:pt x="150114" y="0"/>
                  </a:lnTo>
                  <a:lnTo>
                    <a:pt x="73914" y="508"/>
                  </a:lnTo>
                  <a:lnTo>
                    <a:pt x="76288" y="324573"/>
                  </a:lnTo>
                  <a:lnTo>
                    <a:pt x="0" y="325120"/>
                  </a:lnTo>
                  <a:lnTo>
                    <a:pt x="115951" y="552881"/>
                  </a:lnTo>
                  <a:lnTo>
                    <a:pt x="209321" y="362712"/>
                  </a:lnTo>
                  <a:lnTo>
                    <a:pt x="228320" y="324027"/>
                  </a:lnTo>
                  <a:lnTo>
                    <a:pt x="228600" y="323469"/>
                  </a:lnTo>
                  <a:close/>
                </a:path>
                <a:path w="5212080" h="553085">
                  <a:moveTo>
                    <a:pt x="2842260" y="323469"/>
                  </a:moveTo>
                  <a:lnTo>
                    <a:pt x="2766034" y="324027"/>
                  </a:lnTo>
                  <a:lnTo>
                    <a:pt x="2763774" y="0"/>
                  </a:lnTo>
                  <a:lnTo>
                    <a:pt x="2687574" y="508"/>
                  </a:lnTo>
                  <a:lnTo>
                    <a:pt x="2689834" y="324573"/>
                  </a:lnTo>
                  <a:lnTo>
                    <a:pt x="2613660" y="325120"/>
                  </a:lnTo>
                  <a:lnTo>
                    <a:pt x="2729611" y="552881"/>
                  </a:lnTo>
                  <a:lnTo>
                    <a:pt x="2822981" y="362712"/>
                  </a:lnTo>
                  <a:lnTo>
                    <a:pt x="2841980" y="324027"/>
                  </a:lnTo>
                  <a:lnTo>
                    <a:pt x="2842260" y="323469"/>
                  </a:lnTo>
                  <a:close/>
                </a:path>
                <a:path w="5212080" h="553085">
                  <a:moveTo>
                    <a:pt x="5212080" y="323469"/>
                  </a:moveTo>
                  <a:lnTo>
                    <a:pt x="5135854" y="324027"/>
                  </a:lnTo>
                  <a:lnTo>
                    <a:pt x="5133594" y="0"/>
                  </a:lnTo>
                  <a:lnTo>
                    <a:pt x="5057394" y="508"/>
                  </a:lnTo>
                  <a:lnTo>
                    <a:pt x="5059654" y="324573"/>
                  </a:lnTo>
                  <a:lnTo>
                    <a:pt x="4983480" y="325120"/>
                  </a:lnTo>
                  <a:lnTo>
                    <a:pt x="5099431" y="552881"/>
                  </a:lnTo>
                  <a:lnTo>
                    <a:pt x="5192801" y="362712"/>
                  </a:lnTo>
                  <a:lnTo>
                    <a:pt x="5211800" y="324027"/>
                  </a:lnTo>
                  <a:lnTo>
                    <a:pt x="5212080" y="323469"/>
                  </a:lnTo>
                  <a:close/>
                </a:path>
              </a:pathLst>
            </a:custGeom>
            <a:solidFill>
              <a:srgbClr val="FF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Rectángulo 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1925" y="746253"/>
            <a:ext cx="93275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solidFill>
                  <a:schemeClr val="tx1"/>
                </a:solidFill>
              </a:rPr>
              <a:t>VENTAJAS</a:t>
            </a:r>
            <a:r>
              <a:rPr sz="4000" spc="-12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DEL</a:t>
            </a:r>
            <a:r>
              <a:rPr sz="4000" spc="-12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PODER</a:t>
            </a:r>
            <a:r>
              <a:rPr sz="4000" spc="-120" dirty="0">
                <a:solidFill>
                  <a:schemeClr val="tx1"/>
                </a:solidFill>
              </a:rPr>
              <a:t> </a:t>
            </a:r>
            <a:r>
              <a:rPr sz="4000" spc="-45" dirty="0">
                <a:solidFill>
                  <a:schemeClr val="tx1"/>
                </a:solidFill>
              </a:rPr>
              <a:t>SOLVENTE</a:t>
            </a:r>
            <a:r>
              <a:rPr sz="4000" spc="-12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DEL</a:t>
            </a:r>
            <a:r>
              <a:rPr sz="4000" spc="-12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ACEITE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83434" y="2223517"/>
            <a:ext cx="6052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265" marR="5080" indent="-8382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EN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ACEITE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REFLEJA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CUALQUIER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TIPO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ESTRÉS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ELECTRICO, </a:t>
            </a:r>
            <a:r>
              <a:rPr sz="1800" dirty="0">
                <a:latin typeface="Calibri"/>
                <a:cs typeface="Calibri"/>
              </a:rPr>
              <a:t>TERMICO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MECANICO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TRANSFORMADOR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38114" y="3138170"/>
            <a:ext cx="574675" cy="631190"/>
            <a:chOff x="5775959" y="3525011"/>
            <a:chExt cx="574675" cy="631190"/>
          </a:xfrm>
        </p:grpSpPr>
        <p:sp>
          <p:nvSpPr>
            <p:cNvPr id="20" name="object 20"/>
            <p:cNvSpPr/>
            <p:nvPr/>
          </p:nvSpPr>
          <p:spPr>
            <a:xfrm>
              <a:off x="5782055" y="3531107"/>
              <a:ext cx="562610" cy="619125"/>
            </a:xfrm>
            <a:custGeom>
              <a:avLst/>
              <a:gdLst/>
              <a:ahLst/>
              <a:cxnLst/>
              <a:rect l="l" t="t" r="r" b="b"/>
              <a:pathLst>
                <a:path w="562610" h="619125">
                  <a:moveTo>
                    <a:pt x="421767" y="0"/>
                  </a:moveTo>
                  <a:lnTo>
                    <a:pt x="140589" y="0"/>
                  </a:lnTo>
                  <a:lnTo>
                    <a:pt x="140589" y="337565"/>
                  </a:lnTo>
                  <a:lnTo>
                    <a:pt x="0" y="337565"/>
                  </a:lnTo>
                  <a:lnTo>
                    <a:pt x="281178" y="618743"/>
                  </a:lnTo>
                  <a:lnTo>
                    <a:pt x="562356" y="337565"/>
                  </a:lnTo>
                  <a:lnTo>
                    <a:pt x="421767" y="337565"/>
                  </a:lnTo>
                  <a:lnTo>
                    <a:pt x="42176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82055" y="3531107"/>
              <a:ext cx="562610" cy="619125"/>
            </a:xfrm>
            <a:custGeom>
              <a:avLst/>
              <a:gdLst/>
              <a:ahLst/>
              <a:cxnLst/>
              <a:rect l="l" t="t" r="r" b="b"/>
              <a:pathLst>
                <a:path w="562610" h="619125">
                  <a:moveTo>
                    <a:pt x="0" y="337565"/>
                  </a:moveTo>
                  <a:lnTo>
                    <a:pt x="140589" y="337565"/>
                  </a:lnTo>
                  <a:lnTo>
                    <a:pt x="140589" y="0"/>
                  </a:lnTo>
                  <a:lnTo>
                    <a:pt x="421767" y="0"/>
                  </a:lnTo>
                  <a:lnTo>
                    <a:pt x="421767" y="337565"/>
                  </a:lnTo>
                  <a:lnTo>
                    <a:pt x="562356" y="337565"/>
                  </a:lnTo>
                  <a:lnTo>
                    <a:pt x="281178" y="618743"/>
                  </a:lnTo>
                  <a:lnTo>
                    <a:pt x="0" y="337565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73381" y="4648200"/>
            <a:ext cx="1503680" cy="787400"/>
            <a:chOff x="411226" y="5035041"/>
            <a:chExt cx="1503680" cy="787400"/>
          </a:xfrm>
        </p:grpSpPr>
        <p:sp>
          <p:nvSpPr>
            <p:cNvPr id="23" name="object 23"/>
            <p:cNvSpPr/>
            <p:nvPr/>
          </p:nvSpPr>
          <p:spPr>
            <a:xfrm>
              <a:off x="417576" y="5041391"/>
              <a:ext cx="1490980" cy="774700"/>
            </a:xfrm>
            <a:custGeom>
              <a:avLst/>
              <a:gdLst/>
              <a:ahLst/>
              <a:cxnLst/>
              <a:rect l="l" t="t" r="r" b="b"/>
              <a:pathLst>
                <a:path w="1490980" h="774700">
                  <a:moveTo>
                    <a:pt x="1361440" y="0"/>
                  </a:moveTo>
                  <a:lnTo>
                    <a:pt x="129031" y="0"/>
                  </a:lnTo>
                  <a:lnTo>
                    <a:pt x="78808" y="10142"/>
                  </a:lnTo>
                  <a:lnTo>
                    <a:pt x="37793" y="37798"/>
                  </a:lnTo>
                  <a:lnTo>
                    <a:pt x="10140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0" y="695383"/>
                  </a:lnTo>
                  <a:lnTo>
                    <a:pt x="37793" y="736398"/>
                  </a:lnTo>
                  <a:lnTo>
                    <a:pt x="78808" y="764051"/>
                  </a:lnTo>
                  <a:lnTo>
                    <a:pt x="129031" y="774191"/>
                  </a:lnTo>
                  <a:lnTo>
                    <a:pt x="1361440" y="774191"/>
                  </a:lnTo>
                  <a:lnTo>
                    <a:pt x="1411658" y="764051"/>
                  </a:lnTo>
                  <a:lnTo>
                    <a:pt x="1452673" y="736398"/>
                  </a:lnTo>
                  <a:lnTo>
                    <a:pt x="1480329" y="695383"/>
                  </a:lnTo>
                  <a:lnTo>
                    <a:pt x="1490472" y="645159"/>
                  </a:lnTo>
                  <a:lnTo>
                    <a:pt x="1490472" y="129031"/>
                  </a:lnTo>
                  <a:lnTo>
                    <a:pt x="1480329" y="78813"/>
                  </a:lnTo>
                  <a:lnTo>
                    <a:pt x="1452673" y="37798"/>
                  </a:lnTo>
                  <a:lnTo>
                    <a:pt x="1411658" y="10142"/>
                  </a:lnTo>
                  <a:lnTo>
                    <a:pt x="1361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7576" y="5041391"/>
              <a:ext cx="1490980" cy="774700"/>
            </a:xfrm>
            <a:custGeom>
              <a:avLst/>
              <a:gdLst/>
              <a:ahLst/>
              <a:cxnLst/>
              <a:rect l="l" t="t" r="r" b="b"/>
              <a:pathLst>
                <a:path w="1490980" h="774700">
                  <a:moveTo>
                    <a:pt x="0" y="129031"/>
                  </a:moveTo>
                  <a:lnTo>
                    <a:pt x="10140" y="78813"/>
                  </a:lnTo>
                  <a:lnTo>
                    <a:pt x="37793" y="37798"/>
                  </a:lnTo>
                  <a:lnTo>
                    <a:pt x="78808" y="10142"/>
                  </a:lnTo>
                  <a:lnTo>
                    <a:pt x="129031" y="0"/>
                  </a:lnTo>
                  <a:lnTo>
                    <a:pt x="1361440" y="0"/>
                  </a:lnTo>
                  <a:lnTo>
                    <a:pt x="1411658" y="10142"/>
                  </a:lnTo>
                  <a:lnTo>
                    <a:pt x="1452673" y="37798"/>
                  </a:lnTo>
                  <a:lnTo>
                    <a:pt x="1480329" y="78813"/>
                  </a:lnTo>
                  <a:lnTo>
                    <a:pt x="1490472" y="129031"/>
                  </a:lnTo>
                  <a:lnTo>
                    <a:pt x="1490472" y="645159"/>
                  </a:lnTo>
                  <a:lnTo>
                    <a:pt x="1480329" y="695383"/>
                  </a:lnTo>
                  <a:lnTo>
                    <a:pt x="1452673" y="736398"/>
                  </a:lnTo>
                  <a:lnTo>
                    <a:pt x="1411658" y="764051"/>
                  </a:lnTo>
                  <a:lnTo>
                    <a:pt x="1361440" y="774191"/>
                  </a:lnTo>
                  <a:lnTo>
                    <a:pt x="129031" y="774191"/>
                  </a:lnTo>
                  <a:lnTo>
                    <a:pt x="78808" y="764051"/>
                  </a:lnTo>
                  <a:lnTo>
                    <a:pt x="37793" y="736398"/>
                  </a:lnTo>
                  <a:lnTo>
                    <a:pt x="10140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12648" y="4877131"/>
            <a:ext cx="622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GASES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215897" y="4648200"/>
            <a:ext cx="1541780" cy="787400"/>
            <a:chOff x="2253742" y="5035041"/>
            <a:chExt cx="1541780" cy="787400"/>
          </a:xfrm>
        </p:grpSpPr>
        <p:sp>
          <p:nvSpPr>
            <p:cNvPr id="27" name="object 27"/>
            <p:cNvSpPr/>
            <p:nvPr/>
          </p:nvSpPr>
          <p:spPr>
            <a:xfrm>
              <a:off x="2260092" y="5041391"/>
              <a:ext cx="1529080" cy="774700"/>
            </a:xfrm>
            <a:custGeom>
              <a:avLst/>
              <a:gdLst/>
              <a:ahLst/>
              <a:cxnLst/>
              <a:rect l="l" t="t" r="r" b="b"/>
              <a:pathLst>
                <a:path w="1529079" h="774700">
                  <a:moveTo>
                    <a:pt x="1399540" y="0"/>
                  </a:moveTo>
                  <a:lnTo>
                    <a:pt x="129031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1" y="774191"/>
                  </a:lnTo>
                  <a:lnTo>
                    <a:pt x="1399540" y="774191"/>
                  </a:lnTo>
                  <a:lnTo>
                    <a:pt x="1449758" y="764051"/>
                  </a:lnTo>
                  <a:lnTo>
                    <a:pt x="1490773" y="736398"/>
                  </a:lnTo>
                  <a:lnTo>
                    <a:pt x="1518429" y="695383"/>
                  </a:lnTo>
                  <a:lnTo>
                    <a:pt x="1528571" y="645159"/>
                  </a:lnTo>
                  <a:lnTo>
                    <a:pt x="1528571" y="129031"/>
                  </a:lnTo>
                  <a:lnTo>
                    <a:pt x="1518429" y="78813"/>
                  </a:lnTo>
                  <a:lnTo>
                    <a:pt x="1490773" y="37798"/>
                  </a:lnTo>
                  <a:lnTo>
                    <a:pt x="1449758" y="10142"/>
                  </a:lnTo>
                  <a:lnTo>
                    <a:pt x="1399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60092" y="5041391"/>
              <a:ext cx="1529080" cy="774700"/>
            </a:xfrm>
            <a:custGeom>
              <a:avLst/>
              <a:gdLst/>
              <a:ahLst/>
              <a:cxnLst/>
              <a:rect l="l" t="t" r="r" b="b"/>
              <a:pathLst>
                <a:path w="1529079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1" y="0"/>
                  </a:lnTo>
                  <a:lnTo>
                    <a:pt x="1399540" y="0"/>
                  </a:lnTo>
                  <a:lnTo>
                    <a:pt x="1449758" y="10142"/>
                  </a:lnTo>
                  <a:lnTo>
                    <a:pt x="1490773" y="37798"/>
                  </a:lnTo>
                  <a:lnTo>
                    <a:pt x="1518429" y="78813"/>
                  </a:lnTo>
                  <a:lnTo>
                    <a:pt x="1528571" y="129031"/>
                  </a:lnTo>
                  <a:lnTo>
                    <a:pt x="1528571" y="645159"/>
                  </a:lnTo>
                  <a:lnTo>
                    <a:pt x="1518429" y="695383"/>
                  </a:lnTo>
                  <a:lnTo>
                    <a:pt x="1490773" y="736398"/>
                  </a:lnTo>
                  <a:lnTo>
                    <a:pt x="1449758" y="764051"/>
                  </a:lnTo>
                  <a:lnTo>
                    <a:pt x="1399540" y="774191"/>
                  </a:lnTo>
                  <a:lnTo>
                    <a:pt x="129031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410460" y="4877131"/>
            <a:ext cx="11537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PARTÍCULAS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067557" y="4648200"/>
            <a:ext cx="1543050" cy="787400"/>
            <a:chOff x="4105402" y="5035041"/>
            <a:chExt cx="1543050" cy="787400"/>
          </a:xfrm>
        </p:grpSpPr>
        <p:sp>
          <p:nvSpPr>
            <p:cNvPr id="31" name="object 31"/>
            <p:cNvSpPr/>
            <p:nvPr/>
          </p:nvSpPr>
          <p:spPr>
            <a:xfrm>
              <a:off x="4111752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1401064" y="0"/>
                  </a:moveTo>
                  <a:lnTo>
                    <a:pt x="129032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2" y="774191"/>
                  </a:lnTo>
                  <a:lnTo>
                    <a:pt x="1401064" y="774191"/>
                  </a:lnTo>
                  <a:lnTo>
                    <a:pt x="1451282" y="764051"/>
                  </a:lnTo>
                  <a:lnTo>
                    <a:pt x="1492297" y="736398"/>
                  </a:lnTo>
                  <a:lnTo>
                    <a:pt x="1519953" y="695383"/>
                  </a:lnTo>
                  <a:lnTo>
                    <a:pt x="1530096" y="645159"/>
                  </a:lnTo>
                  <a:lnTo>
                    <a:pt x="1530096" y="129031"/>
                  </a:lnTo>
                  <a:lnTo>
                    <a:pt x="1519953" y="78813"/>
                  </a:lnTo>
                  <a:lnTo>
                    <a:pt x="1492297" y="37798"/>
                  </a:lnTo>
                  <a:lnTo>
                    <a:pt x="1451282" y="10142"/>
                  </a:lnTo>
                  <a:lnTo>
                    <a:pt x="1401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11752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2" y="0"/>
                  </a:lnTo>
                  <a:lnTo>
                    <a:pt x="1401064" y="0"/>
                  </a:lnTo>
                  <a:lnTo>
                    <a:pt x="1451282" y="10142"/>
                  </a:lnTo>
                  <a:lnTo>
                    <a:pt x="1492297" y="37798"/>
                  </a:lnTo>
                  <a:lnTo>
                    <a:pt x="1519953" y="78813"/>
                  </a:lnTo>
                  <a:lnTo>
                    <a:pt x="1530096" y="129031"/>
                  </a:lnTo>
                  <a:lnTo>
                    <a:pt x="1530096" y="645159"/>
                  </a:lnTo>
                  <a:lnTo>
                    <a:pt x="1519953" y="695383"/>
                  </a:lnTo>
                  <a:lnTo>
                    <a:pt x="1492297" y="736398"/>
                  </a:lnTo>
                  <a:lnTo>
                    <a:pt x="1451282" y="764051"/>
                  </a:lnTo>
                  <a:lnTo>
                    <a:pt x="1401064" y="774191"/>
                  </a:lnTo>
                  <a:lnTo>
                    <a:pt x="129032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369944" y="4877131"/>
            <a:ext cx="93789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FURANOS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948172" y="4648200"/>
            <a:ext cx="1543050" cy="787400"/>
            <a:chOff x="5986017" y="5035041"/>
            <a:chExt cx="1543050" cy="787400"/>
          </a:xfrm>
        </p:grpSpPr>
        <p:sp>
          <p:nvSpPr>
            <p:cNvPr id="35" name="object 35"/>
            <p:cNvSpPr/>
            <p:nvPr/>
          </p:nvSpPr>
          <p:spPr>
            <a:xfrm>
              <a:off x="5992367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1401064" y="0"/>
                  </a:moveTo>
                  <a:lnTo>
                    <a:pt x="129032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2" y="774191"/>
                  </a:lnTo>
                  <a:lnTo>
                    <a:pt x="1401064" y="774191"/>
                  </a:lnTo>
                  <a:lnTo>
                    <a:pt x="1451282" y="764051"/>
                  </a:lnTo>
                  <a:lnTo>
                    <a:pt x="1492297" y="736398"/>
                  </a:lnTo>
                  <a:lnTo>
                    <a:pt x="1519953" y="695383"/>
                  </a:lnTo>
                  <a:lnTo>
                    <a:pt x="1530096" y="645159"/>
                  </a:lnTo>
                  <a:lnTo>
                    <a:pt x="1530096" y="129031"/>
                  </a:lnTo>
                  <a:lnTo>
                    <a:pt x="1519953" y="78813"/>
                  </a:lnTo>
                  <a:lnTo>
                    <a:pt x="1492297" y="37798"/>
                  </a:lnTo>
                  <a:lnTo>
                    <a:pt x="1451282" y="10142"/>
                  </a:lnTo>
                  <a:lnTo>
                    <a:pt x="1401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992367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2" y="0"/>
                  </a:lnTo>
                  <a:lnTo>
                    <a:pt x="1401064" y="0"/>
                  </a:lnTo>
                  <a:lnTo>
                    <a:pt x="1451282" y="10142"/>
                  </a:lnTo>
                  <a:lnTo>
                    <a:pt x="1492297" y="37798"/>
                  </a:lnTo>
                  <a:lnTo>
                    <a:pt x="1519953" y="78813"/>
                  </a:lnTo>
                  <a:lnTo>
                    <a:pt x="1530096" y="129031"/>
                  </a:lnTo>
                  <a:lnTo>
                    <a:pt x="1530096" y="645159"/>
                  </a:lnTo>
                  <a:lnTo>
                    <a:pt x="1519953" y="695383"/>
                  </a:lnTo>
                  <a:lnTo>
                    <a:pt x="1492297" y="736398"/>
                  </a:lnTo>
                  <a:lnTo>
                    <a:pt x="1451282" y="764051"/>
                  </a:lnTo>
                  <a:lnTo>
                    <a:pt x="1401064" y="774191"/>
                  </a:lnTo>
                  <a:lnTo>
                    <a:pt x="129032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243320" y="4877131"/>
            <a:ext cx="9531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METANOL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772400" y="4648200"/>
            <a:ext cx="1543050" cy="787400"/>
            <a:chOff x="7810245" y="5035041"/>
            <a:chExt cx="1543050" cy="787400"/>
          </a:xfrm>
        </p:grpSpPr>
        <p:sp>
          <p:nvSpPr>
            <p:cNvPr id="39" name="object 39"/>
            <p:cNvSpPr/>
            <p:nvPr/>
          </p:nvSpPr>
          <p:spPr>
            <a:xfrm>
              <a:off x="7816595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1401063" y="0"/>
                  </a:moveTo>
                  <a:lnTo>
                    <a:pt x="129031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1" y="774191"/>
                  </a:lnTo>
                  <a:lnTo>
                    <a:pt x="1401063" y="774191"/>
                  </a:lnTo>
                  <a:lnTo>
                    <a:pt x="1451282" y="764051"/>
                  </a:lnTo>
                  <a:lnTo>
                    <a:pt x="1492297" y="736398"/>
                  </a:lnTo>
                  <a:lnTo>
                    <a:pt x="1519953" y="695383"/>
                  </a:lnTo>
                  <a:lnTo>
                    <a:pt x="1530096" y="645159"/>
                  </a:lnTo>
                  <a:lnTo>
                    <a:pt x="1530096" y="129031"/>
                  </a:lnTo>
                  <a:lnTo>
                    <a:pt x="1519953" y="78813"/>
                  </a:lnTo>
                  <a:lnTo>
                    <a:pt x="1492297" y="37798"/>
                  </a:lnTo>
                  <a:lnTo>
                    <a:pt x="1451282" y="10142"/>
                  </a:lnTo>
                  <a:lnTo>
                    <a:pt x="1401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16595" y="5041391"/>
              <a:ext cx="1530350" cy="774700"/>
            </a:xfrm>
            <a:custGeom>
              <a:avLst/>
              <a:gdLst/>
              <a:ahLst/>
              <a:cxnLst/>
              <a:rect l="l" t="t" r="r" b="b"/>
              <a:pathLst>
                <a:path w="153035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1" y="0"/>
                  </a:lnTo>
                  <a:lnTo>
                    <a:pt x="1401063" y="0"/>
                  </a:lnTo>
                  <a:lnTo>
                    <a:pt x="1451282" y="10142"/>
                  </a:lnTo>
                  <a:lnTo>
                    <a:pt x="1492297" y="37798"/>
                  </a:lnTo>
                  <a:lnTo>
                    <a:pt x="1519953" y="78813"/>
                  </a:lnTo>
                  <a:lnTo>
                    <a:pt x="1530096" y="129031"/>
                  </a:lnTo>
                  <a:lnTo>
                    <a:pt x="1530096" y="645159"/>
                  </a:lnTo>
                  <a:lnTo>
                    <a:pt x="1519953" y="695383"/>
                  </a:lnTo>
                  <a:lnTo>
                    <a:pt x="1492297" y="736398"/>
                  </a:lnTo>
                  <a:lnTo>
                    <a:pt x="1451282" y="764051"/>
                  </a:lnTo>
                  <a:lnTo>
                    <a:pt x="1401063" y="774191"/>
                  </a:lnTo>
                  <a:lnTo>
                    <a:pt x="129031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168386" y="4877131"/>
            <a:ext cx="7518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AZUFRE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9598152" y="4648200"/>
            <a:ext cx="2032000" cy="787400"/>
            <a:chOff x="9635997" y="5035041"/>
            <a:chExt cx="2032000" cy="787400"/>
          </a:xfrm>
        </p:grpSpPr>
        <p:sp>
          <p:nvSpPr>
            <p:cNvPr id="43" name="object 43"/>
            <p:cNvSpPr/>
            <p:nvPr/>
          </p:nvSpPr>
          <p:spPr>
            <a:xfrm>
              <a:off x="9642347" y="5041391"/>
              <a:ext cx="2019300" cy="774700"/>
            </a:xfrm>
            <a:custGeom>
              <a:avLst/>
              <a:gdLst/>
              <a:ahLst/>
              <a:cxnLst/>
              <a:rect l="l" t="t" r="r" b="b"/>
              <a:pathLst>
                <a:path w="2019300" h="774700">
                  <a:moveTo>
                    <a:pt x="1890268" y="0"/>
                  </a:moveTo>
                  <a:lnTo>
                    <a:pt x="129031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1"/>
                  </a:lnTo>
                  <a:lnTo>
                    <a:pt x="0" y="645159"/>
                  </a:lnTo>
                  <a:lnTo>
                    <a:pt x="10142" y="695383"/>
                  </a:lnTo>
                  <a:lnTo>
                    <a:pt x="37798" y="736398"/>
                  </a:lnTo>
                  <a:lnTo>
                    <a:pt x="78813" y="764051"/>
                  </a:lnTo>
                  <a:lnTo>
                    <a:pt x="129031" y="774191"/>
                  </a:lnTo>
                  <a:lnTo>
                    <a:pt x="1890268" y="774191"/>
                  </a:lnTo>
                  <a:lnTo>
                    <a:pt x="1940486" y="764051"/>
                  </a:lnTo>
                  <a:lnTo>
                    <a:pt x="1981501" y="736398"/>
                  </a:lnTo>
                  <a:lnTo>
                    <a:pt x="2009157" y="695383"/>
                  </a:lnTo>
                  <a:lnTo>
                    <a:pt x="2019300" y="645159"/>
                  </a:lnTo>
                  <a:lnTo>
                    <a:pt x="2019300" y="129031"/>
                  </a:lnTo>
                  <a:lnTo>
                    <a:pt x="2009157" y="78813"/>
                  </a:lnTo>
                  <a:lnTo>
                    <a:pt x="1981501" y="37798"/>
                  </a:lnTo>
                  <a:lnTo>
                    <a:pt x="1940486" y="10142"/>
                  </a:lnTo>
                  <a:lnTo>
                    <a:pt x="1890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642347" y="5041391"/>
              <a:ext cx="2019300" cy="774700"/>
            </a:xfrm>
            <a:custGeom>
              <a:avLst/>
              <a:gdLst/>
              <a:ahLst/>
              <a:cxnLst/>
              <a:rect l="l" t="t" r="r" b="b"/>
              <a:pathLst>
                <a:path w="2019300" h="774700">
                  <a:moveTo>
                    <a:pt x="0" y="129031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1" y="0"/>
                  </a:lnTo>
                  <a:lnTo>
                    <a:pt x="1890268" y="0"/>
                  </a:lnTo>
                  <a:lnTo>
                    <a:pt x="1940486" y="10142"/>
                  </a:lnTo>
                  <a:lnTo>
                    <a:pt x="1981501" y="37798"/>
                  </a:lnTo>
                  <a:lnTo>
                    <a:pt x="2009157" y="78813"/>
                  </a:lnTo>
                  <a:lnTo>
                    <a:pt x="2019300" y="129031"/>
                  </a:lnTo>
                  <a:lnTo>
                    <a:pt x="2019300" y="645159"/>
                  </a:lnTo>
                  <a:lnTo>
                    <a:pt x="2009157" y="695383"/>
                  </a:lnTo>
                  <a:lnTo>
                    <a:pt x="1981501" y="736398"/>
                  </a:lnTo>
                  <a:lnTo>
                    <a:pt x="1940486" y="764051"/>
                  </a:lnTo>
                  <a:lnTo>
                    <a:pt x="1890268" y="774191"/>
                  </a:lnTo>
                  <a:lnTo>
                    <a:pt x="129031" y="774191"/>
                  </a:lnTo>
                  <a:lnTo>
                    <a:pt x="78813" y="764051"/>
                  </a:lnTo>
                  <a:lnTo>
                    <a:pt x="37798" y="736398"/>
                  </a:lnTo>
                  <a:lnTo>
                    <a:pt x="10142" y="695383"/>
                  </a:lnTo>
                  <a:lnTo>
                    <a:pt x="0" y="645159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735948" y="4739971"/>
            <a:ext cx="17564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PROD.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DESCOMPOSICION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45135" y="4090670"/>
            <a:ext cx="9752330" cy="592455"/>
            <a:chOff x="982980" y="4477511"/>
            <a:chExt cx="9752330" cy="592455"/>
          </a:xfrm>
        </p:grpSpPr>
        <p:sp>
          <p:nvSpPr>
            <p:cNvPr id="47" name="object 47"/>
            <p:cNvSpPr/>
            <p:nvPr/>
          </p:nvSpPr>
          <p:spPr>
            <a:xfrm>
              <a:off x="1097280" y="4515611"/>
              <a:ext cx="9524365" cy="12065"/>
            </a:xfrm>
            <a:custGeom>
              <a:avLst/>
              <a:gdLst/>
              <a:ahLst/>
              <a:cxnLst/>
              <a:rect l="l" t="t" r="r" b="b"/>
              <a:pathLst>
                <a:path w="9524365" h="12064">
                  <a:moveTo>
                    <a:pt x="0" y="0"/>
                  </a:moveTo>
                  <a:lnTo>
                    <a:pt x="9523857" y="11937"/>
                  </a:lnTo>
                </a:path>
              </a:pathLst>
            </a:custGeom>
            <a:ln w="762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2980" y="4486655"/>
              <a:ext cx="9752330" cy="582930"/>
            </a:xfrm>
            <a:custGeom>
              <a:avLst/>
              <a:gdLst/>
              <a:ahLst/>
              <a:cxnLst/>
              <a:rect l="l" t="t" r="r" b="b"/>
              <a:pathLst>
                <a:path w="9752330" h="582929">
                  <a:moveTo>
                    <a:pt x="228600" y="325374"/>
                  </a:moveTo>
                  <a:lnTo>
                    <a:pt x="152400" y="325374"/>
                  </a:lnTo>
                  <a:lnTo>
                    <a:pt x="152400" y="0"/>
                  </a:lnTo>
                  <a:lnTo>
                    <a:pt x="76200" y="0"/>
                  </a:lnTo>
                  <a:lnTo>
                    <a:pt x="76200" y="325374"/>
                  </a:lnTo>
                  <a:lnTo>
                    <a:pt x="0" y="325374"/>
                  </a:lnTo>
                  <a:lnTo>
                    <a:pt x="114300" y="553974"/>
                  </a:lnTo>
                  <a:lnTo>
                    <a:pt x="209550" y="363474"/>
                  </a:lnTo>
                  <a:lnTo>
                    <a:pt x="228600" y="325374"/>
                  </a:lnTo>
                  <a:close/>
                </a:path>
                <a:path w="9752330" h="582929">
                  <a:moveTo>
                    <a:pt x="2093976" y="339090"/>
                  </a:moveTo>
                  <a:lnTo>
                    <a:pt x="2017776" y="339090"/>
                  </a:lnTo>
                  <a:lnTo>
                    <a:pt x="2017776" y="13716"/>
                  </a:lnTo>
                  <a:lnTo>
                    <a:pt x="1941576" y="13716"/>
                  </a:lnTo>
                  <a:lnTo>
                    <a:pt x="1941576" y="339090"/>
                  </a:lnTo>
                  <a:lnTo>
                    <a:pt x="1865376" y="339090"/>
                  </a:lnTo>
                  <a:lnTo>
                    <a:pt x="1979676" y="567690"/>
                  </a:lnTo>
                  <a:lnTo>
                    <a:pt x="2074926" y="377190"/>
                  </a:lnTo>
                  <a:lnTo>
                    <a:pt x="2093976" y="339090"/>
                  </a:lnTo>
                  <a:close/>
                </a:path>
                <a:path w="9752330" h="582929">
                  <a:moveTo>
                    <a:pt x="4008120" y="354330"/>
                  </a:moveTo>
                  <a:lnTo>
                    <a:pt x="3931920" y="354330"/>
                  </a:lnTo>
                  <a:lnTo>
                    <a:pt x="3931920" y="28956"/>
                  </a:lnTo>
                  <a:lnTo>
                    <a:pt x="3855720" y="28956"/>
                  </a:lnTo>
                  <a:lnTo>
                    <a:pt x="3855720" y="354330"/>
                  </a:lnTo>
                  <a:lnTo>
                    <a:pt x="3779520" y="354330"/>
                  </a:lnTo>
                  <a:lnTo>
                    <a:pt x="3893820" y="582930"/>
                  </a:lnTo>
                  <a:lnTo>
                    <a:pt x="3989070" y="392430"/>
                  </a:lnTo>
                  <a:lnTo>
                    <a:pt x="4008120" y="354330"/>
                  </a:lnTo>
                  <a:close/>
                </a:path>
                <a:path w="9752330" h="582929">
                  <a:moveTo>
                    <a:pt x="5888736" y="339090"/>
                  </a:moveTo>
                  <a:lnTo>
                    <a:pt x="5812536" y="339090"/>
                  </a:lnTo>
                  <a:lnTo>
                    <a:pt x="5812536" y="13716"/>
                  </a:lnTo>
                  <a:lnTo>
                    <a:pt x="5736336" y="13716"/>
                  </a:lnTo>
                  <a:lnTo>
                    <a:pt x="5736336" y="339090"/>
                  </a:lnTo>
                  <a:lnTo>
                    <a:pt x="5660136" y="339090"/>
                  </a:lnTo>
                  <a:lnTo>
                    <a:pt x="5774436" y="567690"/>
                  </a:lnTo>
                  <a:lnTo>
                    <a:pt x="5869686" y="377190"/>
                  </a:lnTo>
                  <a:lnTo>
                    <a:pt x="5888736" y="339090"/>
                  </a:lnTo>
                  <a:close/>
                </a:path>
                <a:path w="9752330" h="582929">
                  <a:moveTo>
                    <a:pt x="7712964" y="339090"/>
                  </a:moveTo>
                  <a:lnTo>
                    <a:pt x="7636764" y="339090"/>
                  </a:lnTo>
                  <a:lnTo>
                    <a:pt x="7636764" y="13716"/>
                  </a:lnTo>
                  <a:lnTo>
                    <a:pt x="7560564" y="13716"/>
                  </a:lnTo>
                  <a:lnTo>
                    <a:pt x="7560564" y="339090"/>
                  </a:lnTo>
                  <a:lnTo>
                    <a:pt x="7484364" y="339090"/>
                  </a:lnTo>
                  <a:lnTo>
                    <a:pt x="7598664" y="567690"/>
                  </a:lnTo>
                  <a:lnTo>
                    <a:pt x="7693914" y="377190"/>
                  </a:lnTo>
                  <a:lnTo>
                    <a:pt x="7712964" y="339090"/>
                  </a:lnTo>
                  <a:close/>
                </a:path>
                <a:path w="9752330" h="582929">
                  <a:moveTo>
                    <a:pt x="9752076" y="339090"/>
                  </a:moveTo>
                  <a:lnTo>
                    <a:pt x="9675876" y="339090"/>
                  </a:lnTo>
                  <a:lnTo>
                    <a:pt x="9675876" y="13716"/>
                  </a:lnTo>
                  <a:lnTo>
                    <a:pt x="9599676" y="13716"/>
                  </a:lnTo>
                  <a:lnTo>
                    <a:pt x="9599676" y="339090"/>
                  </a:lnTo>
                  <a:lnTo>
                    <a:pt x="9523476" y="339090"/>
                  </a:lnTo>
                  <a:lnTo>
                    <a:pt x="9637776" y="567690"/>
                  </a:lnTo>
                  <a:lnTo>
                    <a:pt x="9733026" y="377190"/>
                  </a:lnTo>
                  <a:lnTo>
                    <a:pt x="9752076" y="33909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Rectángulo 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66800" y="758699"/>
            <a:ext cx="97313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ESTIMACIÓN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LA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CONDICION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INTEGRAL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021326" y="3535426"/>
            <a:ext cx="24320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ESTIMACION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LA </a:t>
            </a:r>
            <a:r>
              <a:rPr sz="2400" b="1" dirty="0">
                <a:latin typeface="Calibri"/>
                <a:cs typeface="Calibri"/>
              </a:rPr>
              <a:t>CONDICION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DEL </a:t>
            </a:r>
            <a:r>
              <a:rPr sz="2400" b="1" spc="-10" dirty="0"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16736" y="2033016"/>
            <a:ext cx="2108200" cy="1012190"/>
            <a:chOff x="1316736" y="2033016"/>
            <a:chExt cx="2108200" cy="1012190"/>
          </a:xfrm>
        </p:grpSpPr>
        <p:sp>
          <p:nvSpPr>
            <p:cNvPr id="20" name="object 20"/>
            <p:cNvSpPr/>
            <p:nvPr/>
          </p:nvSpPr>
          <p:spPr>
            <a:xfrm>
              <a:off x="1322832" y="2039112"/>
              <a:ext cx="2095500" cy="1000125"/>
            </a:xfrm>
            <a:custGeom>
              <a:avLst/>
              <a:gdLst/>
              <a:ahLst/>
              <a:cxnLst/>
              <a:rect l="l" t="t" r="r" b="b"/>
              <a:pathLst>
                <a:path w="2095500" h="1000125">
                  <a:moveTo>
                    <a:pt x="1928876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48" y="877433"/>
                  </a:lnTo>
                  <a:lnTo>
                    <a:pt x="22737" y="917241"/>
                  </a:lnTo>
                  <a:lnTo>
                    <a:pt x="48783" y="950960"/>
                  </a:lnTo>
                  <a:lnTo>
                    <a:pt x="82502" y="977006"/>
                  </a:lnTo>
                  <a:lnTo>
                    <a:pt x="122310" y="993795"/>
                  </a:lnTo>
                  <a:lnTo>
                    <a:pt x="166624" y="999743"/>
                  </a:lnTo>
                  <a:lnTo>
                    <a:pt x="1928876" y="999743"/>
                  </a:lnTo>
                  <a:lnTo>
                    <a:pt x="1973189" y="993795"/>
                  </a:lnTo>
                  <a:lnTo>
                    <a:pt x="2012997" y="977006"/>
                  </a:lnTo>
                  <a:lnTo>
                    <a:pt x="2046716" y="950960"/>
                  </a:lnTo>
                  <a:lnTo>
                    <a:pt x="2072762" y="917241"/>
                  </a:lnTo>
                  <a:lnTo>
                    <a:pt x="2089551" y="877433"/>
                  </a:lnTo>
                  <a:lnTo>
                    <a:pt x="2095500" y="833120"/>
                  </a:lnTo>
                  <a:lnTo>
                    <a:pt x="2095500" y="166624"/>
                  </a:lnTo>
                  <a:lnTo>
                    <a:pt x="2089551" y="122310"/>
                  </a:lnTo>
                  <a:lnTo>
                    <a:pt x="2072762" y="82502"/>
                  </a:lnTo>
                  <a:lnTo>
                    <a:pt x="2046716" y="48783"/>
                  </a:lnTo>
                  <a:lnTo>
                    <a:pt x="2012997" y="22737"/>
                  </a:lnTo>
                  <a:lnTo>
                    <a:pt x="1973189" y="5948"/>
                  </a:lnTo>
                  <a:lnTo>
                    <a:pt x="1928876" y="0"/>
                  </a:lnTo>
                  <a:close/>
                </a:path>
              </a:pathLst>
            </a:custGeom>
            <a:solidFill>
              <a:srgbClr val="FFE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22832" y="2039112"/>
              <a:ext cx="2095500" cy="1000125"/>
            </a:xfrm>
            <a:custGeom>
              <a:avLst/>
              <a:gdLst/>
              <a:ahLst/>
              <a:cxnLst/>
              <a:rect l="l" t="t" r="r" b="b"/>
              <a:pathLst>
                <a:path w="209550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928876" y="0"/>
                  </a:lnTo>
                  <a:lnTo>
                    <a:pt x="1973189" y="5948"/>
                  </a:lnTo>
                  <a:lnTo>
                    <a:pt x="2012997" y="22737"/>
                  </a:lnTo>
                  <a:lnTo>
                    <a:pt x="2046716" y="48783"/>
                  </a:lnTo>
                  <a:lnTo>
                    <a:pt x="2072762" y="82502"/>
                  </a:lnTo>
                  <a:lnTo>
                    <a:pt x="2089551" y="122310"/>
                  </a:lnTo>
                  <a:lnTo>
                    <a:pt x="2095500" y="166624"/>
                  </a:lnTo>
                  <a:lnTo>
                    <a:pt x="2095500" y="833120"/>
                  </a:lnTo>
                  <a:lnTo>
                    <a:pt x="2089551" y="877433"/>
                  </a:lnTo>
                  <a:lnTo>
                    <a:pt x="2072762" y="917241"/>
                  </a:lnTo>
                  <a:lnTo>
                    <a:pt x="2046716" y="950960"/>
                  </a:lnTo>
                  <a:lnTo>
                    <a:pt x="2012997" y="977006"/>
                  </a:lnTo>
                  <a:lnTo>
                    <a:pt x="1973189" y="993795"/>
                  </a:lnTo>
                  <a:lnTo>
                    <a:pt x="1928876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FFE4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13077" y="2100453"/>
            <a:ext cx="17157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Análisis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DGA </a:t>
            </a:r>
            <a:r>
              <a:rPr sz="1800" spc="-10" dirty="0">
                <a:latin typeface="Calibri"/>
                <a:cs typeface="Calibri"/>
              </a:rPr>
              <a:t>(Generación </a:t>
            </a:r>
            <a:r>
              <a:rPr sz="1800" dirty="0">
                <a:latin typeface="Calibri"/>
                <a:cs typeface="Calibri"/>
              </a:rPr>
              <a:t>anormal de </a:t>
            </a:r>
            <a:r>
              <a:rPr sz="1800" spc="-10" dirty="0">
                <a:latin typeface="Calibri"/>
                <a:cs typeface="Calibri"/>
              </a:rPr>
              <a:t>gases)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33190" y="2032761"/>
            <a:ext cx="1855470" cy="1012825"/>
            <a:chOff x="3933190" y="2032761"/>
            <a:chExt cx="1855470" cy="1012825"/>
          </a:xfrm>
        </p:grpSpPr>
        <p:sp>
          <p:nvSpPr>
            <p:cNvPr id="24" name="object 24"/>
            <p:cNvSpPr/>
            <p:nvPr/>
          </p:nvSpPr>
          <p:spPr>
            <a:xfrm>
              <a:off x="3939540" y="2039111"/>
              <a:ext cx="1842770" cy="1000125"/>
            </a:xfrm>
            <a:custGeom>
              <a:avLst/>
              <a:gdLst/>
              <a:ahLst/>
              <a:cxnLst/>
              <a:rect l="l" t="t" r="r" b="b"/>
              <a:pathLst>
                <a:path w="1842770" h="1000125">
                  <a:moveTo>
                    <a:pt x="1675892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48" y="877433"/>
                  </a:lnTo>
                  <a:lnTo>
                    <a:pt x="22737" y="917241"/>
                  </a:lnTo>
                  <a:lnTo>
                    <a:pt x="48783" y="950960"/>
                  </a:lnTo>
                  <a:lnTo>
                    <a:pt x="82502" y="977006"/>
                  </a:lnTo>
                  <a:lnTo>
                    <a:pt x="122310" y="993795"/>
                  </a:lnTo>
                  <a:lnTo>
                    <a:pt x="166624" y="999743"/>
                  </a:lnTo>
                  <a:lnTo>
                    <a:pt x="1675892" y="999743"/>
                  </a:lnTo>
                  <a:lnTo>
                    <a:pt x="1720205" y="993795"/>
                  </a:lnTo>
                  <a:lnTo>
                    <a:pt x="1760013" y="977006"/>
                  </a:lnTo>
                  <a:lnTo>
                    <a:pt x="1793732" y="950960"/>
                  </a:lnTo>
                  <a:lnTo>
                    <a:pt x="1819778" y="917241"/>
                  </a:lnTo>
                  <a:lnTo>
                    <a:pt x="1836567" y="877433"/>
                  </a:lnTo>
                  <a:lnTo>
                    <a:pt x="1842515" y="833120"/>
                  </a:lnTo>
                  <a:lnTo>
                    <a:pt x="1842515" y="166624"/>
                  </a:lnTo>
                  <a:lnTo>
                    <a:pt x="1836567" y="122310"/>
                  </a:lnTo>
                  <a:lnTo>
                    <a:pt x="1819778" y="82502"/>
                  </a:lnTo>
                  <a:lnTo>
                    <a:pt x="1793732" y="48783"/>
                  </a:lnTo>
                  <a:lnTo>
                    <a:pt x="1760013" y="22737"/>
                  </a:lnTo>
                  <a:lnTo>
                    <a:pt x="1720205" y="5948"/>
                  </a:lnTo>
                  <a:lnTo>
                    <a:pt x="1675892" y="0"/>
                  </a:lnTo>
                  <a:close/>
                </a:path>
              </a:pathLst>
            </a:custGeom>
            <a:solidFill>
              <a:srgbClr val="92B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39540" y="2039111"/>
              <a:ext cx="1842770" cy="1000125"/>
            </a:xfrm>
            <a:custGeom>
              <a:avLst/>
              <a:gdLst/>
              <a:ahLst/>
              <a:cxnLst/>
              <a:rect l="l" t="t" r="r" b="b"/>
              <a:pathLst>
                <a:path w="184277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675892" y="0"/>
                  </a:lnTo>
                  <a:lnTo>
                    <a:pt x="1720205" y="5948"/>
                  </a:lnTo>
                  <a:lnTo>
                    <a:pt x="1760013" y="22737"/>
                  </a:lnTo>
                  <a:lnTo>
                    <a:pt x="1793732" y="48783"/>
                  </a:lnTo>
                  <a:lnTo>
                    <a:pt x="1819778" y="82502"/>
                  </a:lnTo>
                  <a:lnTo>
                    <a:pt x="1836567" y="122310"/>
                  </a:lnTo>
                  <a:lnTo>
                    <a:pt x="1842515" y="166624"/>
                  </a:lnTo>
                  <a:lnTo>
                    <a:pt x="1842515" y="833120"/>
                  </a:lnTo>
                  <a:lnTo>
                    <a:pt x="1836567" y="877433"/>
                  </a:lnTo>
                  <a:lnTo>
                    <a:pt x="1819778" y="917241"/>
                  </a:lnTo>
                  <a:lnTo>
                    <a:pt x="1793732" y="950960"/>
                  </a:lnTo>
                  <a:lnTo>
                    <a:pt x="1760013" y="977006"/>
                  </a:lnTo>
                  <a:lnTo>
                    <a:pt x="1720205" y="993795"/>
                  </a:lnTo>
                  <a:lnTo>
                    <a:pt x="1675892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92B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22496" y="2100453"/>
            <a:ext cx="12776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 marR="5080" indent="-3683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Contenido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humedad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aislamientos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267958" y="2032761"/>
            <a:ext cx="1942464" cy="1012825"/>
            <a:chOff x="6267958" y="2032761"/>
            <a:chExt cx="1942464" cy="1012825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4308" y="2039111"/>
              <a:ext cx="1929384" cy="99974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274308" y="2039111"/>
              <a:ext cx="1929764" cy="1000125"/>
            </a:xfrm>
            <a:custGeom>
              <a:avLst/>
              <a:gdLst/>
              <a:ahLst/>
              <a:cxnLst/>
              <a:rect l="l" t="t" r="r" b="b"/>
              <a:pathLst>
                <a:path w="1929765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762760" y="0"/>
                  </a:lnTo>
                  <a:lnTo>
                    <a:pt x="1807073" y="5948"/>
                  </a:lnTo>
                  <a:lnTo>
                    <a:pt x="1846881" y="22737"/>
                  </a:lnTo>
                  <a:lnTo>
                    <a:pt x="1880600" y="48783"/>
                  </a:lnTo>
                  <a:lnTo>
                    <a:pt x="1906646" y="82502"/>
                  </a:lnTo>
                  <a:lnTo>
                    <a:pt x="1923435" y="122310"/>
                  </a:lnTo>
                  <a:lnTo>
                    <a:pt x="1929384" y="166624"/>
                  </a:lnTo>
                  <a:lnTo>
                    <a:pt x="1929384" y="833120"/>
                  </a:lnTo>
                  <a:lnTo>
                    <a:pt x="1923435" y="877433"/>
                  </a:lnTo>
                  <a:lnTo>
                    <a:pt x="1906646" y="917241"/>
                  </a:lnTo>
                  <a:lnTo>
                    <a:pt x="1880600" y="950960"/>
                  </a:lnTo>
                  <a:lnTo>
                    <a:pt x="1846881" y="977006"/>
                  </a:lnTo>
                  <a:lnTo>
                    <a:pt x="1807073" y="993795"/>
                  </a:lnTo>
                  <a:lnTo>
                    <a:pt x="1762760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AF8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542023" y="2100453"/>
            <a:ext cx="1395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Deterioro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contaminación </a:t>
            </a:r>
            <a:r>
              <a:rPr sz="1800" dirty="0">
                <a:latin typeface="Calibri"/>
                <a:cs typeface="Calibri"/>
              </a:rPr>
              <a:t>del </a:t>
            </a:r>
            <a:r>
              <a:rPr sz="1800" spc="-10" dirty="0"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515857" y="2032761"/>
            <a:ext cx="1942464" cy="1012825"/>
            <a:chOff x="8515857" y="2032761"/>
            <a:chExt cx="1942464" cy="1012825"/>
          </a:xfrm>
        </p:grpSpPr>
        <p:sp>
          <p:nvSpPr>
            <p:cNvPr id="32" name="object 32"/>
            <p:cNvSpPr/>
            <p:nvPr/>
          </p:nvSpPr>
          <p:spPr>
            <a:xfrm>
              <a:off x="8522207" y="2039111"/>
              <a:ext cx="1929764" cy="1000125"/>
            </a:xfrm>
            <a:custGeom>
              <a:avLst/>
              <a:gdLst/>
              <a:ahLst/>
              <a:cxnLst/>
              <a:rect l="l" t="t" r="r" b="b"/>
              <a:pathLst>
                <a:path w="1929765" h="1000125">
                  <a:moveTo>
                    <a:pt x="1762760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120"/>
                  </a:lnTo>
                  <a:lnTo>
                    <a:pt x="5948" y="877433"/>
                  </a:lnTo>
                  <a:lnTo>
                    <a:pt x="22737" y="917241"/>
                  </a:lnTo>
                  <a:lnTo>
                    <a:pt x="48783" y="950960"/>
                  </a:lnTo>
                  <a:lnTo>
                    <a:pt x="82502" y="977006"/>
                  </a:lnTo>
                  <a:lnTo>
                    <a:pt x="122310" y="993795"/>
                  </a:lnTo>
                  <a:lnTo>
                    <a:pt x="166624" y="999743"/>
                  </a:lnTo>
                  <a:lnTo>
                    <a:pt x="1762760" y="999743"/>
                  </a:lnTo>
                  <a:lnTo>
                    <a:pt x="1807073" y="993795"/>
                  </a:lnTo>
                  <a:lnTo>
                    <a:pt x="1846881" y="977006"/>
                  </a:lnTo>
                  <a:lnTo>
                    <a:pt x="1880600" y="950960"/>
                  </a:lnTo>
                  <a:lnTo>
                    <a:pt x="1906646" y="917241"/>
                  </a:lnTo>
                  <a:lnTo>
                    <a:pt x="1923435" y="877433"/>
                  </a:lnTo>
                  <a:lnTo>
                    <a:pt x="1929384" y="833120"/>
                  </a:lnTo>
                  <a:lnTo>
                    <a:pt x="1929384" y="166624"/>
                  </a:lnTo>
                  <a:lnTo>
                    <a:pt x="1923435" y="122310"/>
                  </a:lnTo>
                  <a:lnTo>
                    <a:pt x="1906646" y="82502"/>
                  </a:lnTo>
                  <a:lnTo>
                    <a:pt x="1880600" y="48783"/>
                  </a:lnTo>
                  <a:lnTo>
                    <a:pt x="1846881" y="22737"/>
                  </a:lnTo>
                  <a:lnTo>
                    <a:pt x="1807073" y="5948"/>
                  </a:lnTo>
                  <a:lnTo>
                    <a:pt x="1762760" y="0"/>
                  </a:lnTo>
                  <a:close/>
                </a:path>
              </a:pathLst>
            </a:custGeom>
            <a:solidFill>
              <a:srgbClr val="68FF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522207" y="2039111"/>
              <a:ext cx="1929764" cy="1000125"/>
            </a:xfrm>
            <a:custGeom>
              <a:avLst/>
              <a:gdLst/>
              <a:ahLst/>
              <a:cxnLst/>
              <a:rect l="l" t="t" r="r" b="b"/>
              <a:pathLst>
                <a:path w="1929765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762760" y="0"/>
                  </a:lnTo>
                  <a:lnTo>
                    <a:pt x="1807073" y="5948"/>
                  </a:lnTo>
                  <a:lnTo>
                    <a:pt x="1846881" y="22737"/>
                  </a:lnTo>
                  <a:lnTo>
                    <a:pt x="1880600" y="48783"/>
                  </a:lnTo>
                  <a:lnTo>
                    <a:pt x="1906646" y="82502"/>
                  </a:lnTo>
                  <a:lnTo>
                    <a:pt x="1923435" y="122310"/>
                  </a:lnTo>
                  <a:lnTo>
                    <a:pt x="1929384" y="166624"/>
                  </a:lnTo>
                  <a:lnTo>
                    <a:pt x="1929384" y="833120"/>
                  </a:lnTo>
                  <a:lnTo>
                    <a:pt x="1923435" y="877433"/>
                  </a:lnTo>
                  <a:lnTo>
                    <a:pt x="1906646" y="917241"/>
                  </a:lnTo>
                  <a:lnTo>
                    <a:pt x="1880600" y="950960"/>
                  </a:lnTo>
                  <a:lnTo>
                    <a:pt x="1846881" y="977006"/>
                  </a:lnTo>
                  <a:lnTo>
                    <a:pt x="1807073" y="993795"/>
                  </a:lnTo>
                  <a:lnTo>
                    <a:pt x="1762760" y="999743"/>
                  </a:lnTo>
                  <a:lnTo>
                    <a:pt x="166624" y="999743"/>
                  </a:lnTo>
                  <a:lnTo>
                    <a:pt x="122310" y="993795"/>
                  </a:lnTo>
                  <a:lnTo>
                    <a:pt x="82502" y="977006"/>
                  </a:lnTo>
                  <a:lnTo>
                    <a:pt x="48783" y="950960"/>
                  </a:lnTo>
                  <a:lnTo>
                    <a:pt x="22737" y="917241"/>
                  </a:lnTo>
                  <a:lnTo>
                    <a:pt x="5948" y="877433"/>
                  </a:lnTo>
                  <a:lnTo>
                    <a:pt x="0" y="833120"/>
                  </a:lnTo>
                  <a:lnTo>
                    <a:pt x="0" y="166624"/>
                  </a:lnTo>
                  <a:close/>
                </a:path>
              </a:pathLst>
            </a:custGeom>
            <a:ln w="12192">
              <a:solidFill>
                <a:srgbClr val="68FF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796655" y="2237613"/>
            <a:ext cx="13823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9554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Grado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polimerización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244851" y="5017008"/>
            <a:ext cx="2108200" cy="1010919"/>
            <a:chOff x="2244851" y="5017008"/>
            <a:chExt cx="2108200" cy="1010919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0947" y="5023104"/>
              <a:ext cx="2095500" cy="99821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250947" y="5023104"/>
              <a:ext cx="2095500" cy="998219"/>
            </a:xfrm>
            <a:custGeom>
              <a:avLst/>
              <a:gdLst/>
              <a:ahLst/>
              <a:cxnLst/>
              <a:rect l="l" t="t" r="r" b="b"/>
              <a:pathLst>
                <a:path w="2095500" h="998220">
                  <a:moveTo>
                    <a:pt x="0" y="166370"/>
                  </a:moveTo>
                  <a:lnTo>
                    <a:pt x="5947" y="122164"/>
                  </a:lnTo>
                  <a:lnTo>
                    <a:pt x="22728" y="82427"/>
                  </a:lnTo>
                  <a:lnTo>
                    <a:pt x="48752" y="48752"/>
                  </a:lnTo>
                  <a:lnTo>
                    <a:pt x="82427" y="22728"/>
                  </a:lnTo>
                  <a:lnTo>
                    <a:pt x="122164" y="5947"/>
                  </a:lnTo>
                  <a:lnTo>
                    <a:pt x="166369" y="0"/>
                  </a:lnTo>
                  <a:lnTo>
                    <a:pt x="1929129" y="0"/>
                  </a:lnTo>
                  <a:lnTo>
                    <a:pt x="1973335" y="5947"/>
                  </a:lnTo>
                  <a:lnTo>
                    <a:pt x="2013072" y="22728"/>
                  </a:lnTo>
                  <a:lnTo>
                    <a:pt x="2046747" y="48752"/>
                  </a:lnTo>
                  <a:lnTo>
                    <a:pt x="2072771" y="82427"/>
                  </a:lnTo>
                  <a:lnTo>
                    <a:pt x="2089552" y="122164"/>
                  </a:lnTo>
                  <a:lnTo>
                    <a:pt x="2095500" y="166370"/>
                  </a:lnTo>
                  <a:lnTo>
                    <a:pt x="2095500" y="831850"/>
                  </a:lnTo>
                  <a:lnTo>
                    <a:pt x="2089552" y="876078"/>
                  </a:lnTo>
                  <a:lnTo>
                    <a:pt x="2072771" y="915820"/>
                  </a:lnTo>
                  <a:lnTo>
                    <a:pt x="2046747" y="949491"/>
                  </a:lnTo>
                  <a:lnTo>
                    <a:pt x="2013072" y="975505"/>
                  </a:lnTo>
                  <a:lnTo>
                    <a:pt x="1973335" y="992277"/>
                  </a:lnTo>
                  <a:lnTo>
                    <a:pt x="1929129" y="998220"/>
                  </a:lnTo>
                  <a:lnTo>
                    <a:pt x="166369" y="998220"/>
                  </a:lnTo>
                  <a:lnTo>
                    <a:pt x="122164" y="992277"/>
                  </a:lnTo>
                  <a:lnTo>
                    <a:pt x="82427" y="975505"/>
                  </a:lnTo>
                  <a:lnTo>
                    <a:pt x="48752" y="949491"/>
                  </a:lnTo>
                  <a:lnTo>
                    <a:pt x="22728" y="915820"/>
                  </a:lnTo>
                  <a:lnTo>
                    <a:pt x="5947" y="876078"/>
                  </a:lnTo>
                  <a:lnTo>
                    <a:pt x="0" y="831850"/>
                  </a:lnTo>
                  <a:lnTo>
                    <a:pt x="0" y="166370"/>
                  </a:lnTo>
                  <a:close/>
                </a:path>
              </a:pathLst>
            </a:custGeom>
            <a:ln w="12192">
              <a:solidFill>
                <a:srgbClr val="FFE4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447925" y="5358790"/>
            <a:ext cx="1702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Pruebas</a:t>
            </a:r>
            <a:r>
              <a:rPr sz="1800" spc="-10" dirty="0">
                <a:latin typeface="Calibri"/>
                <a:cs typeface="Calibri"/>
              </a:rPr>
              <a:t> Eléctricas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263896" y="5350764"/>
            <a:ext cx="1948180" cy="1012190"/>
            <a:chOff x="5263896" y="5350764"/>
            <a:chExt cx="1948180" cy="1012190"/>
          </a:xfrm>
        </p:grpSpPr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9992" y="5356860"/>
              <a:ext cx="1935480" cy="99974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269992" y="5356860"/>
              <a:ext cx="1935480" cy="1000125"/>
            </a:xfrm>
            <a:custGeom>
              <a:avLst/>
              <a:gdLst/>
              <a:ahLst/>
              <a:cxnLst/>
              <a:rect l="l" t="t" r="r" b="b"/>
              <a:pathLst>
                <a:path w="1935479" h="1000125">
                  <a:moveTo>
                    <a:pt x="0" y="166623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1768856" y="0"/>
                  </a:lnTo>
                  <a:lnTo>
                    <a:pt x="1813169" y="5948"/>
                  </a:lnTo>
                  <a:lnTo>
                    <a:pt x="1852977" y="22737"/>
                  </a:lnTo>
                  <a:lnTo>
                    <a:pt x="1886696" y="48783"/>
                  </a:lnTo>
                  <a:lnTo>
                    <a:pt x="1912742" y="82502"/>
                  </a:lnTo>
                  <a:lnTo>
                    <a:pt x="1929531" y="122310"/>
                  </a:lnTo>
                  <a:lnTo>
                    <a:pt x="1935480" y="166623"/>
                  </a:lnTo>
                  <a:lnTo>
                    <a:pt x="1935480" y="833119"/>
                  </a:lnTo>
                  <a:lnTo>
                    <a:pt x="1929531" y="877415"/>
                  </a:lnTo>
                  <a:lnTo>
                    <a:pt x="1912742" y="917218"/>
                  </a:lnTo>
                  <a:lnTo>
                    <a:pt x="1886696" y="950941"/>
                  </a:lnTo>
                  <a:lnTo>
                    <a:pt x="1852977" y="976995"/>
                  </a:lnTo>
                  <a:lnTo>
                    <a:pt x="1813169" y="993792"/>
                  </a:lnTo>
                  <a:lnTo>
                    <a:pt x="1768856" y="999744"/>
                  </a:lnTo>
                  <a:lnTo>
                    <a:pt x="166624" y="999744"/>
                  </a:lnTo>
                  <a:lnTo>
                    <a:pt x="122310" y="993792"/>
                  </a:lnTo>
                  <a:lnTo>
                    <a:pt x="82502" y="976995"/>
                  </a:lnTo>
                  <a:lnTo>
                    <a:pt x="48783" y="950941"/>
                  </a:lnTo>
                  <a:lnTo>
                    <a:pt x="22737" y="917218"/>
                  </a:lnTo>
                  <a:lnTo>
                    <a:pt x="5948" y="877415"/>
                  </a:lnTo>
                  <a:lnTo>
                    <a:pt x="0" y="833119"/>
                  </a:lnTo>
                  <a:lnTo>
                    <a:pt x="0" y="166623"/>
                  </a:lnTo>
                  <a:close/>
                </a:path>
              </a:pathLst>
            </a:custGeom>
            <a:ln w="12192">
              <a:solidFill>
                <a:srgbClr val="FFE4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669407" y="5693155"/>
            <a:ext cx="1136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Termografía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122919" y="5017008"/>
            <a:ext cx="2108200" cy="1010919"/>
            <a:chOff x="8122919" y="5017008"/>
            <a:chExt cx="2108200" cy="1010919"/>
          </a:xfrm>
        </p:grpSpPr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9015" y="5023104"/>
              <a:ext cx="2095500" cy="99821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129015" y="5023104"/>
              <a:ext cx="2095500" cy="998219"/>
            </a:xfrm>
            <a:custGeom>
              <a:avLst/>
              <a:gdLst/>
              <a:ahLst/>
              <a:cxnLst/>
              <a:rect l="l" t="t" r="r" b="b"/>
              <a:pathLst>
                <a:path w="2095500" h="998220">
                  <a:moveTo>
                    <a:pt x="0" y="166370"/>
                  </a:moveTo>
                  <a:lnTo>
                    <a:pt x="5947" y="122164"/>
                  </a:lnTo>
                  <a:lnTo>
                    <a:pt x="22728" y="82427"/>
                  </a:lnTo>
                  <a:lnTo>
                    <a:pt x="48752" y="48752"/>
                  </a:lnTo>
                  <a:lnTo>
                    <a:pt x="82427" y="22728"/>
                  </a:lnTo>
                  <a:lnTo>
                    <a:pt x="122164" y="5947"/>
                  </a:lnTo>
                  <a:lnTo>
                    <a:pt x="166369" y="0"/>
                  </a:lnTo>
                  <a:lnTo>
                    <a:pt x="1929129" y="0"/>
                  </a:lnTo>
                  <a:lnTo>
                    <a:pt x="1973335" y="5947"/>
                  </a:lnTo>
                  <a:lnTo>
                    <a:pt x="2013072" y="22728"/>
                  </a:lnTo>
                  <a:lnTo>
                    <a:pt x="2046747" y="48752"/>
                  </a:lnTo>
                  <a:lnTo>
                    <a:pt x="2072771" y="82427"/>
                  </a:lnTo>
                  <a:lnTo>
                    <a:pt x="2089552" y="122164"/>
                  </a:lnTo>
                  <a:lnTo>
                    <a:pt x="2095500" y="166370"/>
                  </a:lnTo>
                  <a:lnTo>
                    <a:pt x="2095500" y="831850"/>
                  </a:lnTo>
                  <a:lnTo>
                    <a:pt x="2089552" y="876078"/>
                  </a:lnTo>
                  <a:lnTo>
                    <a:pt x="2072771" y="915820"/>
                  </a:lnTo>
                  <a:lnTo>
                    <a:pt x="2046747" y="949491"/>
                  </a:lnTo>
                  <a:lnTo>
                    <a:pt x="2013072" y="975505"/>
                  </a:lnTo>
                  <a:lnTo>
                    <a:pt x="1973335" y="992277"/>
                  </a:lnTo>
                  <a:lnTo>
                    <a:pt x="1929129" y="998220"/>
                  </a:lnTo>
                  <a:lnTo>
                    <a:pt x="166369" y="998220"/>
                  </a:lnTo>
                  <a:lnTo>
                    <a:pt x="122164" y="992277"/>
                  </a:lnTo>
                  <a:lnTo>
                    <a:pt x="82427" y="975505"/>
                  </a:lnTo>
                  <a:lnTo>
                    <a:pt x="48752" y="949491"/>
                  </a:lnTo>
                  <a:lnTo>
                    <a:pt x="22728" y="915820"/>
                  </a:lnTo>
                  <a:lnTo>
                    <a:pt x="5947" y="876078"/>
                  </a:lnTo>
                  <a:lnTo>
                    <a:pt x="0" y="831850"/>
                  </a:lnTo>
                  <a:lnTo>
                    <a:pt x="0" y="166370"/>
                  </a:lnTo>
                  <a:close/>
                </a:path>
              </a:pathLst>
            </a:custGeom>
            <a:ln w="12192">
              <a:solidFill>
                <a:srgbClr val="C490A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8442452" y="5221604"/>
            <a:ext cx="1473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6725" marR="5080" indent="-454659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Bushings,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OLTC, </a:t>
            </a:r>
            <a:r>
              <a:rPr sz="1800" spc="-10" dirty="0">
                <a:latin typeface="Calibri"/>
                <a:cs typeface="Calibri"/>
              </a:rPr>
              <a:t>DETC.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069463" y="3077463"/>
            <a:ext cx="6430010" cy="2207895"/>
          </a:xfrm>
          <a:custGeom>
            <a:avLst/>
            <a:gdLst/>
            <a:ahLst/>
            <a:cxnLst/>
            <a:rect l="l" t="t" r="r" b="b"/>
            <a:pathLst>
              <a:path w="6430009" h="2207895">
                <a:moveTo>
                  <a:pt x="1278128" y="707390"/>
                </a:moveTo>
                <a:lnTo>
                  <a:pt x="1250835" y="673608"/>
                </a:lnTo>
                <a:lnTo>
                  <a:pt x="1156081" y="556260"/>
                </a:lnTo>
                <a:lnTo>
                  <a:pt x="1132090" y="608939"/>
                </a:lnTo>
                <a:lnTo>
                  <a:pt x="24130" y="104267"/>
                </a:lnTo>
                <a:lnTo>
                  <a:pt x="0" y="156845"/>
                </a:lnTo>
                <a:lnTo>
                  <a:pt x="1108087" y="661644"/>
                </a:lnTo>
                <a:lnTo>
                  <a:pt x="1084072" y="714375"/>
                </a:lnTo>
                <a:lnTo>
                  <a:pt x="1278128" y="707390"/>
                </a:lnTo>
                <a:close/>
              </a:path>
              <a:path w="6430009" h="2207895">
                <a:moveTo>
                  <a:pt x="1384427" y="1499108"/>
                </a:moveTo>
                <a:lnTo>
                  <a:pt x="1194308" y="1459230"/>
                </a:lnTo>
                <a:lnTo>
                  <a:pt x="1209040" y="1515262"/>
                </a:lnTo>
                <a:lnTo>
                  <a:pt x="161671" y="1790700"/>
                </a:lnTo>
                <a:lnTo>
                  <a:pt x="176403" y="1846707"/>
                </a:lnTo>
                <a:lnTo>
                  <a:pt x="1223772" y="1571269"/>
                </a:lnTo>
                <a:lnTo>
                  <a:pt x="1238504" y="1627251"/>
                </a:lnTo>
                <a:lnTo>
                  <a:pt x="1374444" y="1507871"/>
                </a:lnTo>
                <a:lnTo>
                  <a:pt x="1384427" y="1499108"/>
                </a:lnTo>
                <a:close/>
              </a:path>
              <a:path w="6430009" h="2207895">
                <a:moveTo>
                  <a:pt x="2200656" y="374269"/>
                </a:moveTo>
                <a:lnTo>
                  <a:pt x="2169731" y="304292"/>
                </a:lnTo>
                <a:lnTo>
                  <a:pt x="2122170" y="196596"/>
                </a:lnTo>
                <a:lnTo>
                  <a:pt x="2085289" y="241173"/>
                </a:lnTo>
                <a:lnTo>
                  <a:pt x="1793748" y="0"/>
                </a:lnTo>
                <a:lnTo>
                  <a:pt x="1756918" y="44704"/>
                </a:lnTo>
                <a:lnTo>
                  <a:pt x="2048319" y="285864"/>
                </a:lnTo>
                <a:lnTo>
                  <a:pt x="2011426" y="330454"/>
                </a:lnTo>
                <a:lnTo>
                  <a:pt x="2200656" y="374269"/>
                </a:lnTo>
                <a:close/>
              </a:path>
              <a:path w="6430009" h="2207895">
                <a:moveTo>
                  <a:pt x="3325241" y="1857248"/>
                </a:moveTo>
                <a:lnTo>
                  <a:pt x="3310763" y="1828292"/>
                </a:lnTo>
                <a:lnTo>
                  <a:pt x="3238373" y="1683512"/>
                </a:lnTo>
                <a:lnTo>
                  <a:pt x="3151505" y="1857248"/>
                </a:lnTo>
                <a:lnTo>
                  <a:pt x="3209417" y="1857248"/>
                </a:lnTo>
                <a:lnTo>
                  <a:pt x="3209417" y="2207768"/>
                </a:lnTo>
                <a:lnTo>
                  <a:pt x="3267329" y="2207768"/>
                </a:lnTo>
                <a:lnTo>
                  <a:pt x="3267329" y="1857248"/>
                </a:lnTo>
                <a:lnTo>
                  <a:pt x="3325241" y="1857248"/>
                </a:lnTo>
                <a:close/>
              </a:path>
              <a:path w="6430009" h="2207895">
                <a:moveTo>
                  <a:pt x="4300347" y="35560"/>
                </a:moveTo>
                <a:lnTo>
                  <a:pt x="4245991" y="15240"/>
                </a:lnTo>
                <a:lnTo>
                  <a:pt x="4169499" y="220497"/>
                </a:lnTo>
                <a:lnTo>
                  <a:pt x="4115308" y="200279"/>
                </a:lnTo>
                <a:lnTo>
                  <a:pt x="4136009" y="393446"/>
                </a:lnTo>
                <a:lnTo>
                  <a:pt x="4270616" y="267970"/>
                </a:lnTo>
                <a:lnTo>
                  <a:pt x="4278122" y="260985"/>
                </a:lnTo>
                <a:lnTo>
                  <a:pt x="4223867" y="240766"/>
                </a:lnTo>
                <a:lnTo>
                  <a:pt x="4300347" y="35560"/>
                </a:lnTo>
                <a:close/>
              </a:path>
              <a:path w="6430009" h="2207895">
                <a:moveTo>
                  <a:pt x="6125210" y="1784350"/>
                </a:moveTo>
                <a:lnTo>
                  <a:pt x="5234368" y="1520659"/>
                </a:lnTo>
                <a:lnTo>
                  <a:pt x="5236794" y="1512443"/>
                </a:lnTo>
                <a:lnTo>
                  <a:pt x="5250815" y="1465072"/>
                </a:lnTo>
                <a:lnTo>
                  <a:pt x="5059553" y="1499108"/>
                </a:lnTo>
                <a:lnTo>
                  <a:pt x="5201539" y="1631696"/>
                </a:lnTo>
                <a:lnTo>
                  <a:pt x="5217947" y="1576197"/>
                </a:lnTo>
                <a:lnTo>
                  <a:pt x="6108700" y="1839849"/>
                </a:lnTo>
                <a:lnTo>
                  <a:pt x="6125210" y="1784350"/>
                </a:lnTo>
                <a:close/>
              </a:path>
              <a:path w="6430009" h="2207895">
                <a:moveTo>
                  <a:pt x="6429629" y="109982"/>
                </a:moveTo>
                <a:lnTo>
                  <a:pt x="6406896" y="56642"/>
                </a:lnTo>
                <a:lnTo>
                  <a:pt x="5207838" y="570141"/>
                </a:lnTo>
                <a:lnTo>
                  <a:pt x="5185029" y="516890"/>
                </a:lnTo>
                <a:lnTo>
                  <a:pt x="5059553" y="665226"/>
                </a:lnTo>
                <a:lnTo>
                  <a:pt x="5253482" y="676656"/>
                </a:lnTo>
                <a:lnTo>
                  <a:pt x="5235575" y="634873"/>
                </a:lnTo>
                <a:lnTo>
                  <a:pt x="5230685" y="623481"/>
                </a:lnTo>
                <a:lnTo>
                  <a:pt x="6429629" y="1099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Rectángulo 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9643" y="553137"/>
            <a:ext cx="89427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PLAN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MANTENIIENTO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PREVENTIVO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94423" y="1447800"/>
            <a:ext cx="10982757" cy="42678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Primer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paso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establecer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frecuencia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8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pruebas</a:t>
            </a:r>
            <a:r>
              <a:rPr sz="28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realizar.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Pruebas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eléctricas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Pruebas</a:t>
            </a:r>
            <a:r>
              <a:rPr sz="2800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físico-químicas.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disueltos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C000"/>
                </a:solidFill>
                <a:latin typeface="Calibri"/>
                <a:cs typeface="Calibri"/>
              </a:rPr>
              <a:t>“DGA”.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furanos.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Estimación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corrosividad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aceites,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DBDS,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CCD,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D1275-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B.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ts val="2590"/>
              </a:lnSpc>
              <a:spcBef>
                <a:spcPts val="104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base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resultados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obtenidos,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8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determinan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acciones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implementar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proteger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salvaguardar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sistema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aislamiento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interno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los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transformadores,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fin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prolongar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vida</a:t>
            </a:r>
            <a:r>
              <a:rPr sz="28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útil.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971800" y="515037"/>
            <a:ext cx="57683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Clasificación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4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Ensayos</a:t>
            </a:r>
            <a:r>
              <a:rPr spc="-10" dirty="0"/>
              <a:t>:</a:t>
            </a: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827503"/>
              </p:ext>
            </p:extLst>
          </p:nvPr>
        </p:nvGraphicFramePr>
        <p:xfrm>
          <a:off x="1142999" y="2061082"/>
          <a:ext cx="10022078" cy="4187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0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0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4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CALIDAD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ACEITE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84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DIAGNOSTICO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84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INVESTIGACIÓN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Rigidez</a:t>
                      </a:r>
                      <a:r>
                        <a:rPr sz="1800" spc="-3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dieléctrica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2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DGA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Azufre</a:t>
                      </a:r>
                      <a:r>
                        <a:rPr sz="1800" spc="-4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corrosivo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1800" spc="-3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interfacial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Humedad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Metales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Acidez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Furanos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Contenido</a:t>
                      </a:r>
                      <a:r>
                        <a:rPr sz="1800" spc="-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2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Pasivador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Factor</a:t>
                      </a:r>
                      <a:r>
                        <a:rPr sz="1800" spc="-4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3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potencia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Particulas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Color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Compatibilidad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Densidad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PCB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Viscocidad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Inhibidor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C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51865" y="585789"/>
            <a:ext cx="104971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Análisis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Aceite</a:t>
            </a:r>
            <a:r>
              <a:rPr sz="4000" spc="-9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en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el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Mantenimiento</a:t>
            </a:r>
            <a:r>
              <a:rPr sz="4000" spc="-7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Predictivo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36165"/>
            <a:ext cx="11189640" cy="466794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 algn="just">
              <a:lnSpc>
                <a:spcPts val="2300"/>
              </a:lnSpc>
              <a:spcBef>
                <a:spcPts val="660"/>
              </a:spcBef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técnica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simple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mayor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información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proporciona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al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usuario,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tales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como: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4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Condiciones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operación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contaminación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celulosa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4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Desgaste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vida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útil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equipo.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algn="just">
              <a:lnSpc>
                <a:spcPts val="2595"/>
              </a:lnSpc>
              <a:spcBef>
                <a:spcPts val="430"/>
              </a:spcBef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consecuencia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aceite,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resulta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diagnóstico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algn="just">
              <a:lnSpc>
                <a:spcPts val="2595"/>
              </a:lnSpc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dar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medidas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preventivas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correctivas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ejecutarse.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534670" algn="just">
              <a:lnSpc>
                <a:spcPts val="2300"/>
              </a:lnSpc>
              <a:spcBef>
                <a:spcPts val="980"/>
              </a:spcBef>
            </a:pP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8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importancia</a:t>
            </a:r>
            <a:r>
              <a:rPr sz="28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un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análisis</a:t>
            </a:r>
            <a:r>
              <a:rPr sz="2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aceite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es</a:t>
            </a:r>
            <a:r>
              <a:rPr sz="2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detectar</a:t>
            </a:r>
            <a:r>
              <a:rPr sz="2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28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tiempo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8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C000"/>
                </a:solidFill>
                <a:latin typeface="Calibri"/>
                <a:cs typeface="Calibri"/>
              </a:rPr>
              <a:t>equipo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evitando</a:t>
            </a:r>
            <a:r>
              <a:rPr sz="28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así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un</a:t>
            </a:r>
            <a:r>
              <a:rPr sz="28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C000"/>
                </a:solidFill>
                <a:latin typeface="Calibri"/>
                <a:cs typeface="Calibri"/>
              </a:rPr>
              <a:t>mantenimiento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correctivo</a:t>
            </a:r>
            <a:r>
              <a:rPr sz="28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y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perdida</a:t>
            </a:r>
            <a:r>
              <a:rPr sz="28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8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8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C000"/>
                </a:solidFill>
                <a:latin typeface="Calibri"/>
                <a:cs typeface="Calibri"/>
              </a:rPr>
              <a:t>producción.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13181" y="1676400"/>
            <a:ext cx="61252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184B"/>
                </a:solidFill>
              </a:rPr>
              <a:t>ANÁLISIS</a:t>
            </a:r>
            <a:r>
              <a:rPr spc="-15" dirty="0">
                <a:solidFill>
                  <a:srgbClr val="00184B"/>
                </a:solidFill>
              </a:rPr>
              <a:t> </a:t>
            </a:r>
            <a:r>
              <a:rPr spc="-10" dirty="0">
                <a:solidFill>
                  <a:srgbClr val="00184B"/>
                </a:solidFill>
              </a:rPr>
              <a:t>FÍSICO-QUÍMICO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0311" y="3363925"/>
            <a:ext cx="6330950" cy="160464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245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través</a:t>
            </a:r>
            <a:r>
              <a:rPr sz="2800" spc="254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240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800" spc="240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físico-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químico</a:t>
            </a:r>
            <a:r>
              <a:rPr sz="2800" spc="245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es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posible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determinar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condición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aceite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plantear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acciones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correctivas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fin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preservar</a:t>
            </a:r>
            <a:r>
              <a:rPr sz="28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condición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3492" y="0"/>
            <a:ext cx="5588508" cy="685799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667000" y="734104"/>
            <a:ext cx="64865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ANÁLISIS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FÍSICO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–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QUÍMICO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04800" y="1431334"/>
            <a:ext cx="10445750" cy="501919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23545" marR="5080" indent="-228600">
              <a:lnSpc>
                <a:spcPts val="290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físico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químico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uno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ensayos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más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relevantes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resulta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determinante</a:t>
            </a:r>
            <a:r>
              <a:rPr sz="28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hora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realizar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diagnóstico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calidad</a:t>
            </a:r>
            <a:r>
              <a:rPr sz="2800" b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800" b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94945" marR="207645">
              <a:lnSpc>
                <a:spcPts val="2900"/>
              </a:lnSpc>
              <a:spcBef>
                <a:spcPts val="1015"/>
              </a:spcBef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conjunto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pruebas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eléctricas,</a:t>
            </a:r>
            <a:r>
              <a:rPr sz="28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físicas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químicas</a:t>
            </a:r>
            <a:r>
              <a:rPr sz="28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realizan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generalmente 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son: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Rigidez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dieléctrica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(D877-D1816)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Número</a:t>
            </a:r>
            <a:r>
              <a:rPr sz="28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neutralización</a:t>
            </a:r>
            <a:r>
              <a:rPr sz="28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(D974)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Tensión</a:t>
            </a:r>
            <a:r>
              <a:rPr sz="2800" spc="-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interfacial</a:t>
            </a:r>
            <a:r>
              <a:rPr sz="2800" spc="-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(D971)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Factor</a:t>
            </a:r>
            <a:r>
              <a:rPr sz="28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potencia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(D924)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25°C</a:t>
            </a:r>
            <a:r>
              <a:rPr sz="28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100</a:t>
            </a:r>
            <a:r>
              <a:rPr sz="28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°C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Contenido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8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8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(D1533)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Gravedad</a:t>
            </a:r>
            <a:r>
              <a:rPr sz="28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Especifica</a:t>
            </a:r>
            <a:r>
              <a:rPr sz="28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(D1298)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Color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/>
                </a:solidFill>
                <a:latin typeface="Calibri"/>
                <a:cs typeface="Calibri"/>
              </a:rPr>
              <a:t>(D1500)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23545" indent="-229235">
              <a:lnSpc>
                <a:spcPts val="2900"/>
              </a:lnSpc>
              <a:buClr>
                <a:srgbClr val="EAB100"/>
              </a:buClr>
              <a:buFont typeface="Arial"/>
              <a:buChar char="•"/>
              <a:tabLst>
                <a:tab pos="424180" algn="l"/>
              </a:tabLst>
            </a:pP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Inspección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visual</a:t>
            </a:r>
            <a:r>
              <a:rPr sz="28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/>
                </a:solidFill>
                <a:latin typeface="Calibri"/>
                <a:cs typeface="Calibri"/>
              </a:rPr>
              <a:t>(D1524</a:t>
            </a:r>
            <a:r>
              <a:rPr sz="28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800" spc="-60" dirty="0" smtClean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0" y="3352800"/>
            <a:ext cx="4307078" cy="290003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11304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RIGIDEZ</a:t>
            </a:r>
            <a:r>
              <a:rPr sz="4000" spc="-15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DIELÉCTRICA</a:t>
            </a:r>
            <a:r>
              <a:rPr sz="4000" spc="-15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ASTM</a:t>
            </a:r>
            <a:r>
              <a:rPr sz="4000" spc="-160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D877-</a:t>
            </a:r>
            <a:r>
              <a:rPr sz="4000" spc="-30" dirty="0">
                <a:solidFill>
                  <a:schemeClr val="tx1"/>
                </a:solidFill>
              </a:rPr>
              <a:t>07/ASTM</a:t>
            </a:r>
            <a:r>
              <a:rPr sz="4000" spc="-155" dirty="0">
                <a:solidFill>
                  <a:schemeClr val="tx1"/>
                </a:solidFill>
              </a:rPr>
              <a:t> </a:t>
            </a:r>
            <a:r>
              <a:rPr sz="4000" spc="-30" dirty="0">
                <a:solidFill>
                  <a:schemeClr val="tx1"/>
                </a:solidFill>
              </a:rPr>
              <a:t>D1816-</a:t>
            </a:r>
            <a:r>
              <a:rPr sz="4000" spc="-25" dirty="0">
                <a:solidFill>
                  <a:schemeClr val="tx1"/>
                </a:solidFill>
              </a:rPr>
              <a:t>12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132060" cy="205422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medida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resistencia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arco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eléctrico.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42925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capacidad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resistir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voltajes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bobinados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un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terminales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interruptor.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buena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indicación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contaminantes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aceite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(agua,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suciedad,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partículas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oxidación,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material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particulado)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8332" y="4578096"/>
            <a:ext cx="1286256" cy="13334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39611" y="4120896"/>
            <a:ext cx="1943099" cy="22479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3" y="2979420"/>
            <a:ext cx="9749028" cy="290017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958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RIGIDEZ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DIELÉCTRICA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99643" y="2322321"/>
            <a:ext cx="2859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Clases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electrodos: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6031991" y="2075688"/>
            <a:ext cx="5570982" cy="3446526"/>
            <a:chOff x="6031991" y="2075688"/>
            <a:chExt cx="5570982" cy="3446526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31991" y="2075688"/>
              <a:ext cx="5570982" cy="344652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315455" y="2392679"/>
              <a:ext cx="771525" cy="754380"/>
            </a:xfrm>
            <a:custGeom>
              <a:avLst/>
              <a:gdLst/>
              <a:ahLst/>
              <a:cxnLst/>
              <a:rect l="l" t="t" r="r" b="b"/>
              <a:pathLst>
                <a:path w="771525" h="754380">
                  <a:moveTo>
                    <a:pt x="771144" y="0"/>
                  </a:moveTo>
                  <a:lnTo>
                    <a:pt x="0" y="0"/>
                  </a:lnTo>
                  <a:lnTo>
                    <a:pt x="0" y="754379"/>
                  </a:lnTo>
                  <a:lnTo>
                    <a:pt x="771144" y="754379"/>
                  </a:lnTo>
                  <a:lnTo>
                    <a:pt x="771144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15455" y="2392679"/>
              <a:ext cx="771525" cy="754380"/>
            </a:xfrm>
            <a:custGeom>
              <a:avLst/>
              <a:gdLst/>
              <a:ahLst/>
              <a:cxnLst/>
              <a:rect l="l" t="t" r="r" b="b"/>
              <a:pathLst>
                <a:path w="771525" h="754380">
                  <a:moveTo>
                    <a:pt x="0" y="754379"/>
                  </a:moveTo>
                  <a:lnTo>
                    <a:pt x="771144" y="754379"/>
                  </a:lnTo>
                  <a:lnTo>
                    <a:pt x="771144" y="0"/>
                  </a:lnTo>
                  <a:lnTo>
                    <a:pt x="0" y="0"/>
                  </a:lnTo>
                  <a:lnTo>
                    <a:pt x="0" y="754379"/>
                  </a:lnTo>
                  <a:close/>
                </a:path>
              </a:pathLst>
            </a:custGeom>
            <a:ln w="12191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958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RIGIDEZ</a:t>
            </a:r>
            <a:r>
              <a:rPr spc="-50" dirty="0"/>
              <a:t> </a:t>
            </a:r>
            <a:r>
              <a:rPr spc="-10" dirty="0"/>
              <a:t>DIELÉCTRICA</a:t>
            </a:r>
          </a:p>
        </p:txBody>
      </p:sp>
      <p:grpSp>
        <p:nvGrpSpPr>
          <p:cNvPr id="19" name="object 19"/>
          <p:cNvGrpSpPr/>
          <p:nvPr/>
        </p:nvGrpSpPr>
        <p:grpSpPr>
          <a:xfrm>
            <a:off x="362711" y="2075688"/>
            <a:ext cx="5583555" cy="3451225"/>
            <a:chOff x="362711" y="2075688"/>
            <a:chExt cx="5583555" cy="3451225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711" y="2075688"/>
              <a:ext cx="5583174" cy="345109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46175" y="2392680"/>
              <a:ext cx="601980" cy="579120"/>
            </a:xfrm>
            <a:custGeom>
              <a:avLst/>
              <a:gdLst/>
              <a:ahLst/>
              <a:cxnLst/>
              <a:rect l="l" t="t" r="r" b="b"/>
              <a:pathLst>
                <a:path w="601980" h="579119">
                  <a:moveTo>
                    <a:pt x="601980" y="0"/>
                  </a:moveTo>
                  <a:lnTo>
                    <a:pt x="0" y="0"/>
                  </a:lnTo>
                  <a:lnTo>
                    <a:pt x="0" y="579120"/>
                  </a:lnTo>
                  <a:lnTo>
                    <a:pt x="601980" y="579120"/>
                  </a:lnTo>
                  <a:lnTo>
                    <a:pt x="601980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175" y="2392680"/>
              <a:ext cx="601980" cy="579120"/>
            </a:xfrm>
            <a:custGeom>
              <a:avLst/>
              <a:gdLst/>
              <a:ahLst/>
              <a:cxnLst/>
              <a:rect l="l" t="t" r="r" b="b"/>
              <a:pathLst>
                <a:path w="601980" h="579119">
                  <a:moveTo>
                    <a:pt x="0" y="579120"/>
                  </a:moveTo>
                  <a:lnTo>
                    <a:pt x="601980" y="579120"/>
                  </a:lnTo>
                  <a:lnTo>
                    <a:pt x="601980" y="0"/>
                  </a:lnTo>
                  <a:lnTo>
                    <a:pt x="0" y="0"/>
                  </a:lnTo>
                  <a:lnTo>
                    <a:pt x="0" y="579120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14400" y="762000"/>
            <a:ext cx="75482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RIGIDEZ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DIELECTRICA-CRITERIOS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297160" cy="2442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84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2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D877</a:t>
            </a:r>
            <a:r>
              <a:rPr sz="2400" b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02(2007)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Dielectric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Breakdown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Voltage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of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Insulating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Using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Disk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Electrodes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61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D1816</a:t>
            </a:r>
            <a:r>
              <a:rPr sz="2400" b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12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Dielectric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Breakdown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Voltage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690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Insulating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Using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Electrodes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2008505" indent="-228600">
              <a:lnSpc>
                <a:spcPts val="2590"/>
              </a:lnSpc>
              <a:spcBef>
                <a:spcPts val="28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*Los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electrodos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D1816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más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sensibles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partículas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disuelta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aceite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3293314" y="4904204"/>
          <a:ext cx="6755125" cy="1448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5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59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91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52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5956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ANÁLISIS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48309">
                        <a:lnSpc>
                          <a:spcPts val="2039"/>
                        </a:lnSpc>
                      </a:pPr>
                      <a:r>
                        <a:rPr sz="1750" spc="-2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7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NUEVO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610235">
                        <a:lnSpc>
                          <a:spcPts val="2039"/>
                        </a:lnSpc>
                      </a:pPr>
                      <a:r>
                        <a:rPr sz="1750" spc="-2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7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USADO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≤69KV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750" spc="-55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75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50" dirty="0">
                          <a:latin typeface="Calibri"/>
                          <a:cs typeface="Calibri"/>
                        </a:rPr>
                        <a:t>-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2055"/>
                        </a:lnSpc>
                        <a:spcBef>
                          <a:spcPts val="229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≤69KV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750" spc="-55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75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50" dirty="0">
                          <a:latin typeface="Calibri"/>
                          <a:cs typeface="Calibri"/>
                        </a:rPr>
                        <a:t>-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2055"/>
                        </a:lnSpc>
                        <a:spcBef>
                          <a:spcPts val="229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750" spc="-25" dirty="0">
                          <a:latin typeface="Calibri"/>
                          <a:cs typeface="Calibri"/>
                        </a:rPr>
                        <a:t>RIGIDEZ</a:t>
                      </a:r>
                      <a:r>
                        <a:rPr sz="17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10" dirty="0">
                          <a:latin typeface="Calibri"/>
                          <a:cs typeface="Calibri"/>
                        </a:rPr>
                        <a:t>DIELECTRICA</a:t>
                      </a:r>
                      <a:endParaRPr sz="17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750" spc="-10" dirty="0">
                          <a:latin typeface="Calibri"/>
                          <a:cs typeface="Calibri"/>
                        </a:rPr>
                        <a:t>ASTM</a:t>
                      </a:r>
                      <a:r>
                        <a:rPr sz="1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60" dirty="0">
                          <a:latin typeface="Calibri"/>
                          <a:cs typeface="Calibri"/>
                        </a:rPr>
                        <a:t>1816</a:t>
                      </a:r>
                      <a:r>
                        <a:rPr sz="175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50" spc="-20" dirty="0">
                          <a:latin typeface="Calibri"/>
                          <a:cs typeface="Calibri"/>
                        </a:rPr>
                        <a:t>(2mm)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25" dirty="0">
                          <a:latin typeface="Calibri"/>
                          <a:cs typeface="Calibri"/>
                        </a:rPr>
                        <a:t>45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25" dirty="0">
                          <a:latin typeface="Calibri"/>
                          <a:cs typeface="Calibri"/>
                        </a:rPr>
                        <a:t>55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25" dirty="0">
                          <a:latin typeface="Calibri"/>
                          <a:cs typeface="Calibri"/>
                        </a:rPr>
                        <a:t>60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25" dirty="0">
                          <a:latin typeface="Calibri"/>
                          <a:cs typeface="Calibri"/>
                        </a:rPr>
                        <a:t>40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25" dirty="0">
                          <a:latin typeface="Calibri"/>
                          <a:cs typeface="Calibri"/>
                        </a:rPr>
                        <a:t>47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750" spc="-25" dirty="0">
                          <a:latin typeface="Calibri"/>
                          <a:cs typeface="Calibri"/>
                        </a:rPr>
                        <a:t>50</a:t>
                      </a:r>
                      <a:endParaRPr sz="175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07499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NÚMERO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NEUTRALIZACIÓN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ASTM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D974-</a:t>
            </a:r>
            <a:r>
              <a:rPr spc="-25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373995" cy="23837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Permite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determinar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productos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oxidación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ácidos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6781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acidez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surge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deterioro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papel;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atacan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partes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metálicas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celulosa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(formando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lodos).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ácidos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aceleran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deterioro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define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mg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KOH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necesarios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neutralizar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todos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componentes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ácidos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presentes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gramo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aislante.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5372" y="4373879"/>
            <a:ext cx="5839968" cy="19613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09600" y="838252"/>
            <a:ext cx="88804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NÚMERO</a:t>
            </a:r>
            <a:r>
              <a:rPr sz="4000" spc="-8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spc="-35" dirty="0">
                <a:solidFill>
                  <a:schemeClr val="tx1"/>
                </a:solidFill>
              </a:rPr>
              <a:t>NEUTRALIZACIÓN-</a:t>
            </a:r>
            <a:r>
              <a:rPr sz="4000" spc="-10" dirty="0">
                <a:solidFill>
                  <a:schemeClr val="tx1"/>
                </a:solidFill>
              </a:rPr>
              <a:t>CRITERIOS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51666" y="6427114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9F9F9F"/>
                </a:solidFill>
                <a:latin typeface="Calibri"/>
                <a:cs typeface="Calibri"/>
              </a:rPr>
              <a:t>106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999880"/>
              </p:ext>
            </p:extLst>
          </p:nvPr>
        </p:nvGraphicFramePr>
        <p:xfrm>
          <a:off x="1752601" y="1903249"/>
          <a:ext cx="7401770" cy="2516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8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63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6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39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95934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ANÁLISIS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3380">
                        <a:lnSpc>
                          <a:spcPts val="1695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4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NUEVO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08000">
                        <a:lnSpc>
                          <a:spcPts val="1695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4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USADO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81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4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77470" algn="r">
                        <a:lnSpc>
                          <a:spcPct val="100000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4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783"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Numero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marL="304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Neutralización</a:t>
                      </a:r>
                      <a:r>
                        <a:rPr sz="14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20" dirty="0">
                          <a:latin typeface="Calibri"/>
                          <a:cs typeface="Calibri"/>
                        </a:rPr>
                        <a:t>(Max)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&lt;0.03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76200" algn="r">
                        <a:lnSpc>
                          <a:spcPct val="100000"/>
                        </a:lnSpc>
                      </a:pPr>
                      <a:r>
                        <a:rPr sz="1450" spc="-20" dirty="0">
                          <a:latin typeface="Calibri"/>
                          <a:cs typeface="Calibri"/>
                        </a:rPr>
                        <a:t>0.20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13995">
                        <a:lnSpc>
                          <a:spcPct val="100000"/>
                        </a:lnSpc>
                      </a:pPr>
                      <a:r>
                        <a:rPr sz="1450" spc="-20" dirty="0">
                          <a:latin typeface="Calibri"/>
                          <a:cs typeface="Calibri"/>
                        </a:rPr>
                        <a:t>0.15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483234">
                        <a:lnSpc>
                          <a:spcPct val="100000"/>
                        </a:lnSpc>
                      </a:pPr>
                      <a:r>
                        <a:rPr sz="1450" spc="-20" dirty="0">
                          <a:latin typeface="Calibri"/>
                          <a:cs typeface="Calibri"/>
                        </a:rPr>
                        <a:t>0.10</a:t>
                      </a:r>
                      <a:endParaRPr sz="145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426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TENSIÓN</a:t>
            </a:r>
            <a:r>
              <a:rPr spc="-12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INTERFACIAL</a:t>
            </a:r>
            <a:r>
              <a:rPr spc="-11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ASTM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D971-</a:t>
            </a:r>
            <a:r>
              <a:rPr spc="-25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942975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tensión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interfacial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agua;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expresa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en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dinas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cm.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proporciona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detectar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contaminantes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polares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solubles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productos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deterioro.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3962400"/>
            <a:ext cx="5876544" cy="130606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8003" y="2244851"/>
            <a:ext cx="4323588" cy="362407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1892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TENSIÓN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INTERFACIAL</a:t>
            </a: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1076" y="2244851"/>
            <a:ext cx="3334512" cy="362407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776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TENSIÓN</a:t>
            </a:r>
            <a:r>
              <a:rPr spc="35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INTERFACIAL-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7217409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Valores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indicar: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590"/>
              </a:lnSpc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Contaminación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aceite: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pinturas,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industriales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779375"/>
              </p:ext>
            </p:extLst>
          </p:nvPr>
        </p:nvGraphicFramePr>
        <p:xfrm>
          <a:off x="2590800" y="3505200"/>
          <a:ext cx="7025004" cy="1802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6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096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619760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ANÁLISIS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66090">
                        <a:lnSpc>
                          <a:spcPts val="211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NUEVO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635000">
                        <a:lnSpc>
                          <a:spcPts val="211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USADO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13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80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80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045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Tensión</a:t>
                      </a:r>
                      <a:r>
                        <a:rPr sz="1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interfacial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(mínimo)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38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32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2000" y="2362200"/>
            <a:ext cx="5443727" cy="2255901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5446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ÍNDICE</a:t>
            </a:r>
            <a:r>
              <a:rPr spc="-1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CALIDAD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685095"/>
            <a:ext cx="4930140" cy="186118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5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define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como: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984500" lvl="1" indent="-229235">
              <a:lnSpc>
                <a:spcPct val="100000"/>
              </a:lnSpc>
              <a:spcBef>
                <a:spcPts val="2360"/>
              </a:spcBef>
              <a:buClr>
                <a:srgbClr val="EAB100"/>
              </a:buClr>
              <a:buFont typeface="Arial"/>
              <a:buChar char="•"/>
              <a:tabLst>
                <a:tab pos="2985135" algn="l"/>
              </a:tabLst>
            </a:pPr>
            <a:r>
              <a:rPr sz="4000" b="1" spc="-10" dirty="0">
                <a:solidFill>
                  <a:srgbClr val="FFC000"/>
                </a:solidFill>
                <a:latin typeface="Calibri"/>
                <a:cs typeface="Calibri"/>
              </a:rPr>
              <a:t>IC=TI/NN</a:t>
            </a:r>
            <a:endParaRPr sz="40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1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buena: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643" y="3886327"/>
            <a:ext cx="2032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TI=40,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NN=0,01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57320" y="3886327"/>
            <a:ext cx="2317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IC=40/0,01=4.000)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9643" y="4618101"/>
            <a:ext cx="2287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mala: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7509" y="5317996"/>
            <a:ext cx="1878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TI=20,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NN=0,2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76370" y="5320154"/>
            <a:ext cx="2001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IC=20/0,2=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100)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911855" y="4003928"/>
            <a:ext cx="978535" cy="228600"/>
          </a:xfrm>
          <a:custGeom>
            <a:avLst/>
            <a:gdLst/>
            <a:ahLst/>
            <a:cxnLst/>
            <a:rect l="l" t="t" r="r" b="b"/>
            <a:pathLst>
              <a:path w="978535" h="228600">
                <a:moveTo>
                  <a:pt x="751458" y="0"/>
                </a:moveTo>
                <a:lnTo>
                  <a:pt x="750316" y="76148"/>
                </a:lnTo>
                <a:lnTo>
                  <a:pt x="788416" y="76708"/>
                </a:lnTo>
                <a:lnTo>
                  <a:pt x="787272" y="152908"/>
                </a:lnTo>
                <a:lnTo>
                  <a:pt x="749165" y="152908"/>
                </a:lnTo>
                <a:lnTo>
                  <a:pt x="748030" y="228600"/>
                </a:lnTo>
                <a:lnTo>
                  <a:pt x="905043" y="152908"/>
                </a:lnTo>
                <a:lnTo>
                  <a:pt x="787272" y="152908"/>
                </a:lnTo>
                <a:lnTo>
                  <a:pt x="749173" y="152348"/>
                </a:lnTo>
                <a:lnTo>
                  <a:pt x="906203" y="152348"/>
                </a:lnTo>
                <a:lnTo>
                  <a:pt x="978281" y="117602"/>
                </a:lnTo>
                <a:lnTo>
                  <a:pt x="751458" y="0"/>
                </a:lnTo>
                <a:close/>
              </a:path>
              <a:path w="978535" h="228600">
                <a:moveTo>
                  <a:pt x="750316" y="76148"/>
                </a:moveTo>
                <a:lnTo>
                  <a:pt x="749173" y="152348"/>
                </a:lnTo>
                <a:lnTo>
                  <a:pt x="787272" y="152908"/>
                </a:lnTo>
                <a:lnTo>
                  <a:pt x="788416" y="76708"/>
                </a:lnTo>
                <a:lnTo>
                  <a:pt x="750316" y="76148"/>
                </a:lnTo>
                <a:close/>
              </a:path>
              <a:path w="978535" h="228600">
                <a:moveTo>
                  <a:pt x="1016" y="65151"/>
                </a:moveTo>
                <a:lnTo>
                  <a:pt x="0" y="141351"/>
                </a:lnTo>
                <a:lnTo>
                  <a:pt x="749173" y="152348"/>
                </a:lnTo>
                <a:lnTo>
                  <a:pt x="750316" y="76148"/>
                </a:lnTo>
                <a:lnTo>
                  <a:pt x="1016" y="65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11729" y="5397627"/>
            <a:ext cx="978535" cy="228600"/>
          </a:xfrm>
          <a:custGeom>
            <a:avLst/>
            <a:gdLst/>
            <a:ahLst/>
            <a:cxnLst/>
            <a:rect l="l" t="t" r="r" b="b"/>
            <a:pathLst>
              <a:path w="978535" h="228600">
                <a:moveTo>
                  <a:pt x="751967" y="0"/>
                </a:moveTo>
                <a:lnTo>
                  <a:pt x="750612" y="76159"/>
                </a:lnTo>
                <a:lnTo>
                  <a:pt x="788669" y="76835"/>
                </a:lnTo>
                <a:lnTo>
                  <a:pt x="787272" y="153035"/>
                </a:lnTo>
                <a:lnTo>
                  <a:pt x="749245" y="153035"/>
                </a:lnTo>
                <a:lnTo>
                  <a:pt x="747903" y="228511"/>
                </a:lnTo>
                <a:lnTo>
                  <a:pt x="905670" y="153035"/>
                </a:lnTo>
                <a:lnTo>
                  <a:pt x="787272" y="153035"/>
                </a:lnTo>
                <a:lnTo>
                  <a:pt x="749257" y="152360"/>
                </a:lnTo>
                <a:lnTo>
                  <a:pt x="907080" y="152360"/>
                </a:lnTo>
                <a:lnTo>
                  <a:pt x="978407" y="118237"/>
                </a:lnTo>
                <a:lnTo>
                  <a:pt x="751967" y="0"/>
                </a:lnTo>
                <a:close/>
              </a:path>
              <a:path w="978535" h="228600">
                <a:moveTo>
                  <a:pt x="750612" y="76159"/>
                </a:moveTo>
                <a:lnTo>
                  <a:pt x="749257" y="152360"/>
                </a:lnTo>
                <a:lnTo>
                  <a:pt x="787272" y="153035"/>
                </a:lnTo>
                <a:lnTo>
                  <a:pt x="788669" y="76835"/>
                </a:lnTo>
                <a:lnTo>
                  <a:pt x="750612" y="76159"/>
                </a:lnTo>
                <a:close/>
              </a:path>
              <a:path w="978535" h="228600">
                <a:moveTo>
                  <a:pt x="1269" y="62865"/>
                </a:moveTo>
                <a:lnTo>
                  <a:pt x="0" y="139065"/>
                </a:lnTo>
                <a:lnTo>
                  <a:pt x="749257" y="152360"/>
                </a:lnTo>
                <a:lnTo>
                  <a:pt x="750612" y="76159"/>
                </a:lnTo>
                <a:lnTo>
                  <a:pt x="1269" y="628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107715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70" dirty="0">
                <a:solidFill>
                  <a:schemeClr val="tx1"/>
                </a:solidFill>
              </a:rPr>
              <a:t>FACTOR</a:t>
            </a:r>
            <a:r>
              <a:rPr sz="4000" spc="-12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spc="-20" dirty="0">
                <a:solidFill>
                  <a:schemeClr val="tx1"/>
                </a:solidFill>
              </a:rPr>
              <a:t>POTENCIA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A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25°C/100°C</a:t>
            </a:r>
            <a:r>
              <a:rPr sz="4000" spc="-11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ASTM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spc="-30" dirty="0">
                <a:solidFill>
                  <a:schemeClr val="tx1"/>
                </a:solidFill>
              </a:rPr>
              <a:t>D924-</a:t>
            </a:r>
            <a:r>
              <a:rPr sz="4000" spc="-25" dirty="0">
                <a:solidFill>
                  <a:schemeClr val="tx1"/>
                </a:solidFill>
              </a:rPr>
              <a:t>08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351135" cy="205422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medida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pérdidas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dieléctricas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través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utiliza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evaluar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deterioro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contaminación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(agua,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metales,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partículas,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contaminantes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polares,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etc).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cambios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detectar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temprana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mejor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otros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métodos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fisicoquímicos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5523" y="3965447"/>
            <a:ext cx="2275331" cy="249021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6669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" dirty="0">
                <a:solidFill>
                  <a:schemeClr val="tx1"/>
                </a:solidFill>
              </a:rPr>
              <a:t>FACTOR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POTENCIA-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2322321"/>
            <a:ext cx="900112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indicador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contaminanes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polares,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ionicos,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coloidales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solubles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subproductos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envejecimiento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163690"/>
              </p:ext>
            </p:extLst>
          </p:nvPr>
        </p:nvGraphicFramePr>
        <p:xfrm>
          <a:off x="1828800" y="3200399"/>
          <a:ext cx="7646113" cy="304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1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2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29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92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10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53403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ANÁLISIS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01955">
                        <a:lnSpc>
                          <a:spcPts val="182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NUEVO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47370">
                        <a:lnSpc>
                          <a:spcPts val="182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USADO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-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R="3175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-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77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Factor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potencia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25°C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(max)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0.05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0.5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Factor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potencia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100°C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(max)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0.4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0.3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97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</a:p>
                  </a:txBody>
                  <a:tcPr marL="0" marR="0" marT="1270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5160" y="2084832"/>
            <a:ext cx="2101596" cy="427177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4513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AGUA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ACEITE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spc="-70" dirty="0">
                <a:solidFill>
                  <a:schemeClr val="tx1"/>
                </a:solidFill>
              </a:rPr>
              <a:t>ESTA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TRES</a:t>
            </a:r>
            <a:r>
              <a:rPr spc="-10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FORMAS: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17372" y="2319909"/>
            <a:ext cx="5940425" cy="33432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3340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2400" b="1" spc="30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disuelta:</a:t>
            </a:r>
            <a:r>
              <a:rPr sz="2400" b="1" spc="30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unida</a:t>
            </a:r>
            <a:r>
              <a:rPr sz="2400" spc="3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3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3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hidrógeno</a:t>
            </a:r>
            <a:r>
              <a:rPr sz="2400" spc="3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molécula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hidrocarburos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158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2400" b="1" spc="505" dirty="0">
                <a:solidFill>
                  <a:srgbClr val="FFC000"/>
                </a:solidFill>
                <a:latin typeface="Calibri"/>
                <a:cs typeface="Calibri"/>
              </a:rPr>
              <a:t>  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emulsionada:</a:t>
            </a:r>
            <a:r>
              <a:rPr sz="2400" b="1" spc="505" dirty="0">
                <a:solidFill>
                  <a:srgbClr val="FFC000"/>
                </a:solidFill>
                <a:latin typeface="Calibri"/>
                <a:cs typeface="Calibri"/>
              </a:rPr>
              <a:t> 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Sobresaturada</a:t>
            </a:r>
            <a:r>
              <a:rPr sz="2400" spc="509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solución</a:t>
            </a:r>
            <a:r>
              <a:rPr sz="2400" spc="105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pero</a:t>
            </a:r>
            <a:r>
              <a:rPr sz="2400" spc="110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114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totalmente</a:t>
            </a:r>
            <a:r>
              <a:rPr sz="2400" spc="114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separada</a:t>
            </a:r>
            <a:r>
              <a:rPr sz="2400" spc="114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aceite,</a:t>
            </a:r>
            <a:r>
              <a:rPr sz="2400" spc="434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440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apariencia</a:t>
            </a:r>
            <a:r>
              <a:rPr sz="2400" spc="445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turbia</a:t>
            </a:r>
            <a:r>
              <a:rPr sz="2400" spc="440" dirty="0">
                <a:solidFill>
                  <a:schemeClr val="tx1"/>
                </a:solidFill>
                <a:latin typeface="Calibri"/>
                <a:cs typeface="Calibri"/>
              </a:rPr>
              <a:t>  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lechosa.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1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2400" b="1" spc="325" dirty="0">
                <a:solidFill>
                  <a:srgbClr val="FFC000"/>
                </a:solidFill>
                <a:latin typeface="Calibri"/>
                <a:cs typeface="Calibri"/>
              </a:rPr>
              <a:t> 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libre:</a:t>
            </a:r>
            <a:r>
              <a:rPr sz="2400" b="1" spc="325" dirty="0">
                <a:solidFill>
                  <a:srgbClr val="FFC000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Sobresaturada</a:t>
            </a:r>
            <a:r>
              <a:rPr sz="2400" spc="335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pero</a:t>
            </a:r>
            <a:r>
              <a:rPr sz="2400" spc="325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330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alta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concentración</a:t>
            </a:r>
            <a:r>
              <a:rPr sz="2400" spc="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suficiente</a:t>
            </a:r>
            <a:r>
              <a:rPr sz="2400" spc="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formar</a:t>
            </a:r>
            <a:r>
              <a:rPr sz="2400" spc="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go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tas</a:t>
            </a:r>
            <a:r>
              <a:rPr sz="2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separada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totalmente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aceite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3206495" y="2058923"/>
            <a:ext cx="5638800" cy="4115309"/>
            <a:chOff x="3206495" y="2058923"/>
            <a:chExt cx="5638800" cy="4115309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6495" y="2058923"/>
              <a:ext cx="5638800" cy="41148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997195" y="5894832"/>
              <a:ext cx="2529840" cy="279400"/>
            </a:xfrm>
            <a:custGeom>
              <a:avLst/>
              <a:gdLst/>
              <a:ahLst/>
              <a:cxnLst/>
              <a:rect l="l" t="t" r="r" b="b"/>
              <a:pathLst>
                <a:path w="2529840" h="279400">
                  <a:moveTo>
                    <a:pt x="0" y="46482"/>
                  </a:moveTo>
                  <a:lnTo>
                    <a:pt x="3655" y="28391"/>
                  </a:lnTo>
                  <a:lnTo>
                    <a:pt x="13620" y="13615"/>
                  </a:lnTo>
                  <a:lnTo>
                    <a:pt x="28396" y="3653"/>
                  </a:lnTo>
                  <a:lnTo>
                    <a:pt x="46481" y="0"/>
                  </a:lnTo>
                  <a:lnTo>
                    <a:pt x="2483357" y="0"/>
                  </a:lnTo>
                  <a:lnTo>
                    <a:pt x="2501443" y="3653"/>
                  </a:lnTo>
                  <a:lnTo>
                    <a:pt x="2516219" y="13615"/>
                  </a:lnTo>
                  <a:lnTo>
                    <a:pt x="2526184" y="28391"/>
                  </a:lnTo>
                  <a:lnTo>
                    <a:pt x="2529839" y="46482"/>
                  </a:lnTo>
                  <a:lnTo>
                    <a:pt x="2529839" y="232410"/>
                  </a:lnTo>
                  <a:lnTo>
                    <a:pt x="2526184" y="250500"/>
                  </a:lnTo>
                  <a:lnTo>
                    <a:pt x="2516219" y="265276"/>
                  </a:lnTo>
                  <a:lnTo>
                    <a:pt x="2501443" y="275238"/>
                  </a:lnTo>
                  <a:lnTo>
                    <a:pt x="2483357" y="278892"/>
                  </a:lnTo>
                  <a:lnTo>
                    <a:pt x="46481" y="278892"/>
                  </a:lnTo>
                  <a:lnTo>
                    <a:pt x="28396" y="275238"/>
                  </a:lnTo>
                  <a:lnTo>
                    <a:pt x="13620" y="265276"/>
                  </a:lnTo>
                  <a:lnTo>
                    <a:pt x="3655" y="250500"/>
                  </a:lnTo>
                  <a:lnTo>
                    <a:pt x="0" y="232410"/>
                  </a:lnTo>
                  <a:lnTo>
                    <a:pt x="0" y="46482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57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SOLUBILIDAD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DEL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AGUA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EL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ACEITE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5535" y="2019299"/>
            <a:ext cx="5623559" cy="3721608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57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SOLUBILIDAD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DEL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AGUA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EL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AC</a:t>
            </a:r>
            <a:r>
              <a:rPr spc="-10" dirty="0"/>
              <a:t>EITE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8148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Saturación</a:t>
            </a:r>
            <a:r>
              <a:rPr spc="-15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relativa</a:t>
            </a:r>
            <a:r>
              <a:rPr spc="-1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(RS,</a:t>
            </a:r>
            <a:r>
              <a:rPr spc="-13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%Sat)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073640" cy="29622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Saturación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Relativa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(RS):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actual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medida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ppm,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Saturación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(S0)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dada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(ºK).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65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K=</a:t>
            </a:r>
            <a:r>
              <a:rPr sz="2400" b="1" spc="-10" dirty="0">
                <a:solidFill>
                  <a:schemeClr val="tx1"/>
                </a:solidFill>
                <a:latin typeface="Calibri"/>
                <a:cs typeface="Calibri"/>
              </a:rPr>
              <a:t> °C+273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750" dirty="0">
              <a:latin typeface="Calibri"/>
              <a:cs typeface="Calibri"/>
            </a:endParaRPr>
          </a:p>
          <a:p>
            <a:pPr marL="241300" marR="2092960" indent="-241300">
              <a:lnSpc>
                <a:spcPts val="346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%Sat</a:t>
            </a:r>
            <a:r>
              <a:rPr sz="32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=</a:t>
            </a:r>
            <a:r>
              <a:rPr sz="3200" b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chemeClr val="tx1"/>
                </a:solidFill>
                <a:latin typeface="Calibri"/>
                <a:cs typeface="Calibri"/>
              </a:rPr>
              <a:t>Valor</a:t>
            </a:r>
            <a:r>
              <a:rPr sz="3200" b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3200" b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ppm</a:t>
            </a:r>
            <a:r>
              <a:rPr sz="32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32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3200" b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32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32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3200" b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10" dirty="0" err="1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3200" b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AR" sz="3200" b="1" spc="-10" dirty="0" smtClean="0">
                <a:solidFill>
                  <a:schemeClr val="tx1"/>
                </a:solidFill>
                <a:latin typeface="Calibri"/>
                <a:cs typeface="Calibri"/>
              </a:rPr>
              <a:t>          	      </a:t>
            </a:r>
            <a:r>
              <a:rPr sz="3200" b="1" dirty="0" err="1" smtClean="0">
                <a:solidFill>
                  <a:schemeClr val="tx1"/>
                </a:solidFill>
                <a:latin typeface="Calibri"/>
                <a:cs typeface="Calibri"/>
              </a:rPr>
              <a:t>Solubilidad</a:t>
            </a:r>
            <a:r>
              <a:rPr sz="3200" b="1" spc="-55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máxima</a:t>
            </a:r>
            <a:r>
              <a:rPr sz="3200" b="1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3200" b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32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r>
              <a:rPr sz="3200" b="1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200" b="1" spc="-50" dirty="0">
                <a:solidFill>
                  <a:schemeClr val="tx1"/>
                </a:solidFill>
                <a:latin typeface="Calibri"/>
                <a:cs typeface="Calibri"/>
              </a:rPr>
              <a:t>K</a:t>
            </a:r>
            <a:endParaRPr sz="3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911095" y="4360164"/>
            <a:ext cx="6662420" cy="33020"/>
          </a:xfrm>
          <a:custGeom>
            <a:avLst/>
            <a:gdLst/>
            <a:ahLst/>
            <a:cxnLst/>
            <a:rect l="l" t="t" r="r" b="b"/>
            <a:pathLst>
              <a:path w="6662420" h="33020">
                <a:moveTo>
                  <a:pt x="0" y="32638"/>
                </a:moveTo>
                <a:lnTo>
                  <a:pt x="6662038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9" name="Conector recto 18"/>
          <p:cNvCxnSpPr/>
          <p:nvPr/>
        </p:nvCxnSpPr>
        <p:spPr>
          <a:xfrm>
            <a:off x="1911095" y="4360164"/>
            <a:ext cx="6662420" cy="33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486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Solubilidad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función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la</a:t>
            </a:r>
            <a:r>
              <a:rPr spc="-10" dirty="0">
                <a:solidFill>
                  <a:schemeClr val="tx1"/>
                </a:solidFill>
              </a:rPr>
              <a:t> temperatura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823466" y="1836165"/>
            <a:ext cx="8822690" cy="3991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59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40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ppm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</a:pP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transformador: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70°C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  <a:tabLst>
                <a:tab pos="3670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Saturación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70°C;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S0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=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331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ppm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(Log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= -1567/K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7.0895)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590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%Sat=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40/331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=12%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 dirty="0">
              <a:latin typeface="Calibri"/>
              <a:cs typeface="Calibri"/>
            </a:endParaRPr>
          </a:p>
          <a:p>
            <a:pPr marL="241300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40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ppm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</a:pP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transformador: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10°C.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  <a:tabLst>
                <a:tab pos="3670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Saturación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10°C;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S0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=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36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ppm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(Log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=</a:t>
            </a:r>
            <a:r>
              <a:rPr sz="2400" spc="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1567/K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7.0895).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590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%Sat=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40/36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=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111%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!!!!</a:t>
            </a:r>
            <a:endParaRPr sz="2400" dirty="0">
              <a:latin typeface="Calibri"/>
              <a:cs typeface="Calibri"/>
            </a:endParaRPr>
          </a:p>
          <a:p>
            <a:pPr marL="416559" algn="ctr">
              <a:lnSpc>
                <a:spcPts val="2590"/>
              </a:lnSpc>
              <a:spcBef>
                <a:spcPts val="420"/>
              </a:spcBef>
            </a:pP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¡HAY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SOBRESATURACIÓN:</a:t>
            </a:r>
            <a:r>
              <a:rPr sz="2400" b="1" spc="-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CONDENSACIÓN!,</a:t>
            </a:r>
            <a:endParaRPr sz="2400" dirty="0">
              <a:solidFill>
                <a:srgbClr val="FFC000"/>
              </a:solidFill>
              <a:latin typeface="Calibri"/>
              <a:cs typeface="Calibri"/>
            </a:endParaRPr>
          </a:p>
          <a:p>
            <a:pPr marL="415925" algn="ctr">
              <a:lnSpc>
                <a:spcPts val="2305"/>
              </a:lnSpc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¡LLUEVE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DENTRO</a:t>
            </a:r>
            <a:r>
              <a:rPr sz="24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TRANSFORMADOR!</a:t>
            </a:r>
            <a:endParaRPr sz="2400" dirty="0">
              <a:solidFill>
                <a:srgbClr val="FFC000"/>
              </a:solidFill>
              <a:latin typeface="Calibri"/>
              <a:cs typeface="Calibri"/>
            </a:endParaRPr>
          </a:p>
          <a:p>
            <a:pPr marL="417830" algn="ctr">
              <a:lnSpc>
                <a:spcPts val="2590"/>
              </a:lnSpc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¡El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%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en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papel</a:t>
            </a:r>
            <a:r>
              <a:rPr sz="24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AUMENTA!</a:t>
            </a:r>
            <a:endParaRPr sz="2400" dirty="0">
              <a:solidFill>
                <a:srgbClr val="FFC000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59" y="1953767"/>
            <a:ext cx="1199388" cy="129540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338327" y="3517391"/>
            <a:ext cx="1464945" cy="1464945"/>
            <a:chOff x="338327" y="3517391"/>
            <a:chExt cx="1464945" cy="146494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959" y="3561587"/>
              <a:ext cx="1199388" cy="13533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327" y="3517391"/>
              <a:ext cx="1464563" cy="1464563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2578607" y="2033016"/>
            <a:ext cx="7269480" cy="4468368"/>
            <a:chOff x="2578607" y="2033016"/>
            <a:chExt cx="7269480" cy="4468368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8607" y="2221992"/>
              <a:ext cx="7269480" cy="35844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8607" y="2033016"/>
              <a:ext cx="7269480" cy="4468368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0053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Afinidad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del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papel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con</a:t>
            </a:r>
            <a:r>
              <a:rPr spc="-1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el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agua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51865" y="519174"/>
            <a:ext cx="74187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Contenido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Agua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el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Aceite.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627380" y="1494662"/>
            <a:ext cx="7414895" cy="4424680"/>
            <a:chOff x="443293" y="1977961"/>
            <a:chExt cx="7414895" cy="442468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627" y="1987295"/>
              <a:ext cx="7395971" cy="44058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8055" y="1982723"/>
              <a:ext cx="7405370" cy="4415155"/>
            </a:xfrm>
            <a:custGeom>
              <a:avLst/>
              <a:gdLst/>
              <a:ahLst/>
              <a:cxnLst/>
              <a:rect l="l" t="t" r="r" b="b"/>
              <a:pathLst>
                <a:path w="7405370" h="4415155">
                  <a:moveTo>
                    <a:pt x="0" y="4415028"/>
                  </a:moveTo>
                  <a:lnTo>
                    <a:pt x="7405116" y="4415028"/>
                  </a:lnTo>
                  <a:lnTo>
                    <a:pt x="7405116" y="0"/>
                  </a:lnTo>
                  <a:lnTo>
                    <a:pt x="0" y="0"/>
                  </a:lnTo>
                  <a:lnTo>
                    <a:pt x="0" y="44150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502152" y="3154679"/>
            <a:ext cx="2575560" cy="832485"/>
          </a:xfrm>
          <a:prstGeom prst="rect">
            <a:avLst/>
          </a:prstGeom>
          <a:solidFill>
            <a:srgbClr val="FFFFFF"/>
          </a:solidFill>
          <a:ln w="9144">
            <a:solidFill>
              <a:srgbClr val="FF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30"/>
              </a:spcBef>
            </a:pP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Oil</a:t>
            </a:r>
            <a:r>
              <a:rPr sz="1600" spc="-3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sample</a:t>
            </a:r>
            <a:r>
              <a:rPr sz="1600" spc="-4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taken</a:t>
            </a:r>
            <a:r>
              <a:rPr sz="1600" spc="-3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at</a:t>
            </a:r>
            <a:r>
              <a:rPr sz="1600" spc="-3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3E3E3E"/>
                </a:solidFill>
                <a:latin typeface="Arial"/>
                <a:cs typeface="Arial"/>
              </a:rPr>
              <a:t>20</a:t>
            </a:r>
            <a:r>
              <a:rPr sz="1575" spc="-30" baseline="26455" dirty="0">
                <a:solidFill>
                  <a:srgbClr val="3E3E3E"/>
                </a:solidFill>
                <a:latin typeface="Arial"/>
                <a:cs typeface="Arial"/>
              </a:rPr>
              <a:t>0</a:t>
            </a:r>
            <a:r>
              <a:rPr sz="1600" spc="-20" dirty="0">
                <a:solidFill>
                  <a:srgbClr val="3E3E3E"/>
                </a:solidFill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4.0%</a:t>
            </a:r>
            <a:r>
              <a:rPr sz="1600" spc="-1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water</a:t>
            </a:r>
            <a:r>
              <a:rPr sz="1600" spc="-1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=</a:t>
            </a:r>
            <a:r>
              <a:rPr sz="1600" spc="40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6</a:t>
            </a:r>
            <a:r>
              <a:rPr sz="1600" spc="-1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3E3E3E"/>
                </a:solidFill>
                <a:latin typeface="Arial"/>
                <a:cs typeface="Arial"/>
              </a:rPr>
              <a:t>ppm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1.0</a:t>
            </a:r>
            <a:r>
              <a:rPr sz="1600" spc="-1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%</a:t>
            </a:r>
            <a:r>
              <a:rPr sz="1600" spc="-20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water =</a:t>
            </a:r>
            <a:r>
              <a:rPr sz="1600" spc="-2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E3E3E"/>
                </a:solidFill>
                <a:latin typeface="Arial"/>
                <a:cs typeface="Arial"/>
              </a:rPr>
              <a:t>3</a:t>
            </a:r>
            <a:r>
              <a:rPr sz="1600" spc="-15" dirty="0">
                <a:solidFill>
                  <a:srgbClr val="3E3E3E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3E3E3E"/>
                </a:solidFill>
                <a:latin typeface="Arial"/>
                <a:cs typeface="Arial"/>
              </a:rPr>
              <a:t>ppm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54379" y="3150107"/>
            <a:ext cx="2357120" cy="2084070"/>
          </a:xfrm>
          <a:custGeom>
            <a:avLst/>
            <a:gdLst/>
            <a:ahLst/>
            <a:cxnLst/>
            <a:rect l="l" t="t" r="r" b="b"/>
            <a:pathLst>
              <a:path w="2357120" h="2084070">
                <a:moveTo>
                  <a:pt x="2356916" y="433197"/>
                </a:moveTo>
                <a:lnTo>
                  <a:pt x="2347988" y="420649"/>
                </a:lnTo>
                <a:lnTo>
                  <a:pt x="2350820" y="406654"/>
                </a:lnTo>
                <a:lnTo>
                  <a:pt x="533209" y="45262"/>
                </a:lnTo>
                <a:lnTo>
                  <a:pt x="563524" y="34798"/>
                </a:lnTo>
                <a:lnTo>
                  <a:pt x="585139" y="27305"/>
                </a:lnTo>
                <a:lnTo>
                  <a:pt x="589076" y="19050"/>
                </a:lnTo>
                <a:lnTo>
                  <a:pt x="586536" y="11557"/>
                </a:lnTo>
                <a:lnTo>
                  <a:pt x="583869" y="3937"/>
                </a:lnTo>
                <a:lnTo>
                  <a:pt x="575614" y="0"/>
                </a:lnTo>
                <a:lnTo>
                  <a:pt x="449503" y="43434"/>
                </a:lnTo>
                <a:lnTo>
                  <a:pt x="549452" y="131826"/>
                </a:lnTo>
                <a:lnTo>
                  <a:pt x="558596" y="131191"/>
                </a:lnTo>
                <a:lnTo>
                  <a:pt x="569264" y="119253"/>
                </a:lnTo>
                <a:lnTo>
                  <a:pt x="568629" y="110109"/>
                </a:lnTo>
                <a:lnTo>
                  <a:pt x="527481" y="73710"/>
                </a:lnTo>
                <a:lnTo>
                  <a:pt x="2313216" y="428663"/>
                </a:lnTo>
                <a:lnTo>
                  <a:pt x="58775" y="2024557"/>
                </a:lnTo>
                <a:lnTo>
                  <a:pt x="81559" y="1974469"/>
                </a:lnTo>
                <a:lnTo>
                  <a:pt x="78346" y="1965833"/>
                </a:lnTo>
                <a:lnTo>
                  <a:pt x="63792" y="1959229"/>
                </a:lnTo>
                <a:lnTo>
                  <a:pt x="55206" y="1962404"/>
                </a:lnTo>
                <a:lnTo>
                  <a:pt x="51892" y="1969770"/>
                </a:lnTo>
                <a:lnTo>
                  <a:pt x="0" y="2083816"/>
                </a:lnTo>
                <a:lnTo>
                  <a:pt x="53721" y="2079117"/>
                </a:lnTo>
                <a:lnTo>
                  <a:pt x="132892" y="2072132"/>
                </a:lnTo>
                <a:lnTo>
                  <a:pt x="138734" y="2065147"/>
                </a:lnTo>
                <a:lnTo>
                  <a:pt x="138099" y="2057158"/>
                </a:lnTo>
                <a:lnTo>
                  <a:pt x="137337" y="2049145"/>
                </a:lnTo>
                <a:lnTo>
                  <a:pt x="130352" y="2043303"/>
                </a:lnTo>
                <a:lnTo>
                  <a:pt x="75539" y="2048167"/>
                </a:lnTo>
                <a:lnTo>
                  <a:pt x="2356916" y="4331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042275" y="1865121"/>
            <a:ext cx="193167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080" indent="-229235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935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Muestras tomadas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temperaturas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058781" y="1865121"/>
            <a:ext cx="1749425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  <a:tabLst>
                <a:tab pos="957580" algn="l"/>
              </a:tabLst>
            </a:pP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1920">
              <a:lnSpc>
                <a:spcPts val="2590"/>
              </a:lnSpc>
              <a:tabLst>
                <a:tab pos="1091565" algn="l"/>
              </a:tabLst>
            </a:pP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bajas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3825">
              <a:lnSpc>
                <a:spcPts val="2735"/>
              </a:lnSpc>
              <a:tabLst>
                <a:tab pos="1143635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tienen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poca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71129" y="2852369"/>
            <a:ext cx="35369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6385" algn="l"/>
                <a:tab pos="2018030" algn="l"/>
                <a:tab pos="2672080" algn="l"/>
                <a:tab pos="299847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efectividad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ya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baja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71129" y="3182239"/>
            <a:ext cx="35388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temperatura,</a:t>
            </a:r>
            <a:r>
              <a:rPr sz="2400" spc="3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3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400" spc="3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migra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71129" y="3511422"/>
            <a:ext cx="3539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7425" algn="l"/>
                <a:tab pos="1442085" algn="l"/>
                <a:tab pos="2421890" algn="l"/>
                <a:tab pos="330327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desde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hacia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71129" y="3840607"/>
            <a:ext cx="2265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(IEC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60422)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431870" y="693165"/>
            <a:ext cx="47802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Intercambio</a:t>
            </a:r>
            <a:r>
              <a:rPr spc="-15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10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agua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578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°C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aumenta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sistema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transfiere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" y="3106877"/>
            <a:ext cx="56642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°C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disminuye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sistema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transfiere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agua: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643" y="4932045"/>
            <a:ext cx="1029017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32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32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equilibrio:</a:t>
            </a:r>
            <a:r>
              <a:rPr sz="32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cuando</a:t>
            </a:r>
            <a:r>
              <a:rPr sz="32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32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presión</a:t>
            </a:r>
            <a:r>
              <a:rPr sz="32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32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vapor</a:t>
            </a:r>
            <a:r>
              <a:rPr sz="32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32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agua</a:t>
            </a:r>
            <a:r>
              <a:rPr sz="32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es</a:t>
            </a:r>
            <a:r>
              <a:rPr sz="32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igual</a:t>
            </a:r>
            <a:r>
              <a:rPr sz="3200" b="1" spc="-1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en</a:t>
            </a:r>
            <a:r>
              <a:rPr sz="32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z="32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C000"/>
                </a:solidFill>
                <a:latin typeface="Calibri"/>
                <a:cs typeface="Calibri"/>
              </a:rPr>
              <a:t>papel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y</a:t>
            </a:r>
            <a:r>
              <a:rPr sz="3200" b="1" spc="-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z="32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C000"/>
                </a:solidFill>
                <a:latin typeface="Calibri"/>
                <a:cs typeface="Calibri"/>
              </a:rPr>
              <a:t>aceite.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527" y="2508504"/>
            <a:ext cx="1053465" cy="421005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8419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79192" y="2508504"/>
            <a:ext cx="1053465" cy="421005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8419" rIns="0" bIns="0" rtlCol="0">
            <a:spAutoFit/>
          </a:bodyPr>
          <a:lstStyle/>
          <a:p>
            <a:pPr marL="234315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71472" y="2604516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69" h="228600">
                <a:moveTo>
                  <a:pt x="584961" y="0"/>
                </a:moveTo>
                <a:lnTo>
                  <a:pt x="584961" y="228600"/>
                </a:lnTo>
                <a:lnTo>
                  <a:pt x="737361" y="152400"/>
                </a:lnTo>
                <a:lnTo>
                  <a:pt x="623061" y="152400"/>
                </a:lnTo>
                <a:lnTo>
                  <a:pt x="623061" y="76200"/>
                </a:lnTo>
                <a:lnTo>
                  <a:pt x="737361" y="76200"/>
                </a:lnTo>
                <a:lnTo>
                  <a:pt x="584961" y="0"/>
                </a:lnTo>
                <a:close/>
              </a:path>
              <a:path w="814069" h="228600">
                <a:moveTo>
                  <a:pt x="584961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584961" y="152400"/>
                </a:lnTo>
                <a:lnTo>
                  <a:pt x="584961" y="76200"/>
                </a:lnTo>
                <a:close/>
              </a:path>
              <a:path w="814069" h="228600">
                <a:moveTo>
                  <a:pt x="737361" y="76200"/>
                </a:moveTo>
                <a:lnTo>
                  <a:pt x="623061" y="76200"/>
                </a:lnTo>
                <a:lnTo>
                  <a:pt x="623061" y="152400"/>
                </a:lnTo>
                <a:lnTo>
                  <a:pt x="737361" y="152400"/>
                </a:lnTo>
                <a:lnTo>
                  <a:pt x="813561" y="114300"/>
                </a:lnTo>
                <a:lnTo>
                  <a:pt x="737361" y="7620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627376" y="3838955"/>
            <a:ext cx="1053465" cy="421005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8419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2668" y="3838955"/>
            <a:ext cx="1054735" cy="421005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8419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459"/>
              </a:spcBef>
            </a:pPr>
            <a:r>
              <a:rPr sz="1800" spc="-10" dirty="0"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21179" y="3934967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69" h="228600">
                <a:moveTo>
                  <a:pt x="584962" y="0"/>
                </a:moveTo>
                <a:lnTo>
                  <a:pt x="584962" y="228599"/>
                </a:lnTo>
                <a:lnTo>
                  <a:pt x="737362" y="152399"/>
                </a:lnTo>
                <a:lnTo>
                  <a:pt x="623062" y="152399"/>
                </a:lnTo>
                <a:lnTo>
                  <a:pt x="623062" y="76199"/>
                </a:lnTo>
                <a:lnTo>
                  <a:pt x="737362" y="76199"/>
                </a:lnTo>
                <a:lnTo>
                  <a:pt x="584962" y="0"/>
                </a:lnTo>
                <a:close/>
              </a:path>
              <a:path w="814069" h="228600">
                <a:moveTo>
                  <a:pt x="584962" y="76199"/>
                </a:moveTo>
                <a:lnTo>
                  <a:pt x="0" y="76199"/>
                </a:lnTo>
                <a:lnTo>
                  <a:pt x="0" y="152399"/>
                </a:lnTo>
                <a:lnTo>
                  <a:pt x="584962" y="152399"/>
                </a:lnTo>
                <a:lnTo>
                  <a:pt x="584962" y="76199"/>
                </a:lnTo>
                <a:close/>
              </a:path>
              <a:path w="814069" h="228600">
                <a:moveTo>
                  <a:pt x="737362" y="76199"/>
                </a:moveTo>
                <a:lnTo>
                  <a:pt x="623062" y="76199"/>
                </a:lnTo>
                <a:lnTo>
                  <a:pt x="623062" y="152399"/>
                </a:lnTo>
                <a:lnTo>
                  <a:pt x="737362" y="152399"/>
                </a:lnTo>
                <a:lnTo>
                  <a:pt x="813562" y="114299"/>
                </a:lnTo>
                <a:lnTo>
                  <a:pt x="737362" y="7619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6654166" y="1784094"/>
            <a:ext cx="3992879" cy="1912620"/>
            <a:chOff x="6653784" y="1772411"/>
            <a:chExt cx="3992879" cy="1912620"/>
          </a:xfrm>
        </p:grpSpPr>
        <p:sp>
          <p:nvSpPr>
            <p:cNvPr id="7" name="object 7"/>
            <p:cNvSpPr/>
            <p:nvPr/>
          </p:nvSpPr>
          <p:spPr>
            <a:xfrm>
              <a:off x="6653784" y="1772411"/>
              <a:ext cx="3992879" cy="1912620"/>
            </a:xfrm>
            <a:custGeom>
              <a:avLst/>
              <a:gdLst/>
              <a:ahLst/>
              <a:cxnLst/>
              <a:rect l="l" t="t" r="r" b="b"/>
              <a:pathLst>
                <a:path w="3992879" h="1912620">
                  <a:moveTo>
                    <a:pt x="3674110" y="0"/>
                  </a:moveTo>
                  <a:lnTo>
                    <a:pt x="318770" y="0"/>
                  </a:lnTo>
                  <a:lnTo>
                    <a:pt x="271671" y="3456"/>
                  </a:lnTo>
                  <a:lnTo>
                    <a:pt x="226715" y="13498"/>
                  </a:lnTo>
                  <a:lnTo>
                    <a:pt x="184397" y="29632"/>
                  </a:lnTo>
                  <a:lnTo>
                    <a:pt x="145209" y="51363"/>
                  </a:lnTo>
                  <a:lnTo>
                    <a:pt x="109645" y="78198"/>
                  </a:lnTo>
                  <a:lnTo>
                    <a:pt x="78198" y="109645"/>
                  </a:lnTo>
                  <a:lnTo>
                    <a:pt x="51363" y="145209"/>
                  </a:lnTo>
                  <a:lnTo>
                    <a:pt x="29632" y="184397"/>
                  </a:lnTo>
                  <a:lnTo>
                    <a:pt x="13498" y="226715"/>
                  </a:lnTo>
                  <a:lnTo>
                    <a:pt x="3456" y="271671"/>
                  </a:lnTo>
                  <a:lnTo>
                    <a:pt x="0" y="318770"/>
                  </a:lnTo>
                  <a:lnTo>
                    <a:pt x="0" y="1593850"/>
                  </a:lnTo>
                  <a:lnTo>
                    <a:pt x="3456" y="1640948"/>
                  </a:lnTo>
                  <a:lnTo>
                    <a:pt x="13498" y="1685904"/>
                  </a:lnTo>
                  <a:lnTo>
                    <a:pt x="29632" y="1728222"/>
                  </a:lnTo>
                  <a:lnTo>
                    <a:pt x="51363" y="1767410"/>
                  </a:lnTo>
                  <a:lnTo>
                    <a:pt x="78198" y="1802974"/>
                  </a:lnTo>
                  <a:lnTo>
                    <a:pt x="109645" y="1834421"/>
                  </a:lnTo>
                  <a:lnTo>
                    <a:pt x="145209" y="1861256"/>
                  </a:lnTo>
                  <a:lnTo>
                    <a:pt x="184397" y="1882987"/>
                  </a:lnTo>
                  <a:lnTo>
                    <a:pt x="226715" y="1899121"/>
                  </a:lnTo>
                  <a:lnTo>
                    <a:pt x="271671" y="1909163"/>
                  </a:lnTo>
                  <a:lnTo>
                    <a:pt x="318770" y="1912620"/>
                  </a:lnTo>
                  <a:lnTo>
                    <a:pt x="3674110" y="1912620"/>
                  </a:lnTo>
                  <a:lnTo>
                    <a:pt x="3721208" y="1909163"/>
                  </a:lnTo>
                  <a:lnTo>
                    <a:pt x="3766164" y="1899121"/>
                  </a:lnTo>
                  <a:lnTo>
                    <a:pt x="3808482" y="1882987"/>
                  </a:lnTo>
                  <a:lnTo>
                    <a:pt x="3847670" y="1861256"/>
                  </a:lnTo>
                  <a:lnTo>
                    <a:pt x="3883234" y="1834421"/>
                  </a:lnTo>
                  <a:lnTo>
                    <a:pt x="3914681" y="1802974"/>
                  </a:lnTo>
                  <a:lnTo>
                    <a:pt x="3941516" y="1767410"/>
                  </a:lnTo>
                  <a:lnTo>
                    <a:pt x="3963247" y="1728222"/>
                  </a:lnTo>
                  <a:lnTo>
                    <a:pt x="3979381" y="1685904"/>
                  </a:lnTo>
                  <a:lnTo>
                    <a:pt x="3989423" y="1640948"/>
                  </a:lnTo>
                  <a:lnTo>
                    <a:pt x="3992880" y="1593850"/>
                  </a:lnTo>
                  <a:lnTo>
                    <a:pt x="3992880" y="318770"/>
                  </a:lnTo>
                  <a:lnTo>
                    <a:pt x="3989423" y="271671"/>
                  </a:lnTo>
                  <a:lnTo>
                    <a:pt x="3979381" y="226715"/>
                  </a:lnTo>
                  <a:lnTo>
                    <a:pt x="3963247" y="184397"/>
                  </a:lnTo>
                  <a:lnTo>
                    <a:pt x="3941516" y="145209"/>
                  </a:lnTo>
                  <a:lnTo>
                    <a:pt x="3914681" y="109645"/>
                  </a:lnTo>
                  <a:lnTo>
                    <a:pt x="3883234" y="78198"/>
                  </a:lnTo>
                  <a:lnTo>
                    <a:pt x="3847670" y="51363"/>
                  </a:lnTo>
                  <a:lnTo>
                    <a:pt x="3808482" y="29632"/>
                  </a:lnTo>
                  <a:lnTo>
                    <a:pt x="3766164" y="13498"/>
                  </a:lnTo>
                  <a:lnTo>
                    <a:pt x="3721208" y="3456"/>
                  </a:lnTo>
                  <a:lnTo>
                    <a:pt x="3674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53784" y="1772411"/>
              <a:ext cx="3992879" cy="1912620"/>
            </a:xfrm>
            <a:custGeom>
              <a:avLst/>
              <a:gdLst/>
              <a:ahLst/>
              <a:cxnLst/>
              <a:rect l="l" t="t" r="r" b="b"/>
              <a:pathLst>
                <a:path w="3992879" h="1912620">
                  <a:moveTo>
                    <a:pt x="0" y="318770"/>
                  </a:moveTo>
                  <a:lnTo>
                    <a:pt x="3456" y="271671"/>
                  </a:lnTo>
                  <a:lnTo>
                    <a:pt x="13498" y="226715"/>
                  </a:lnTo>
                  <a:lnTo>
                    <a:pt x="29632" y="184397"/>
                  </a:lnTo>
                  <a:lnTo>
                    <a:pt x="51363" y="145209"/>
                  </a:lnTo>
                  <a:lnTo>
                    <a:pt x="78198" y="109645"/>
                  </a:lnTo>
                  <a:lnTo>
                    <a:pt x="109645" y="78198"/>
                  </a:lnTo>
                  <a:lnTo>
                    <a:pt x="145209" y="51363"/>
                  </a:lnTo>
                  <a:lnTo>
                    <a:pt x="184397" y="29632"/>
                  </a:lnTo>
                  <a:lnTo>
                    <a:pt x="226715" y="13498"/>
                  </a:lnTo>
                  <a:lnTo>
                    <a:pt x="271671" y="3456"/>
                  </a:lnTo>
                  <a:lnTo>
                    <a:pt x="318770" y="0"/>
                  </a:lnTo>
                  <a:lnTo>
                    <a:pt x="3674110" y="0"/>
                  </a:lnTo>
                  <a:lnTo>
                    <a:pt x="3721208" y="3456"/>
                  </a:lnTo>
                  <a:lnTo>
                    <a:pt x="3766164" y="13498"/>
                  </a:lnTo>
                  <a:lnTo>
                    <a:pt x="3808482" y="29632"/>
                  </a:lnTo>
                  <a:lnTo>
                    <a:pt x="3847670" y="51363"/>
                  </a:lnTo>
                  <a:lnTo>
                    <a:pt x="3883234" y="78198"/>
                  </a:lnTo>
                  <a:lnTo>
                    <a:pt x="3914681" y="109645"/>
                  </a:lnTo>
                  <a:lnTo>
                    <a:pt x="3941516" y="145209"/>
                  </a:lnTo>
                  <a:lnTo>
                    <a:pt x="3963247" y="184397"/>
                  </a:lnTo>
                  <a:lnTo>
                    <a:pt x="3979381" y="226715"/>
                  </a:lnTo>
                  <a:lnTo>
                    <a:pt x="3989423" y="271671"/>
                  </a:lnTo>
                  <a:lnTo>
                    <a:pt x="3992880" y="318770"/>
                  </a:lnTo>
                  <a:lnTo>
                    <a:pt x="3992880" y="1593850"/>
                  </a:lnTo>
                  <a:lnTo>
                    <a:pt x="3989423" y="1640948"/>
                  </a:lnTo>
                  <a:lnTo>
                    <a:pt x="3979381" y="1685904"/>
                  </a:lnTo>
                  <a:lnTo>
                    <a:pt x="3963247" y="1728222"/>
                  </a:lnTo>
                  <a:lnTo>
                    <a:pt x="3941516" y="1767410"/>
                  </a:lnTo>
                  <a:lnTo>
                    <a:pt x="3914681" y="1802974"/>
                  </a:lnTo>
                  <a:lnTo>
                    <a:pt x="3883234" y="1834421"/>
                  </a:lnTo>
                  <a:lnTo>
                    <a:pt x="3847670" y="1861256"/>
                  </a:lnTo>
                  <a:lnTo>
                    <a:pt x="3808482" y="1882987"/>
                  </a:lnTo>
                  <a:lnTo>
                    <a:pt x="3766164" y="1899121"/>
                  </a:lnTo>
                  <a:lnTo>
                    <a:pt x="3721208" y="1909163"/>
                  </a:lnTo>
                  <a:lnTo>
                    <a:pt x="3674110" y="1912620"/>
                  </a:lnTo>
                  <a:lnTo>
                    <a:pt x="318770" y="1912620"/>
                  </a:lnTo>
                  <a:lnTo>
                    <a:pt x="271671" y="1909163"/>
                  </a:lnTo>
                  <a:lnTo>
                    <a:pt x="226715" y="1899121"/>
                  </a:lnTo>
                  <a:lnTo>
                    <a:pt x="184397" y="1882987"/>
                  </a:lnTo>
                  <a:lnTo>
                    <a:pt x="145209" y="1861256"/>
                  </a:lnTo>
                  <a:lnTo>
                    <a:pt x="109645" y="1834421"/>
                  </a:lnTo>
                  <a:lnTo>
                    <a:pt x="78198" y="1802974"/>
                  </a:lnTo>
                  <a:lnTo>
                    <a:pt x="51363" y="1767410"/>
                  </a:lnTo>
                  <a:lnTo>
                    <a:pt x="29632" y="1728222"/>
                  </a:lnTo>
                  <a:lnTo>
                    <a:pt x="13498" y="1685904"/>
                  </a:lnTo>
                  <a:lnTo>
                    <a:pt x="3456" y="1640948"/>
                  </a:lnTo>
                  <a:lnTo>
                    <a:pt x="0" y="1593850"/>
                  </a:lnTo>
                  <a:lnTo>
                    <a:pt x="0" y="318770"/>
                  </a:lnTo>
                  <a:close/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97509" y="882853"/>
            <a:ext cx="94145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solidFill>
                  <a:schemeClr val="tx1"/>
                </a:solidFill>
              </a:rPr>
              <a:t>Comportamiento</a:t>
            </a:r>
            <a:r>
              <a:rPr sz="4000" spc="-6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8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humedad</a:t>
            </a:r>
            <a:r>
              <a:rPr sz="4000" spc="-8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en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el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aceite</a:t>
            </a:r>
            <a:endParaRPr sz="4000" dirty="0">
              <a:solidFill>
                <a:schemeClr val="tx1"/>
              </a:solidFill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01623" y="1898904"/>
            <a:ext cx="3855720" cy="1774189"/>
            <a:chOff x="801623" y="1898904"/>
            <a:chExt cx="3855720" cy="1774189"/>
          </a:xfrm>
        </p:grpSpPr>
        <p:sp>
          <p:nvSpPr>
            <p:cNvPr id="13" name="object 13"/>
            <p:cNvSpPr/>
            <p:nvPr/>
          </p:nvSpPr>
          <p:spPr>
            <a:xfrm>
              <a:off x="830579" y="1927860"/>
              <a:ext cx="3797935" cy="1716405"/>
            </a:xfrm>
            <a:custGeom>
              <a:avLst/>
              <a:gdLst/>
              <a:ahLst/>
              <a:cxnLst/>
              <a:rect l="l" t="t" r="r" b="b"/>
              <a:pathLst>
                <a:path w="3797935" h="1716404">
                  <a:moveTo>
                    <a:pt x="3511804" y="0"/>
                  </a:moveTo>
                  <a:lnTo>
                    <a:pt x="286016" y="0"/>
                  </a:lnTo>
                  <a:lnTo>
                    <a:pt x="239623" y="3742"/>
                  </a:lnTo>
                  <a:lnTo>
                    <a:pt x="195613" y="14577"/>
                  </a:lnTo>
                  <a:lnTo>
                    <a:pt x="154575" y="31917"/>
                  </a:lnTo>
                  <a:lnTo>
                    <a:pt x="117098" y="55172"/>
                  </a:lnTo>
                  <a:lnTo>
                    <a:pt x="83772" y="83756"/>
                  </a:lnTo>
                  <a:lnTo>
                    <a:pt x="55184" y="117079"/>
                  </a:lnTo>
                  <a:lnTo>
                    <a:pt x="31924" y="154554"/>
                  </a:lnTo>
                  <a:lnTo>
                    <a:pt x="14581" y="195592"/>
                  </a:lnTo>
                  <a:lnTo>
                    <a:pt x="3743" y="239604"/>
                  </a:lnTo>
                  <a:lnTo>
                    <a:pt x="0" y="286003"/>
                  </a:lnTo>
                  <a:lnTo>
                    <a:pt x="0" y="1430019"/>
                  </a:lnTo>
                  <a:lnTo>
                    <a:pt x="3743" y="1476419"/>
                  </a:lnTo>
                  <a:lnTo>
                    <a:pt x="14581" y="1520431"/>
                  </a:lnTo>
                  <a:lnTo>
                    <a:pt x="31924" y="1561469"/>
                  </a:lnTo>
                  <a:lnTo>
                    <a:pt x="55184" y="1598944"/>
                  </a:lnTo>
                  <a:lnTo>
                    <a:pt x="83772" y="1632267"/>
                  </a:lnTo>
                  <a:lnTo>
                    <a:pt x="117098" y="1660851"/>
                  </a:lnTo>
                  <a:lnTo>
                    <a:pt x="154575" y="1684106"/>
                  </a:lnTo>
                  <a:lnTo>
                    <a:pt x="195613" y="1701446"/>
                  </a:lnTo>
                  <a:lnTo>
                    <a:pt x="239623" y="1712281"/>
                  </a:lnTo>
                  <a:lnTo>
                    <a:pt x="286016" y="1716023"/>
                  </a:lnTo>
                  <a:lnTo>
                    <a:pt x="3511804" y="1716023"/>
                  </a:lnTo>
                  <a:lnTo>
                    <a:pt x="3558203" y="1712281"/>
                  </a:lnTo>
                  <a:lnTo>
                    <a:pt x="3602215" y="1701446"/>
                  </a:lnTo>
                  <a:lnTo>
                    <a:pt x="3643253" y="1684106"/>
                  </a:lnTo>
                  <a:lnTo>
                    <a:pt x="3680728" y="1660851"/>
                  </a:lnTo>
                  <a:lnTo>
                    <a:pt x="3714051" y="1632267"/>
                  </a:lnTo>
                  <a:lnTo>
                    <a:pt x="3742635" y="1598944"/>
                  </a:lnTo>
                  <a:lnTo>
                    <a:pt x="3765890" y="1561469"/>
                  </a:lnTo>
                  <a:lnTo>
                    <a:pt x="3783230" y="1520431"/>
                  </a:lnTo>
                  <a:lnTo>
                    <a:pt x="3794065" y="1476419"/>
                  </a:lnTo>
                  <a:lnTo>
                    <a:pt x="3797807" y="1430019"/>
                  </a:lnTo>
                  <a:lnTo>
                    <a:pt x="3797807" y="286003"/>
                  </a:lnTo>
                  <a:lnTo>
                    <a:pt x="3794065" y="239604"/>
                  </a:lnTo>
                  <a:lnTo>
                    <a:pt x="3783230" y="195592"/>
                  </a:lnTo>
                  <a:lnTo>
                    <a:pt x="3765890" y="154554"/>
                  </a:lnTo>
                  <a:lnTo>
                    <a:pt x="3742635" y="117079"/>
                  </a:lnTo>
                  <a:lnTo>
                    <a:pt x="3714051" y="83756"/>
                  </a:lnTo>
                  <a:lnTo>
                    <a:pt x="3680728" y="55172"/>
                  </a:lnTo>
                  <a:lnTo>
                    <a:pt x="3643253" y="31917"/>
                  </a:lnTo>
                  <a:lnTo>
                    <a:pt x="3602215" y="14577"/>
                  </a:lnTo>
                  <a:lnTo>
                    <a:pt x="3558203" y="3742"/>
                  </a:lnTo>
                  <a:lnTo>
                    <a:pt x="3511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0579" y="1927860"/>
              <a:ext cx="3797935" cy="1716405"/>
            </a:xfrm>
            <a:custGeom>
              <a:avLst/>
              <a:gdLst/>
              <a:ahLst/>
              <a:cxnLst/>
              <a:rect l="l" t="t" r="r" b="b"/>
              <a:pathLst>
                <a:path w="3797935" h="1716404">
                  <a:moveTo>
                    <a:pt x="0" y="286003"/>
                  </a:moveTo>
                  <a:lnTo>
                    <a:pt x="3743" y="239604"/>
                  </a:lnTo>
                  <a:lnTo>
                    <a:pt x="14581" y="195592"/>
                  </a:lnTo>
                  <a:lnTo>
                    <a:pt x="31924" y="154554"/>
                  </a:lnTo>
                  <a:lnTo>
                    <a:pt x="55184" y="117079"/>
                  </a:lnTo>
                  <a:lnTo>
                    <a:pt x="83772" y="83756"/>
                  </a:lnTo>
                  <a:lnTo>
                    <a:pt x="117098" y="55172"/>
                  </a:lnTo>
                  <a:lnTo>
                    <a:pt x="154575" y="31917"/>
                  </a:lnTo>
                  <a:lnTo>
                    <a:pt x="195613" y="14577"/>
                  </a:lnTo>
                  <a:lnTo>
                    <a:pt x="239623" y="3742"/>
                  </a:lnTo>
                  <a:lnTo>
                    <a:pt x="286016" y="0"/>
                  </a:lnTo>
                  <a:lnTo>
                    <a:pt x="3511804" y="0"/>
                  </a:lnTo>
                  <a:lnTo>
                    <a:pt x="3558203" y="3742"/>
                  </a:lnTo>
                  <a:lnTo>
                    <a:pt x="3602215" y="14577"/>
                  </a:lnTo>
                  <a:lnTo>
                    <a:pt x="3643253" y="31917"/>
                  </a:lnTo>
                  <a:lnTo>
                    <a:pt x="3680728" y="55172"/>
                  </a:lnTo>
                  <a:lnTo>
                    <a:pt x="3714051" y="83756"/>
                  </a:lnTo>
                  <a:lnTo>
                    <a:pt x="3742635" y="117079"/>
                  </a:lnTo>
                  <a:lnTo>
                    <a:pt x="3765890" y="154554"/>
                  </a:lnTo>
                  <a:lnTo>
                    <a:pt x="3783230" y="195592"/>
                  </a:lnTo>
                  <a:lnTo>
                    <a:pt x="3794065" y="239604"/>
                  </a:lnTo>
                  <a:lnTo>
                    <a:pt x="3797807" y="286003"/>
                  </a:lnTo>
                  <a:lnTo>
                    <a:pt x="3797807" y="1430019"/>
                  </a:lnTo>
                  <a:lnTo>
                    <a:pt x="3794065" y="1476419"/>
                  </a:lnTo>
                  <a:lnTo>
                    <a:pt x="3783230" y="1520431"/>
                  </a:lnTo>
                  <a:lnTo>
                    <a:pt x="3765890" y="1561469"/>
                  </a:lnTo>
                  <a:lnTo>
                    <a:pt x="3742635" y="1598944"/>
                  </a:lnTo>
                  <a:lnTo>
                    <a:pt x="3714051" y="1632267"/>
                  </a:lnTo>
                  <a:lnTo>
                    <a:pt x="3680728" y="1660851"/>
                  </a:lnTo>
                  <a:lnTo>
                    <a:pt x="3643253" y="1684106"/>
                  </a:lnTo>
                  <a:lnTo>
                    <a:pt x="3602215" y="1701446"/>
                  </a:lnTo>
                  <a:lnTo>
                    <a:pt x="3558203" y="1712281"/>
                  </a:lnTo>
                  <a:lnTo>
                    <a:pt x="3511804" y="1716023"/>
                  </a:lnTo>
                  <a:lnTo>
                    <a:pt x="286016" y="1716023"/>
                  </a:lnTo>
                  <a:lnTo>
                    <a:pt x="239623" y="1712281"/>
                  </a:lnTo>
                  <a:lnTo>
                    <a:pt x="195613" y="1701446"/>
                  </a:lnTo>
                  <a:lnTo>
                    <a:pt x="154575" y="1684106"/>
                  </a:lnTo>
                  <a:lnTo>
                    <a:pt x="117098" y="1660851"/>
                  </a:lnTo>
                  <a:lnTo>
                    <a:pt x="83772" y="1632267"/>
                  </a:lnTo>
                  <a:lnTo>
                    <a:pt x="55184" y="1598944"/>
                  </a:lnTo>
                  <a:lnTo>
                    <a:pt x="31924" y="1561469"/>
                  </a:lnTo>
                  <a:lnTo>
                    <a:pt x="14581" y="1520431"/>
                  </a:lnTo>
                  <a:lnTo>
                    <a:pt x="3743" y="1476419"/>
                  </a:lnTo>
                  <a:lnTo>
                    <a:pt x="0" y="1430019"/>
                  </a:lnTo>
                  <a:lnTo>
                    <a:pt x="0" y="286003"/>
                  </a:lnTo>
                  <a:close/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92530" y="1934971"/>
            <a:ext cx="33997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5625" indent="126809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FUENTES: </a:t>
            </a:r>
            <a:r>
              <a:rPr sz="1800" dirty="0">
                <a:latin typeface="Calibri"/>
                <a:cs typeface="Calibri"/>
              </a:rPr>
              <a:t>RESIDUAL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AISLAMIENTO </a:t>
            </a:r>
            <a:r>
              <a:rPr sz="1800" dirty="0">
                <a:latin typeface="Calibri"/>
                <a:cs typeface="Calibri"/>
              </a:rPr>
              <a:t>ABSORVIDA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AMBIENTE OXIDACIÓN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ACEITE </a:t>
            </a:r>
            <a:r>
              <a:rPr sz="1800" dirty="0">
                <a:latin typeface="Calibri"/>
                <a:cs typeface="Calibri"/>
              </a:rPr>
              <a:t>DETERIORO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10" dirty="0">
                <a:latin typeface="Calibri"/>
                <a:cs typeface="Calibri"/>
              </a:rPr>
              <a:t> CELULOSA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TOMA</a:t>
            </a:r>
            <a:r>
              <a:rPr sz="1800" spc="-20" dirty="0">
                <a:latin typeface="Calibri"/>
                <a:cs typeface="Calibri"/>
              </a:rPr>
              <a:t> INCORRECTA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MUESTRA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27011" y="1741170"/>
            <a:ext cx="34474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8145" indent="1402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6F2F9F"/>
                </a:solidFill>
                <a:latin typeface="Calibri"/>
                <a:cs typeface="Calibri"/>
              </a:rPr>
              <a:t>CAUSAS: </a:t>
            </a:r>
            <a:r>
              <a:rPr sz="1800" dirty="0">
                <a:latin typeface="Calibri"/>
                <a:cs typeface="Calibri"/>
              </a:rPr>
              <a:t>DEFICIENTE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SECADO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FABRICA </a:t>
            </a:r>
            <a:r>
              <a:rPr sz="1800" spc="-20" dirty="0">
                <a:latin typeface="Calibri"/>
                <a:cs typeface="Calibri"/>
              </a:rPr>
              <a:t>SATURACIÓN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SILICA/FUGAS/CONEXIONES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SUELTAS </a:t>
            </a:r>
            <a:r>
              <a:rPr sz="1800" spc="-10" dirty="0">
                <a:latin typeface="Calibri"/>
                <a:cs typeface="Calibri"/>
              </a:rPr>
              <a:t>ENVEJECIMIENTO</a:t>
            </a:r>
            <a:endParaRPr sz="1800">
              <a:latin typeface="Calibri"/>
              <a:cs typeface="Calibri"/>
            </a:endParaRPr>
          </a:p>
          <a:p>
            <a:pPr marL="12700" marR="159385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CONTAMINACIÓN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 MUESTRA/RESULTADOS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ERRONEOS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48784" y="2610611"/>
            <a:ext cx="1784985" cy="405765"/>
            <a:chOff x="4748784" y="2610611"/>
            <a:chExt cx="1784985" cy="405765"/>
          </a:xfrm>
        </p:grpSpPr>
        <p:sp>
          <p:nvSpPr>
            <p:cNvPr id="18" name="object 18"/>
            <p:cNvSpPr/>
            <p:nvPr/>
          </p:nvSpPr>
          <p:spPr>
            <a:xfrm>
              <a:off x="4754880" y="2616707"/>
              <a:ext cx="1772920" cy="393700"/>
            </a:xfrm>
            <a:custGeom>
              <a:avLst/>
              <a:gdLst/>
              <a:ahLst/>
              <a:cxnLst/>
              <a:rect l="l" t="t" r="r" b="b"/>
              <a:pathLst>
                <a:path w="1772920" h="393700">
                  <a:moveTo>
                    <a:pt x="1575816" y="0"/>
                  </a:moveTo>
                  <a:lnTo>
                    <a:pt x="1575816" y="98297"/>
                  </a:lnTo>
                  <a:lnTo>
                    <a:pt x="0" y="98297"/>
                  </a:lnTo>
                  <a:lnTo>
                    <a:pt x="0" y="294893"/>
                  </a:lnTo>
                  <a:lnTo>
                    <a:pt x="1575816" y="294893"/>
                  </a:lnTo>
                  <a:lnTo>
                    <a:pt x="1575816" y="393191"/>
                  </a:lnTo>
                  <a:lnTo>
                    <a:pt x="1772412" y="196595"/>
                  </a:lnTo>
                  <a:lnTo>
                    <a:pt x="157581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54880" y="2616707"/>
              <a:ext cx="1772920" cy="393700"/>
            </a:xfrm>
            <a:custGeom>
              <a:avLst/>
              <a:gdLst/>
              <a:ahLst/>
              <a:cxnLst/>
              <a:rect l="l" t="t" r="r" b="b"/>
              <a:pathLst>
                <a:path w="1772920" h="393700">
                  <a:moveTo>
                    <a:pt x="0" y="98297"/>
                  </a:moveTo>
                  <a:lnTo>
                    <a:pt x="1575816" y="98297"/>
                  </a:lnTo>
                  <a:lnTo>
                    <a:pt x="1575816" y="0"/>
                  </a:lnTo>
                  <a:lnTo>
                    <a:pt x="1772412" y="196595"/>
                  </a:lnTo>
                  <a:lnTo>
                    <a:pt x="1575816" y="393191"/>
                  </a:lnTo>
                  <a:lnTo>
                    <a:pt x="1575816" y="294893"/>
                  </a:lnTo>
                  <a:lnTo>
                    <a:pt x="0" y="294893"/>
                  </a:lnTo>
                  <a:lnTo>
                    <a:pt x="0" y="98297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703825"/>
            <a:ext cx="7239000" cy="2780285"/>
          </a:xfrm>
          <a:prstGeom prst="rect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16484" y="905002"/>
            <a:ext cx="11553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</a:rPr>
              <a:t>Distribución</a:t>
            </a:r>
            <a:r>
              <a:rPr sz="3600" spc="-20" dirty="0">
                <a:solidFill>
                  <a:schemeClr val="tx1"/>
                </a:solidFill>
              </a:rPr>
              <a:t> </a:t>
            </a:r>
            <a:r>
              <a:rPr sz="3600" dirty="0">
                <a:solidFill>
                  <a:schemeClr val="tx1"/>
                </a:solidFill>
              </a:rPr>
              <a:t>del</a:t>
            </a:r>
            <a:r>
              <a:rPr sz="3600" spc="-25" dirty="0">
                <a:solidFill>
                  <a:schemeClr val="tx1"/>
                </a:solidFill>
              </a:rPr>
              <a:t> </a:t>
            </a:r>
            <a:r>
              <a:rPr sz="3600" dirty="0">
                <a:solidFill>
                  <a:schemeClr val="tx1"/>
                </a:solidFill>
              </a:rPr>
              <a:t>Contenido</a:t>
            </a:r>
            <a:r>
              <a:rPr sz="3600" spc="-15" dirty="0">
                <a:solidFill>
                  <a:schemeClr val="tx1"/>
                </a:solidFill>
              </a:rPr>
              <a:t> </a:t>
            </a:r>
            <a:r>
              <a:rPr sz="3600" dirty="0">
                <a:solidFill>
                  <a:schemeClr val="tx1"/>
                </a:solidFill>
              </a:rPr>
              <a:t>de</a:t>
            </a:r>
            <a:r>
              <a:rPr sz="3600" spc="-20" dirty="0">
                <a:solidFill>
                  <a:schemeClr val="tx1"/>
                </a:solidFill>
              </a:rPr>
              <a:t> </a:t>
            </a:r>
            <a:r>
              <a:rPr sz="3600" dirty="0">
                <a:solidFill>
                  <a:schemeClr val="tx1"/>
                </a:solidFill>
              </a:rPr>
              <a:t>Humedad</a:t>
            </a:r>
            <a:r>
              <a:rPr sz="3600" spc="-10" dirty="0">
                <a:solidFill>
                  <a:schemeClr val="tx1"/>
                </a:solidFill>
              </a:rPr>
              <a:t> </a:t>
            </a:r>
            <a:r>
              <a:rPr sz="3600" dirty="0">
                <a:solidFill>
                  <a:schemeClr val="tx1"/>
                </a:solidFill>
              </a:rPr>
              <a:t>en</a:t>
            </a:r>
            <a:r>
              <a:rPr sz="3600" spc="-30" dirty="0">
                <a:solidFill>
                  <a:schemeClr val="tx1"/>
                </a:solidFill>
              </a:rPr>
              <a:t> </a:t>
            </a:r>
            <a:r>
              <a:rPr sz="3600" dirty="0">
                <a:solidFill>
                  <a:schemeClr val="tx1"/>
                </a:solidFill>
              </a:rPr>
              <a:t>el</a:t>
            </a:r>
            <a:r>
              <a:rPr sz="3600" spc="-25" dirty="0">
                <a:solidFill>
                  <a:schemeClr val="tx1"/>
                </a:solidFill>
              </a:rPr>
              <a:t> </a:t>
            </a:r>
            <a:r>
              <a:rPr sz="3600" spc="-20" dirty="0">
                <a:solidFill>
                  <a:schemeClr val="tx1"/>
                </a:solidFill>
              </a:rPr>
              <a:t>Transformador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512773"/>
            <a:ext cx="10349230" cy="150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aislamiento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potencia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consiste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cartón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prensado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¿Dónde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existe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más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agua,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aceite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papel?</a:t>
            </a:r>
            <a:endParaRPr sz="2400" dirty="0"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mayor</a:t>
            </a:r>
            <a:r>
              <a:rPr sz="2400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parte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humedad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se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acumula</a:t>
            </a:r>
            <a:r>
              <a:rPr sz="2400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las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partes</a:t>
            </a:r>
            <a:r>
              <a:rPr sz="2400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sólidas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aislamiento,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cartón</a:t>
            </a:r>
            <a:r>
              <a:rPr sz="2400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prensado,</a:t>
            </a:r>
            <a:r>
              <a:rPr sz="2400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papel</a:t>
            </a:r>
            <a:r>
              <a:rPr sz="2400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madera</a:t>
            </a:r>
            <a:r>
              <a:rPr sz="2400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contienen</a:t>
            </a:r>
            <a:r>
              <a:rPr sz="2400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mayor</a:t>
            </a:r>
            <a:r>
              <a:rPr sz="2400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parte</a:t>
            </a:r>
            <a:r>
              <a:rPr sz="2400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alibri"/>
                <a:cs typeface="Calibri"/>
              </a:rPr>
              <a:t>agua: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8735" y="3252215"/>
            <a:ext cx="9243060" cy="346862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27023"/>
            <a:ext cx="8937625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chemeClr val="tx1"/>
                </a:solidFill>
              </a:rPr>
              <a:t>Métodos</a:t>
            </a:r>
            <a:r>
              <a:rPr sz="4000" spc="-16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para</a:t>
            </a:r>
            <a:r>
              <a:rPr sz="4000" spc="-15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Determinar</a:t>
            </a:r>
            <a:r>
              <a:rPr sz="4000" spc="-14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el</a:t>
            </a:r>
            <a:r>
              <a:rPr sz="4000" spc="-16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Contenido</a:t>
            </a:r>
            <a:r>
              <a:rPr sz="4000" spc="-15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de </a:t>
            </a:r>
            <a:r>
              <a:rPr sz="4000" dirty="0">
                <a:solidFill>
                  <a:schemeClr val="tx1"/>
                </a:solidFill>
              </a:rPr>
              <a:t>Humedad</a:t>
            </a:r>
            <a:r>
              <a:rPr sz="4000" spc="-12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en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el</a:t>
            </a:r>
            <a:r>
              <a:rPr sz="4000" spc="-12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Aislante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Sólido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72233"/>
            <a:ext cx="9233535" cy="31686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Medida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Indirecta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088390" lvl="1" indent="-161925">
              <a:lnSpc>
                <a:spcPts val="2735"/>
              </a:lnSpc>
              <a:spcBef>
                <a:spcPts val="720"/>
              </a:spcBef>
              <a:buChar char="-"/>
              <a:tabLst>
                <a:tab pos="1089025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Punto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Rocío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088390" lvl="1" indent="-161925">
              <a:lnSpc>
                <a:spcPts val="2595"/>
              </a:lnSpc>
              <a:buChar char="-"/>
              <a:tabLst>
                <a:tab pos="1089025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Método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indirecto,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carta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correlación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088390" lvl="1" indent="-161925">
              <a:lnSpc>
                <a:spcPts val="2595"/>
              </a:lnSpc>
              <a:buChar char="-"/>
              <a:tabLst>
                <a:tab pos="1089025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Monitoreo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continuo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sensores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088390" lvl="1" indent="-161925">
              <a:lnSpc>
                <a:spcPts val="2735"/>
              </a:lnSpc>
              <a:buChar char="-"/>
              <a:tabLst>
                <a:tab pos="1089025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Eléctricas,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Factor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Potencia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/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Espectroscopia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dieléctrica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 dirty="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mayoría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humedad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es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creada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por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mismo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transformador</a:t>
            </a:r>
            <a:r>
              <a:rPr sz="2400" b="1" spc="-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durante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degradación</a:t>
            </a:r>
            <a:r>
              <a:rPr sz="2400" b="1" spc="-8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papel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aislante.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51666" y="6427114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9F9F9F"/>
                </a:solidFill>
                <a:latin typeface="Calibri"/>
                <a:cs typeface="Calibri"/>
              </a:rPr>
              <a:t>123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0559" y="4247388"/>
            <a:ext cx="2674620" cy="168859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960620" y="3488410"/>
            <a:ext cx="1981200" cy="713257"/>
            <a:chOff x="4960620" y="3488410"/>
            <a:chExt cx="1981200" cy="713257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0620" y="3488410"/>
              <a:ext cx="1981200" cy="71325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24628" y="3540252"/>
              <a:ext cx="1856739" cy="576580"/>
            </a:xfrm>
            <a:custGeom>
              <a:avLst/>
              <a:gdLst/>
              <a:ahLst/>
              <a:cxnLst/>
              <a:rect l="l" t="t" r="r" b="b"/>
              <a:pathLst>
                <a:path w="1856740" h="576579">
                  <a:moveTo>
                    <a:pt x="1568196" y="0"/>
                  </a:moveTo>
                  <a:lnTo>
                    <a:pt x="1568196" y="144018"/>
                  </a:lnTo>
                  <a:lnTo>
                    <a:pt x="0" y="144018"/>
                  </a:lnTo>
                  <a:lnTo>
                    <a:pt x="0" y="432054"/>
                  </a:lnTo>
                  <a:lnTo>
                    <a:pt x="1568196" y="432054"/>
                  </a:lnTo>
                  <a:lnTo>
                    <a:pt x="1568196" y="576072"/>
                  </a:lnTo>
                  <a:lnTo>
                    <a:pt x="1856231" y="288036"/>
                  </a:lnTo>
                  <a:lnTo>
                    <a:pt x="15681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4628" y="3540252"/>
              <a:ext cx="1856739" cy="576580"/>
            </a:xfrm>
            <a:custGeom>
              <a:avLst/>
              <a:gdLst/>
              <a:ahLst/>
              <a:cxnLst/>
              <a:rect l="l" t="t" r="r" b="b"/>
              <a:pathLst>
                <a:path w="1856740" h="576579">
                  <a:moveTo>
                    <a:pt x="0" y="144018"/>
                  </a:moveTo>
                  <a:lnTo>
                    <a:pt x="1568196" y="144018"/>
                  </a:lnTo>
                  <a:lnTo>
                    <a:pt x="1568196" y="0"/>
                  </a:lnTo>
                  <a:lnTo>
                    <a:pt x="1856231" y="288036"/>
                  </a:lnTo>
                  <a:lnTo>
                    <a:pt x="1568196" y="576072"/>
                  </a:lnTo>
                  <a:lnTo>
                    <a:pt x="1568196" y="432054"/>
                  </a:lnTo>
                  <a:lnTo>
                    <a:pt x="0" y="432054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001F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429960" y="947771"/>
            <a:ext cx="71088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Humedad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el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Aislante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Sólido</a:t>
            </a:r>
          </a:p>
        </p:txBody>
      </p:sp>
      <p:sp>
        <p:nvSpPr>
          <p:cNvPr id="19" name="object 19"/>
          <p:cNvSpPr/>
          <p:nvPr/>
        </p:nvSpPr>
        <p:spPr>
          <a:xfrm>
            <a:off x="644651" y="2028444"/>
            <a:ext cx="4075429" cy="3784600"/>
          </a:xfrm>
          <a:custGeom>
            <a:avLst/>
            <a:gdLst/>
            <a:ahLst/>
            <a:cxnLst/>
            <a:rect l="l" t="t" r="r" b="b"/>
            <a:pathLst>
              <a:path w="4075429" h="3784600">
                <a:moveTo>
                  <a:pt x="4075176" y="0"/>
                </a:moveTo>
                <a:lnTo>
                  <a:pt x="0" y="0"/>
                </a:lnTo>
                <a:lnTo>
                  <a:pt x="0" y="3784091"/>
                </a:lnTo>
                <a:lnTo>
                  <a:pt x="4075176" y="3784091"/>
                </a:lnTo>
                <a:lnTo>
                  <a:pt x="4075176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18783" y="276466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8783" y="313246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74241" y="2613199"/>
            <a:ext cx="272415" cy="543560"/>
          </a:xfrm>
          <a:custGeom>
            <a:avLst/>
            <a:gdLst/>
            <a:ahLst/>
            <a:cxnLst/>
            <a:rect l="l" t="t" r="r" b="b"/>
            <a:pathLst>
              <a:path w="272415" h="543560">
                <a:moveTo>
                  <a:pt x="0" y="162913"/>
                </a:moveTo>
                <a:lnTo>
                  <a:pt x="0" y="18115"/>
                </a:lnTo>
              </a:path>
              <a:path w="272415" h="543560">
                <a:moveTo>
                  <a:pt x="0" y="380047"/>
                </a:moveTo>
                <a:lnTo>
                  <a:pt x="0" y="506729"/>
                </a:lnTo>
              </a:path>
              <a:path w="272415" h="543560">
                <a:moveTo>
                  <a:pt x="0" y="452510"/>
                </a:moveTo>
                <a:lnTo>
                  <a:pt x="0" y="506729"/>
                </a:lnTo>
              </a:path>
              <a:path w="272415" h="543560">
                <a:moveTo>
                  <a:pt x="90699" y="181029"/>
                </a:moveTo>
                <a:lnTo>
                  <a:pt x="272098" y="0"/>
                </a:lnTo>
              </a:path>
              <a:path w="272415" h="543560">
                <a:moveTo>
                  <a:pt x="90699" y="361931"/>
                </a:moveTo>
                <a:lnTo>
                  <a:pt x="272098" y="542961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79400" y="203786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9050" y="2405665"/>
            <a:ext cx="54419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419734" algn="l"/>
              </a:tabLst>
            </a:pPr>
            <a:r>
              <a:rPr sz="1800" b="1" spc="-37" baseline="2314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37039" y="2251268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01"/>
                </a:lnTo>
              </a:path>
            </a:pathLst>
          </a:custGeom>
          <a:ln w="276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90662" y="272817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90662" y="309597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37039" y="2522748"/>
            <a:ext cx="544830" cy="941705"/>
          </a:xfrm>
          <a:custGeom>
            <a:avLst/>
            <a:gdLst/>
            <a:ahLst/>
            <a:cxnLst/>
            <a:rect l="l" t="t" r="r" b="b"/>
            <a:pathLst>
              <a:path w="544830" h="941704">
                <a:moveTo>
                  <a:pt x="0" y="760094"/>
                </a:moveTo>
                <a:lnTo>
                  <a:pt x="0" y="941123"/>
                </a:lnTo>
              </a:path>
              <a:path w="544830" h="941704">
                <a:moveTo>
                  <a:pt x="126987" y="0"/>
                </a:moveTo>
                <a:lnTo>
                  <a:pt x="544210" y="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521278" y="2043988"/>
            <a:ext cx="55054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34628" y="241178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137039" y="2251268"/>
            <a:ext cx="907415" cy="1231265"/>
          </a:xfrm>
          <a:custGeom>
            <a:avLst/>
            <a:gdLst/>
            <a:ahLst/>
            <a:cxnLst/>
            <a:rect l="l" t="t" r="r" b="b"/>
            <a:pathLst>
              <a:path w="907414" h="1231264">
                <a:moveTo>
                  <a:pt x="634909" y="180901"/>
                </a:moveTo>
                <a:lnTo>
                  <a:pt x="634909" y="0"/>
                </a:lnTo>
              </a:path>
              <a:path w="907414" h="1231264">
                <a:moveTo>
                  <a:pt x="634909" y="361931"/>
                </a:moveTo>
                <a:lnTo>
                  <a:pt x="634909" y="542961"/>
                </a:lnTo>
              </a:path>
              <a:path w="907414" h="1231264">
                <a:moveTo>
                  <a:pt x="725609" y="361931"/>
                </a:moveTo>
                <a:lnTo>
                  <a:pt x="907072" y="542961"/>
                </a:lnTo>
              </a:path>
              <a:path w="907414" h="1231264">
                <a:moveTo>
                  <a:pt x="907072" y="741978"/>
                </a:moveTo>
                <a:lnTo>
                  <a:pt x="732867" y="915736"/>
                </a:lnTo>
              </a:path>
              <a:path w="907414" h="1231264">
                <a:moveTo>
                  <a:pt x="634909" y="1049690"/>
                </a:moveTo>
                <a:lnTo>
                  <a:pt x="634909" y="1230720"/>
                </a:lnTo>
              </a:path>
              <a:path w="907414" h="1231264">
                <a:moveTo>
                  <a:pt x="0" y="669643"/>
                </a:moveTo>
                <a:lnTo>
                  <a:pt x="0" y="850672"/>
                </a:lnTo>
              </a:path>
              <a:path w="907414" h="1231264">
                <a:moveTo>
                  <a:pt x="108849" y="959239"/>
                </a:moveTo>
                <a:lnTo>
                  <a:pt x="544210" y="959239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988628" y="382175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88628" y="418955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44112" y="3308230"/>
            <a:ext cx="363220" cy="905510"/>
          </a:xfrm>
          <a:custGeom>
            <a:avLst/>
            <a:gdLst/>
            <a:ahLst/>
            <a:cxnLst/>
            <a:rect l="l" t="t" r="r" b="b"/>
            <a:pathLst>
              <a:path w="363219" h="905510">
                <a:moveTo>
                  <a:pt x="0" y="524845"/>
                </a:moveTo>
                <a:lnTo>
                  <a:pt x="0" y="380047"/>
                </a:lnTo>
              </a:path>
              <a:path w="363219" h="905510">
                <a:moveTo>
                  <a:pt x="0" y="742106"/>
                </a:moveTo>
                <a:lnTo>
                  <a:pt x="0" y="868788"/>
                </a:lnTo>
              </a:path>
              <a:path w="363219" h="905510">
                <a:moveTo>
                  <a:pt x="0" y="814441"/>
                </a:moveTo>
                <a:lnTo>
                  <a:pt x="0" y="868788"/>
                </a:lnTo>
              </a:path>
              <a:path w="363219" h="905510">
                <a:moveTo>
                  <a:pt x="90686" y="542961"/>
                </a:moveTo>
                <a:lnTo>
                  <a:pt x="272060" y="361931"/>
                </a:lnTo>
              </a:path>
              <a:path w="363219" h="905510">
                <a:moveTo>
                  <a:pt x="90686" y="723990"/>
                </a:moveTo>
                <a:lnTo>
                  <a:pt x="272060" y="905020"/>
                </a:lnTo>
              </a:path>
              <a:path w="363219" h="905510">
                <a:moveTo>
                  <a:pt x="362747" y="0"/>
                </a:moveTo>
                <a:lnTo>
                  <a:pt x="362747" y="181029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360431" y="378513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60431" y="4152938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06859" y="3579710"/>
            <a:ext cx="544830" cy="941705"/>
          </a:xfrm>
          <a:custGeom>
            <a:avLst/>
            <a:gdLst/>
            <a:ahLst/>
            <a:cxnLst/>
            <a:rect l="l" t="t" r="r" b="b"/>
            <a:pathLst>
              <a:path w="544830" h="941704">
                <a:moveTo>
                  <a:pt x="0" y="760221"/>
                </a:moveTo>
                <a:lnTo>
                  <a:pt x="0" y="941123"/>
                </a:lnTo>
              </a:path>
              <a:path w="544830" h="941704">
                <a:moveTo>
                  <a:pt x="127038" y="0"/>
                </a:moveTo>
                <a:lnTo>
                  <a:pt x="544248" y="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732447" y="2764662"/>
            <a:ext cx="1609090" cy="546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05"/>
              </a:spcBef>
              <a:tabLst>
                <a:tab pos="344170" algn="l"/>
              </a:tabLst>
            </a:pPr>
            <a:r>
              <a:rPr sz="1800" b="1" spc="-75" baseline="-4629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800" b="1" baseline="-4629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10"/>
              </a:spcBef>
              <a:tabLst>
                <a:tab pos="616585" algn="l"/>
                <a:tab pos="1057910" algn="l"/>
              </a:tabLst>
            </a:pPr>
            <a:r>
              <a:rPr sz="1800" b="1" spc="-75" baseline="23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75" baseline="2314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041794" y="3308230"/>
            <a:ext cx="272415" cy="543560"/>
          </a:xfrm>
          <a:custGeom>
            <a:avLst/>
            <a:gdLst/>
            <a:ahLst/>
            <a:cxnLst/>
            <a:rect l="l" t="t" r="r" b="b"/>
            <a:pathLst>
              <a:path w="272414" h="543560">
                <a:moveTo>
                  <a:pt x="0" y="181029"/>
                </a:moveTo>
                <a:lnTo>
                  <a:pt x="0" y="0"/>
                </a:lnTo>
              </a:path>
              <a:path w="272414" h="543560">
                <a:moveTo>
                  <a:pt x="0" y="361931"/>
                </a:moveTo>
                <a:lnTo>
                  <a:pt x="0" y="542961"/>
                </a:lnTo>
              </a:path>
              <a:path w="272414" h="543560">
                <a:moveTo>
                  <a:pt x="90686" y="361931"/>
                </a:moveTo>
                <a:lnTo>
                  <a:pt x="272060" y="542961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346890" y="3821752"/>
            <a:ext cx="13271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406859" y="3977873"/>
            <a:ext cx="907415" cy="561340"/>
          </a:xfrm>
          <a:custGeom>
            <a:avLst/>
            <a:gdLst/>
            <a:ahLst/>
            <a:cxnLst/>
            <a:rect l="l" t="t" r="r" b="b"/>
            <a:pathLst>
              <a:path w="907414" h="561339">
                <a:moveTo>
                  <a:pt x="906996" y="72462"/>
                </a:moveTo>
                <a:lnTo>
                  <a:pt x="732892" y="246220"/>
                </a:lnTo>
              </a:path>
              <a:path w="907414" h="561339">
                <a:moveTo>
                  <a:pt x="634935" y="380047"/>
                </a:moveTo>
                <a:lnTo>
                  <a:pt x="634935" y="561102"/>
                </a:lnTo>
              </a:path>
              <a:path w="907414" h="561339">
                <a:moveTo>
                  <a:pt x="0" y="0"/>
                </a:moveTo>
                <a:lnTo>
                  <a:pt x="0" y="181029"/>
                </a:lnTo>
              </a:path>
              <a:path w="907414" h="561339">
                <a:moveTo>
                  <a:pt x="108798" y="289596"/>
                </a:moveTo>
                <a:lnTo>
                  <a:pt x="544248" y="289596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030919" y="3289635"/>
            <a:ext cx="2097405" cy="388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" algn="ctr">
              <a:lnSpc>
                <a:spcPts val="1425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 marR="5080" algn="ctr">
              <a:lnSpc>
                <a:spcPts val="1425"/>
              </a:lnSpc>
              <a:tabLst>
                <a:tab pos="701040" algn="l"/>
                <a:tab pos="1317625" algn="l"/>
                <a:tab pos="1972945" algn="l"/>
              </a:tabLst>
            </a:pPr>
            <a:r>
              <a:rPr sz="1800" b="1" spc="-37" baseline="2314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H</a:t>
            </a:r>
            <a:r>
              <a:rPr sz="1800" b="1" spc="487" baseline="23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37" baseline="4629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800" b="1" baseline="4629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75" baseline="23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862649" y="3282843"/>
            <a:ext cx="471805" cy="217804"/>
          </a:xfrm>
          <a:custGeom>
            <a:avLst/>
            <a:gdLst/>
            <a:ahLst/>
            <a:cxnLst/>
            <a:rect l="l" t="t" r="r" b="b"/>
            <a:pathLst>
              <a:path w="471805" h="217804">
                <a:moveTo>
                  <a:pt x="0" y="0"/>
                </a:moveTo>
                <a:lnTo>
                  <a:pt x="145111" y="72462"/>
                </a:lnTo>
              </a:path>
              <a:path w="471805" h="217804">
                <a:moveTo>
                  <a:pt x="326485" y="144798"/>
                </a:moveTo>
                <a:lnTo>
                  <a:pt x="471635" y="21726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258372" y="4876915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58372" y="5244703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313855" y="4363406"/>
            <a:ext cx="363220" cy="905510"/>
          </a:xfrm>
          <a:custGeom>
            <a:avLst/>
            <a:gdLst/>
            <a:ahLst/>
            <a:cxnLst/>
            <a:rect l="l" t="t" r="r" b="b"/>
            <a:pathLst>
              <a:path w="363220" h="905510">
                <a:moveTo>
                  <a:pt x="0" y="524883"/>
                </a:moveTo>
                <a:lnTo>
                  <a:pt x="0" y="380098"/>
                </a:lnTo>
              </a:path>
              <a:path w="363220" h="905510">
                <a:moveTo>
                  <a:pt x="0" y="742080"/>
                </a:moveTo>
                <a:lnTo>
                  <a:pt x="0" y="868775"/>
                </a:lnTo>
              </a:path>
              <a:path w="363220" h="905510">
                <a:moveTo>
                  <a:pt x="0" y="814479"/>
                </a:moveTo>
                <a:lnTo>
                  <a:pt x="0" y="868775"/>
                </a:lnTo>
              </a:path>
              <a:path w="363220" h="905510">
                <a:moveTo>
                  <a:pt x="90686" y="542986"/>
                </a:moveTo>
                <a:lnTo>
                  <a:pt x="272060" y="361995"/>
                </a:lnTo>
              </a:path>
              <a:path w="363220" h="905510">
                <a:moveTo>
                  <a:pt x="90686" y="723977"/>
                </a:moveTo>
                <a:lnTo>
                  <a:pt x="272060" y="904969"/>
                </a:lnTo>
              </a:path>
              <a:path w="363220" h="905510">
                <a:moveTo>
                  <a:pt x="362874" y="0"/>
                </a:moveTo>
                <a:lnTo>
                  <a:pt x="362874" y="181004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630302" y="4840352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30302" y="5208140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70610" y="5575915"/>
            <a:ext cx="243204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676730" y="4634900"/>
            <a:ext cx="544195" cy="941705"/>
          </a:xfrm>
          <a:custGeom>
            <a:avLst/>
            <a:gdLst/>
            <a:ahLst/>
            <a:cxnLst/>
            <a:rect l="l" t="t" r="r" b="b"/>
            <a:pathLst>
              <a:path w="544195" h="941704">
                <a:moveTo>
                  <a:pt x="0" y="760170"/>
                </a:moveTo>
                <a:lnTo>
                  <a:pt x="0" y="941174"/>
                </a:lnTo>
              </a:path>
              <a:path w="544195" h="941704">
                <a:moveTo>
                  <a:pt x="126910" y="0"/>
                </a:moveTo>
                <a:lnTo>
                  <a:pt x="544121" y="0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002254" y="3836551"/>
            <a:ext cx="160909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80"/>
              </a:spcBef>
              <a:tabLst>
                <a:tab pos="616585" algn="l"/>
                <a:tab pos="1058545" algn="l"/>
              </a:tabLst>
            </a:pP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75" baseline="2314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300739" y="4523978"/>
            <a:ext cx="209740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701040" algn="l"/>
                <a:tab pos="1318260" algn="l"/>
                <a:tab pos="1972945" algn="l"/>
              </a:tabLst>
            </a:pPr>
            <a:r>
              <a:rPr sz="1800" b="1" spc="-37" baseline="2314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200" b="1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37" baseline="4629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800" b="1" baseline="4629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b="1" spc="-75" baseline="231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baseline="231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311538" y="4363406"/>
            <a:ext cx="272415" cy="543560"/>
          </a:xfrm>
          <a:custGeom>
            <a:avLst/>
            <a:gdLst/>
            <a:ahLst/>
            <a:cxnLst/>
            <a:rect l="l" t="t" r="r" b="b"/>
            <a:pathLst>
              <a:path w="272414" h="543560">
                <a:moveTo>
                  <a:pt x="0" y="181004"/>
                </a:moveTo>
                <a:lnTo>
                  <a:pt x="0" y="0"/>
                </a:lnTo>
              </a:path>
              <a:path w="272414" h="543560">
                <a:moveTo>
                  <a:pt x="0" y="361995"/>
                </a:moveTo>
                <a:lnTo>
                  <a:pt x="0" y="542986"/>
                </a:lnTo>
              </a:path>
              <a:path w="272414" h="543560">
                <a:moveTo>
                  <a:pt x="90686" y="361995"/>
                </a:moveTo>
                <a:lnTo>
                  <a:pt x="272188" y="542986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4616761" y="4876915"/>
            <a:ext cx="13271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409495" y="5105487"/>
            <a:ext cx="174625" cy="173990"/>
          </a:xfrm>
          <a:custGeom>
            <a:avLst/>
            <a:gdLst/>
            <a:ahLst/>
            <a:cxnLst/>
            <a:rect l="l" t="t" r="r" b="b"/>
            <a:pathLst>
              <a:path w="174625" h="173989">
                <a:moveTo>
                  <a:pt x="174230" y="0"/>
                </a:moveTo>
                <a:lnTo>
                  <a:pt x="0" y="173757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4272125" y="4891765"/>
            <a:ext cx="126364" cy="526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272125" y="5576639"/>
            <a:ext cx="12382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676730" y="5033088"/>
            <a:ext cx="635000" cy="561340"/>
          </a:xfrm>
          <a:custGeom>
            <a:avLst/>
            <a:gdLst/>
            <a:ahLst/>
            <a:cxnLst/>
            <a:rect l="l" t="t" r="r" b="b"/>
            <a:pathLst>
              <a:path w="635000" h="561339">
                <a:moveTo>
                  <a:pt x="634807" y="380085"/>
                </a:moveTo>
                <a:lnTo>
                  <a:pt x="634807" y="561076"/>
                </a:lnTo>
              </a:path>
              <a:path w="635000" h="561339">
                <a:moveTo>
                  <a:pt x="0" y="0"/>
                </a:moveTo>
                <a:lnTo>
                  <a:pt x="0" y="180991"/>
                </a:lnTo>
              </a:path>
              <a:path w="635000" h="561339">
                <a:moveTo>
                  <a:pt x="108798" y="289596"/>
                </a:moveTo>
                <a:lnTo>
                  <a:pt x="544121" y="289596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292554" y="4291357"/>
            <a:ext cx="13271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132481" y="4296429"/>
            <a:ext cx="471805" cy="254000"/>
          </a:xfrm>
          <a:custGeom>
            <a:avLst/>
            <a:gdLst/>
            <a:ahLst/>
            <a:cxnLst/>
            <a:rect l="l" t="t" r="r" b="b"/>
            <a:pathLst>
              <a:path w="471804" h="254000">
                <a:moveTo>
                  <a:pt x="0" y="0"/>
                </a:moveTo>
                <a:lnTo>
                  <a:pt x="145149" y="72462"/>
                </a:lnTo>
              </a:path>
              <a:path w="471804" h="254000">
                <a:moveTo>
                  <a:pt x="290172" y="144798"/>
                </a:moveTo>
                <a:lnTo>
                  <a:pt x="471673" y="253403"/>
                </a:lnTo>
              </a:path>
            </a:pathLst>
          </a:custGeom>
          <a:ln w="276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980813" y="3355085"/>
            <a:ext cx="1611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DEGRADACIÓN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185659" y="2110739"/>
            <a:ext cx="4072254" cy="3790315"/>
          </a:xfrm>
          <a:custGeom>
            <a:avLst/>
            <a:gdLst/>
            <a:ahLst/>
            <a:cxnLst/>
            <a:rect l="l" t="t" r="r" b="b"/>
            <a:pathLst>
              <a:path w="4072254" h="3790315">
                <a:moveTo>
                  <a:pt x="4072128" y="0"/>
                </a:moveTo>
                <a:lnTo>
                  <a:pt x="0" y="0"/>
                </a:lnTo>
                <a:lnTo>
                  <a:pt x="0" y="3790188"/>
                </a:lnTo>
                <a:lnTo>
                  <a:pt x="4072128" y="3790188"/>
                </a:lnTo>
                <a:lnTo>
                  <a:pt x="4072128" y="0"/>
                </a:lnTo>
                <a:close/>
              </a:path>
            </a:pathLst>
          </a:custGeom>
          <a:solidFill>
            <a:srgbClr val="8282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251007" y="278785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251007" y="3126668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299893" y="2649207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80">
                <a:moveTo>
                  <a:pt x="0" y="150075"/>
                </a:moveTo>
                <a:lnTo>
                  <a:pt x="0" y="16688"/>
                </a:lnTo>
              </a:path>
              <a:path w="240029" h="500380">
                <a:moveTo>
                  <a:pt x="0" y="350215"/>
                </a:moveTo>
                <a:lnTo>
                  <a:pt x="0" y="466915"/>
                </a:lnTo>
              </a:path>
              <a:path w="240029" h="500380">
                <a:moveTo>
                  <a:pt x="0" y="416851"/>
                </a:moveTo>
                <a:lnTo>
                  <a:pt x="0" y="466915"/>
                </a:lnTo>
              </a:path>
              <a:path w="240029" h="500380">
                <a:moveTo>
                  <a:pt x="79952" y="166763"/>
                </a:moveTo>
                <a:lnTo>
                  <a:pt x="239857" y="0"/>
                </a:lnTo>
              </a:path>
              <a:path w="240029" h="500380">
                <a:moveTo>
                  <a:pt x="79952" y="333527"/>
                </a:moveTo>
                <a:lnTo>
                  <a:pt x="239857" y="500291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7568894" y="2118210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198352" y="2457026"/>
            <a:ext cx="48133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70205" algn="l"/>
              </a:tabLst>
            </a:pPr>
            <a:r>
              <a:rPr sz="1650" b="1" spc="-37" baseline="2525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650" b="1" baseline="2525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619703" y="2315797"/>
            <a:ext cx="0" cy="167005"/>
          </a:xfrm>
          <a:custGeom>
            <a:avLst/>
            <a:gdLst/>
            <a:ahLst/>
            <a:cxnLst/>
            <a:rect l="l" t="t" r="r" b="b"/>
            <a:pathLst>
              <a:path h="167005">
                <a:moveTo>
                  <a:pt x="0" y="0"/>
                </a:moveTo>
                <a:lnTo>
                  <a:pt x="0" y="166763"/>
                </a:lnTo>
              </a:path>
            </a:pathLst>
          </a:custGeom>
          <a:ln w="243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7578822" y="275412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619703" y="2565884"/>
            <a:ext cx="480059" cy="867410"/>
          </a:xfrm>
          <a:custGeom>
            <a:avLst/>
            <a:gdLst/>
            <a:ahLst/>
            <a:cxnLst/>
            <a:rect l="l" t="t" r="r" b="b"/>
            <a:pathLst>
              <a:path w="480059" h="867410">
                <a:moveTo>
                  <a:pt x="0" y="700314"/>
                </a:moveTo>
                <a:lnTo>
                  <a:pt x="0" y="866960"/>
                </a:lnTo>
              </a:path>
              <a:path w="480059" h="867410">
                <a:moveTo>
                  <a:pt x="111940" y="0"/>
                </a:moveTo>
                <a:lnTo>
                  <a:pt x="479726" y="0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7958415" y="2123969"/>
            <a:ext cx="48704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1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146484" y="2462667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8179383" y="2315797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80">
                <a:moveTo>
                  <a:pt x="0" y="166763"/>
                </a:moveTo>
                <a:lnTo>
                  <a:pt x="0" y="0"/>
                </a:lnTo>
              </a:path>
              <a:path w="240029" h="500380">
                <a:moveTo>
                  <a:pt x="0" y="333410"/>
                </a:moveTo>
                <a:lnTo>
                  <a:pt x="0" y="500174"/>
                </a:lnTo>
              </a:path>
              <a:path w="240029" h="500380">
                <a:moveTo>
                  <a:pt x="79952" y="333410"/>
                </a:moveTo>
                <a:lnTo>
                  <a:pt x="239914" y="500174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8146484" y="2787851"/>
            <a:ext cx="42037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01625" algn="l"/>
              </a:tabLst>
            </a:pPr>
            <a:r>
              <a:rPr sz="1650" b="1" spc="-75" baseline="-50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650" b="1" baseline="-505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619703" y="2932671"/>
            <a:ext cx="800100" cy="516890"/>
          </a:xfrm>
          <a:custGeom>
            <a:avLst/>
            <a:gdLst/>
            <a:ahLst/>
            <a:cxnLst/>
            <a:rect l="l" t="t" r="r" b="b"/>
            <a:pathLst>
              <a:path w="800100" h="516889">
                <a:moveTo>
                  <a:pt x="799593" y="66752"/>
                </a:moveTo>
                <a:lnTo>
                  <a:pt x="646029" y="226817"/>
                </a:lnTo>
              </a:path>
              <a:path w="800100" h="516889">
                <a:moveTo>
                  <a:pt x="559679" y="350216"/>
                </a:moveTo>
                <a:lnTo>
                  <a:pt x="559679" y="516862"/>
                </a:lnTo>
              </a:path>
              <a:path w="800100" h="516889">
                <a:moveTo>
                  <a:pt x="0" y="0"/>
                </a:moveTo>
                <a:lnTo>
                  <a:pt x="0" y="166763"/>
                </a:lnTo>
              </a:path>
              <a:path w="800100" h="516889">
                <a:moveTo>
                  <a:pt x="95952" y="266775"/>
                </a:moveTo>
                <a:lnTo>
                  <a:pt x="479727" y="266775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370388" y="376152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370389" y="4100339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419297" y="3289468"/>
            <a:ext cx="320040" cy="833755"/>
          </a:xfrm>
          <a:custGeom>
            <a:avLst/>
            <a:gdLst/>
            <a:ahLst/>
            <a:cxnLst/>
            <a:rect l="l" t="t" r="r" b="b"/>
            <a:pathLst>
              <a:path w="320040" h="833754">
                <a:moveTo>
                  <a:pt x="0" y="483603"/>
                </a:moveTo>
                <a:lnTo>
                  <a:pt x="0" y="350215"/>
                </a:lnTo>
              </a:path>
              <a:path w="320040" h="833754">
                <a:moveTo>
                  <a:pt x="0" y="683626"/>
                </a:moveTo>
                <a:lnTo>
                  <a:pt x="0" y="800325"/>
                </a:lnTo>
              </a:path>
              <a:path w="320040" h="833754">
                <a:moveTo>
                  <a:pt x="0" y="750378"/>
                </a:moveTo>
                <a:lnTo>
                  <a:pt x="0" y="800325"/>
                </a:lnTo>
              </a:path>
              <a:path w="320040" h="833754">
                <a:moveTo>
                  <a:pt x="79941" y="500174"/>
                </a:moveTo>
                <a:lnTo>
                  <a:pt x="239824" y="333527"/>
                </a:lnTo>
              </a:path>
              <a:path w="320040" h="833754">
                <a:moveTo>
                  <a:pt x="79941" y="666938"/>
                </a:moveTo>
                <a:lnTo>
                  <a:pt x="239824" y="833702"/>
                </a:lnTo>
              </a:path>
              <a:path w="320040" h="833754">
                <a:moveTo>
                  <a:pt x="319765" y="0"/>
                </a:moveTo>
                <a:lnTo>
                  <a:pt x="319765" y="166763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8698137" y="372791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698137" y="4066610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645517" y="4405426"/>
            <a:ext cx="21590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endParaRPr sz="110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8739063" y="3289468"/>
            <a:ext cx="800100" cy="1117600"/>
          </a:xfrm>
          <a:custGeom>
            <a:avLst/>
            <a:gdLst/>
            <a:ahLst/>
            <a:cxnLst/>
            <a:rect l="l" t="t" r="r" b="b"/>
            <a:pathLst>
              <a:path w="800100" h="1117600">
                <a:moveTo>
                  <a:pt x="0" y="950401"/>
                </a:moveTo>
                <a:lnTo>
                  <a:pt x="0" y="1117165"/>
                </a:lnTo>
              </a:path>
              <a:path w="800100" h="1117600">
                <a:moveTo>
                  <a:pt x="111985" y="250087"/>
                </a:moveTo>
                <a:lnTo>
                  <a:pt x="479760" y="250087"/>
                </a:lnTo>
              </a:path>
              <a:path w="800100" h="1117600">
                <a:moveTo>
                  <a:pt x="559701" y="166763"/>
                </a:moveTo>
                <a:lnTo>
                  <a:pt x="559701" y="0"/>
                </a:lnTo>
              </a:path>
              <a:path w="800100" h="1117600">
                <a:moveTo>
                  <a:pt x="559701" y="333527"/>
                </a:moveTo>
                <a:lnTo>
                  <a:pt x="559702" y="500174"/>
                </a:lnTo>
              </a:path>
              <a:path w="800100" h="1117600">
                <a:moveTo>
                  <a:pt x="639643" y="333527"/>
                </a:moveTo>
                <a:lnTo>
                  <a:pt x="799526" y="500174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9567710" y="3761522"/>
            <a:ext cx="11811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9385115" y="3973094"/>
            <a:ext cx="153670" cy="160655"/>
          </a:xfrm>
          <a:custGeom>
            <a:avLst/>
            <a:gdLst/>
            <a:ahLst/>
            <a:cxnLst/>
            <a:rect l="l" t="t" r="r" b="b"/>
            <a:pathLst>
              <a:path w="153670" h="160654">
                <a:moveTo>
                  <a:pt x="153473" y="0"/>
                </a:moveTo>
                <a:lnTo>
                  <a:pt x="0" y="160065"/>
                </a:lnTo>
              </a:path>
            </a:pathLst>
          </a:custGeom>
          <a:ln w="248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9263910" y="3775273"/>
            <a:ext cx="112395" cy="487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263910" y="440613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8739063" y="3906459"/>
            <a:ext cx="560070" cy="516890"/>
          </a:xfrm>
          <a:custGeom>
            <a:avLst/>
            <a:gdLst/>
            <a:ahLst/>
            <a:cxnLst/>
            <a:rect l="l" t="t" r="r" b="b"/>
            <a:pathLst>
              <a:path w="560070" h="516889">
                <a:moveTo>
                  <a:pt x="559702" y="350098"/>
                </a:moveTo>
                <a:lnTo>
                  <a:pt x="559702" y="516862"/>
                </a:lnTo>
              </a:path>
              <a:path w="560070" h="516889">
                <a:moveTo>
                  <a:pt x="0" y="0"/>
                </a:moveTo>
                <a:lnTo>
                  <a:pt x="0" y="166646"/>
                </a:lnTo>
              </a:path>
              <a:path w="560070" h="516889">
                <a:moveTo>
                  <a:pt x="95907" y="266775"/>
                </a:moveTo>
                <a:lnTo>
                  <a:pt x="479760" y="266775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7526158" y="3097639"/>
            <a:ext cx="2038350" cy="5340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889635" marR="5080" indent="-837565">
              <a:lnSpc>
                <a:spcPct val="103600"/>
              </a:lnSpc>
              <a:spcBef>
                <a:spcPts val="65"/>
              </a:spcBef>
              <a:tabLst>
                <a:tab pos="617855" algn="l"/>
                <a:tab pos="1161415" algn="l"/>
                <a:tab pos="1551305" algn="l"/>
              </a:tabLst>
            </a:pPr>
            <a:r>
              <a:rPr sz="1650" b="1" spc="-75" baseline="25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50" b="1" baseline="2525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650" b="1" spc="-75" baseline="25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50" b="1" baseline="2525" dirty="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sz="1650" b="1" spc="-75" baseline="25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650" b="1" baseline="2525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H2COH 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  <a:p>
            <a:pPr>
              <a:lnSpc>
                <a:spcPts val="1300"/>
              </a:lnSpc>
              <a:tabLst>
                <a:tab pos="617855" algn="l"/>
                <a:tab pos="1161415" algn="l"/>
                <a:tab pos="1739264" algn="l"/>
              </a:tabLst>
            </a:pPr>
            <a:r>
              <a:rPr sz="1650" b="1" spc="-37" baseline="2525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r>
              <a:rPr sz="1650" b="1" baseline="2525" dirty="0">
                <a:solidFill>
                  <a:srgbClr val="FFFFFF"/>
                </a:solidFill>
                <a:latin typeface="Arial"/>
                <a:cs typeface="Arial"/>
              </a:rPr>
              <a:t>	H</a:t>
            </a:r>
            <a:r>
              <a:rPr sz="1650" b="1" spc="375" baseline="2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spc="-37" baseline="5050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650" b="1" baseline="505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650" b="1" spc="-75" baseline="25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50" b="1" baseline="2525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8259336" y="3266199"/>
            <a:ext cx="415925" cy="200025"/>
          </a:xfrm>
          <a:custGeom>
            <a:avLst/>
            <a:gdLst/>
            <a:ahLst/>
            <a:cxnLst/>
            <a:rect l="l" t="t" r="r" b="b"/>
            <a:pathLst>
              <a:path w="415925" h="200025">
                <a:moveTo>
                  <a:pt x="0" y="0"/>
                </a:moveTo>
                <a:lnTo>
                  <a:pt x="127917" y="66635"/>
                </a:lnTo>
              </a:path>
              <a:path w="415925" h="200025">
                <a:moveTo>
                  <a:pt x="287800" y="133387"/>
                </a:moveTo>
                <a:lnTo>
                  <a:pt x="415751" y="200022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9969441" y="505538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969441" y="5394175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0018350" y="4900133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79">
                <a:moveTo>
                  <a:pt x="0" y="150052"/>
                </a:moveTo>
                <a:lnTo>
                  <a:pt x="0" y="16664"/>
                </a:lnTo>
              </a:path>
              <a:path w="240029" h="500379">
                <a:moveTo>
                  <a:pt x="0" y="350133"/>
                </a:moveTo>
                <a:lnTo>
                  <a:pt x="0" y="466844"/>
                </a:lnTo>
              </a:path>
              <a:path w="240029" h="500379">
                <a:moveTo>
                  <a:pt x="0" y="416827"/>
                </a:moveTo>
                <a:lnTo>
                  <a:pt x="0" y="466844"/>
                </a:lnTo>
              </a:path>
              <a:path w="240029" h="500379">
                <a:moveTo>
                  <a:pt x="79941" y="166728"/>
                </a:moveTo>
                <a:lnTo>
                  <a:pt x="239824" y="0"/>
                </a:lnTo>
              </a:path>
              <a:path w="240029" h="500379">
                <a:moveTo>
                  <a:pt x="79941" y="333457"/>
                </a:moveTo>
                <a:lnTo>
                  <a:pt x="239824" y="500186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10287295" y="436911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916821" y="4716578"/>
            <a:ext cx="48133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370205" algn="l"/>
              </a:tabLst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HO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650" b="1" spc="-75" baseline="25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650" baseline="2525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0338116" y="4566699"/>
            <a:ext cx="0" cy="167005"/>
          </a:xfrm>
          <a:custGeom>
            <a:avLst/>
            <a:gdLst/>
            <a:ahLst/>
            <a:cxnLst/>
            <a:rect l="l" t="t" r="r" b="b"/>
            <a:pathLst>
              <a:path h="167004">
                <a:moveTo>
                  <a:pt x="0" y="0"/>
                </a:moveTo>
                <a:lnTo>
                  <a:pt x="0" y="166693"/>
                </a:lnTo>
              </a:path>
            </a:pathLst>
          </a:custGeom>
          <a:ln w="243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10297302" y="5005024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0297302" y="5343817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244570" y="5682619"/>
            <a:ext cx="21590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endParaRPr sz="1100">
              <a:latin typeface="Arial"/>
              <a:cs typeface="Aria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10338116" y="4816762"/>
            <a:ext cx="480059" cy="867410"/>
          </a:xfrm>
          <a:custGeom>
            <a:avLst/>
            <a:gdLst/>
            <a:ahLst/>
            <a:cxnLst/>
            <a:rect l="l" t="t" r="r" b="b"/>
            <a:pathLst>
              <a:path w="480059" h="867410">
                <a:moveTo>
                  <a:pt x="0" y="700267"/>
                </a:moveTo>
                <a:lnTo>
                  <a:pt x="0" y="866996"/>
                </a:lnTo>
              </a:path>
              <a:path w="480059" h="867410">
                <a:moveTo>
                  <a:pt x="111985" y="0"/>
                </a:moveTo>
                <a:lnTo>
                  <a:pt x="479760" y="0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10676883" y="4374753"/>
            <a:ext cx="48704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H2COH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0864874" y="4713581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0897817" y="4566699"/>
            <a:ext cx="240029" cy="500380"/>
          </a:xfrm>
          <a:custGeom>
            <a:avLst/>
            <a:gdLst/>
            <a:ahLst/>
            <a:cxnLst/>
            <a:rect l="l" t="t" r="r" b="b"/>
            <a:pathLst>
              <a:path w="240029" h="500379">
                <a:moveTo>
                  <a:pt x="0" y="166693"/>
                </a:moveTo>
                <a:lnTo>
                  <a:pt x="0" y="0"/>
                </a:lnTo>
              </a:path>
              <a:path w="240029" h="500379">
                <a:moveTo>
                  <a:pt x="0" y="333433"/>
                </a:moveTo>
                <a:lnTo>
                  <a:pt x="0" y="500162"/>
                </a:lnTo>
              </a:path>
              <a:path w="240029" h="500379">
                <a:moveTo>
                  <a:pt x="79941" y="333433"/>
                </a:moveTo>
                <a:lnTo>
                  <a:pt x="239824" y="500162"/>
                </a:lnTo>
              </a:path>
            </a:pathLst>
          </a:custGeom>
          <a:ln w="2492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11166763" y="5038706"/>
            <a:ext cx="11811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0984168" y="5250266"/>
            <a:ext cx="153670" cy="160655"/>
          </a:xfrm>
          <a:custGeom>
            <a:avLst/>
            <a:gdLst/>
            <a:ahLst/>
            <a:cxnLst/>
            <a:rect l="l" t="t" r="r" b="b"/>
            <a:pathLst>
              <a:path w="153670" h="160654">
                <a:moveTo>
                  <a:pt x="153473" y="0"/>
                </a:moveTo>
                <a:lnTo>
                  <a:pt x="0" y="160053"/>
                </a:lnTo>
              </a:path>
            </a:pathLst>
          </a:custGeom>
          <a:ln w="248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10862963" y="5052374"/>
            <a:ext cx="112395" cy="4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3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862963" y="5664112"/>
            <a:ext cx="110489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8886246" y="2846832"/>
            <a:ext cx="2385695" cy="2866390"/>
            <a:chOff x="8886246" y="2846832"/>
            <a:chExt cx="2385695" cy="2866390"/>
          </a:xfrm>
        </p:grpSpPr>
        <p:sp>
          <p:nvSpPr>
            <p:cNvPr id="108" name="object 108"/>
            <p:cNvSpPr/>
            <p:nvPr/>
          </p:nvSpPr>
          <p:spPr>
            <a:xfrm>
              <a:off x="8898946" y="3149741"/>
              <a:ext cx="2319020" cy="2550795"/>
            </a:xfrm>
            <a:custGeom>
              <a:avLst/>
              <a:gdLst/>
              <a:ahLst/>
              <a:cxnLst/>
              <a:rect l="l" t="t" r="r" b="b"/>
              <a:pathLst>
                <a:path w="2319020" h="2550795">
                  <a:moveTo>
                    <a:pt x="1998871" y="2383964"/>
                  </a:moveTo>
                  <a:lnTo>
                    <a:pt x="1998871" y="2550693"/>
                  </a:lnTo>
                </a:path>
                <a:path w="2319020" h="2550795">
                  <a:moveTo>
                    <a:pt x="1439169" y="2033830"/>
                  </a:moveTo>
                  <a:lnTo>
                    <a:pt x="1439169" y="2200559"/>
                  </a:lnTo>
                </a:path>
                <a:path w="2319020" h="2550795">
                  <a:moveTo>
                    <a:pt x="1535189" y="2300594"/>
                  </a:moveTo>
                  <a:lnTo>
                    <a:pt x="1918930" y="2300594"/>
                  </a:lnTo>
                </a:path>
                <a:path w="2319020" h="2550795">
                  <a:moveTo>
                    <a:pt x="0" y="2250576"/>
                  </a:moveTo>
                  <a:lnTo>
                    <a:pt x="1420167" y="712764"/>
                  </a:lnTo>
                </a:path>
                <a:path w="2319020" h="2550795">
                  <a:moveTo>
                    <a:pt x="1295702" y="556460"/>
                  </a:moveTo>
                  <a:lnTo>
                    <a:pt x="1318567" y="603007"/>
                  </a:lnTo>
                  <a:lnTo>
                    <a:pt x="1345617" y="643589"/>
                  </a:lnTo>
                  <a:lnTo>
                    <a:pt x="1376257" y="677980"/>
                  </a:lnTo>
                  <a:lnTo>
                    <a:pt x="1409892" y="705953"/>
                  </a:lnTo>
                  <a:lnTo>
                    <a:pt x="1445930" y="727283"/>
                  </a:lnTo>
                  <a:lnTo>
                    <a:pt x="1483775" y="741745"/>
                  </a:lnTo>
                  <a:lnTo>
                    <a:pt x="1522835" y="749113"/>
                  </a:lnTo>
                  <a:lnTo>
                    <a:pt x="1562514" y="749161"/>
                  </a:lnTo>
                  <a:lnTo>
                    <a:pt x="1602219" y="741663"/>
                  </a:lnTo>
                  <a:lnTo>
                    <a:pt x="1641356" y="726393"/>
                  </a:lnTo>
                  <a:lnTo>
                    <a:pt x="1679330" y="703127"/>
                  </a:lnTo>
                  <a:lnTo>
                    <a:pt x="1709514" y="677428"/>
                  </a:lnTo>
                  <a:lnTo>
                    <a:pt x="1719020" y="667753"/>
                  </a:lnTo>
                  <a:lnTo>
                    <a:pt x="1753484" y="699202"/>
                  </a:lnTo>
                  <a:lnTo>
                    <a:pt x="1790111" y="723030"/>
                  </a:lnTo>
                  <a:lnTo>
                    <a:pt x="1828286" y="739328"/>
                  </a:lnTo>
                  <a:lnTo>
                    <a:pt x="1867394" y="748184"/>
                  </a:lnTo>
                  <a:lnTo>
                    <a:pt x="1906821" y="749689"/>
                  </a:lnTo>
                  <a:lnTo>
                    <a:pt x="1945954" y="743931"/>
                  </a:lnTo>
                  <a:lnTo>
                    <a:pt x="1984177" y="731001"/>
                  </a:lnTo>
                  <a:lnTo>
                    <a:pt x="2020877" y="710988"/>
                  </a:lnTo>
                  <a:lnTo>
                    <a:pt x="2055438" y="683981"/>
                  </a:lnTo>
                  <a:lnTo>
                    <a:pt x="2087248" y="650070"/>
                  </a:lnTo>
                  <a:lnTo>
                    <a:pt x="2115691" y="609345"/>
                  </a:lnTo>
                  <a:lnTo>
                    <a:pt x="2136309" y="570226"/>
                  </a:lnTo>
                  <a:lnTo>
                    <a:pt x="2142338" y="556460"/>
                  </a:lnTo>
                  <a:lnTo>
                    <a:pt x="2179910" y="562422"/>
                  </a:lnTo>
                  <a:lnTo>
                    <a:pt x="2249250" y="536407"/>
                  </a:lnTo>
                  <a:lnTo>
                    <a:pt x="2277752" y="506996"/>
                  </a:lnTo>
                  <a:lnTo>
                    <a:pt x="2299963" y="468359"/>
                  </a:lnTo>
                  <a:lnTo>
                    <a:pt x="2314252" y="421779"/>
                  </a:lnTo>
                  <a:lnTo>
                    <a:pt x="2318636" y="374888"/>
                  </a:lnTo>
                  <a:lnTo>
                    <a:pt x="2313603" y="325003"/>
                  </a:lnTo>
                  <a:lnTo>
                    <a:pt x="2299398" y="280191"/>
                  </a:lnTo>
                  <a:lnTo>
                    <a:pt x="2277359" y="242235"/>
                  </a:lnTo>
                  <a:lnTo>
                    <a:pt x="2248827" y="212916"/>
                  </a:lnTo>
                  <a:lnTo>
                    <a:pt x="2215141" y="194018"/>
                  </a:lnTo>
                  <a:lnTo>
                    <a:pt x="2177643" y="187322"/>
                  </a:lnTo>
                  <a:lnTo>
                    <a:pt x="2168711" y="187695"/>
                  </a:lnTo>
                  <a:lnTo>
                    <a:pt x="2159822" y="188806"/>
                  </a:lnTo>
                  <a:lnTo>
                    <a:pt x="2151017" y="190644"/>
                  </a:lnTo>
                  <a:lnTo>
                    <a:pt x="2142338" y="193199"/>
                  </a:lnTo>
                  <a:lnTo>
                    <a:pt x="2119475" y="146677"/>
                  </a:lnTo>
                  <a:lnTo>
                    <a:pt x="2092433" y="106112"/>
                  </a:lnTo>
                  <a:lnTo>
                    <a:pt x="2061804" y="71732"/>
                  </a:lnTo>
                  <a:lnTo>
                    <a:pt x="2028181" y="43763"/>
                  </a:lnTo>
                  <a:lnTo>
                    <a:pt x="1992159" y="22433"/>
                  </a:lnTo>
                  <a:lnTo>
                    <a:pt x="1954329" y="7972"/>
                  </a:lnTo>
                  <a:lnTo>
                    <a:pt x="1915284" y="605"/>
                  </a:lnTo>
                  <a:lnTo>
                    <a:pt x="1875618" y="562"/>
                  </a:lnTo>
                  <a:lnTo>
                    <a:pt x="1835924" y="8069"/>
                  </a:lnTo>
                  <a:lnTo>
                    <a:pt x="1796794" y="23356"/>
                  </a:lnTo>
                  <a:lnTo>
                    <a:pt x="1758822" y="46648"/>
                  </a:lnTo>
                  <a:lnTo>
                    <a:pt x="1728528" y="72331"/>
                  </a:lnTo>
                  <a:lnTo>
                    <a:pt x="1719020" y="82023"/>
                  </a:lnTo>
                  <a:lnTo>
                    <a:pt x="1684558" y="50545"/>
                  </a:lnTo>
                  <a:lnTo>
                    <a:pt x="1647938" y="26693"/>
                  </a:lnTo>
                  <a:lnTo>
                    <a:pt x="1609772" y="10378"/>
                  </a:lnTo>
                  <a:lnTo>
                    <a:pt x="1570674" y="1510"/>
                  </a:lnTo>
                  <a:lnTo>
                    <a:pt x="1531257" y="0"/>
                  </a:lnTo>
                  <a:lnTo>
                    <a:pt x="1492132" y="5757"/>
                  </a:lnTo>
                  <a:lnTo>
                    <a:pt x="1453913" y="18693"/>
                  </a:lnTo>
                  <a:lnTo>
                    <a:pt x="1417212" y="38718"/>
                  </a:lnTo>
                  <a:lnTo>
                    <a:pt x="1382642" y="65742"/>
                  </a:lnTo>
                  <a:lnTo>
                    <a:pt x="1350817" y="99677"/>
                  </a:lnTo>
                  <a:lnTo>
                    <a:pt x="1322349" y="140431"/>
                  </a:lnTo>
                  <a:lnTo>
                    <a:pt x="1301731" y="179450"/>
                  </a:lnTo>
                  <a:lnTo>
                    <a:pt x="1295702" y="193199"/>
                  </a:lnTo>
                  <a:lnTo>
                    <a:pt x="1258131" y="187237"/>
                  </a:lnTo>
                  <a:lnTo>
                    <a:pt x="1188804" y="213265"/>
                  </a:lnTo>
                  <a:lnTo>
                    <a:pt x="1160321" y="242697"/>
                  </a:lnTo>
                  <a:lnTo>
                    <a:pt x="1138141" y="281367"/>
                  </a:lnTo>
                  <a:lnTo>
                    <a:pt x="1123901" y="327996"/>
                  </a:lnTo>
                  <a:lnTo>
                    <a:pt x="1119403" y="374888"/>
                  </a:lnTo>
                  <a:lnTo>
                    <a:pt x="1124445" y="424732"/>
                  </a:lnTo>
                  <a:lnTo>
                    <a:pt x="1138671" y="469532"/>
                  </a:lnTo>
                  <a:lnTo>
                    <a:pt x="1160737" y="507497"/>
                  </a:lnTo>
                  <a:lnTo>
                    <a:pt x="1189296" y="536833"/>
                  </a:lnTo>
                  <a:lnTo>
                    <a:pt x="1223002" y="555749"/>
                  </a:lnTo>
                  <a:lnTo>
                    <a:pt x="1260509" y="562453"/>
                  </a:lnTo>
                  <a:lnTo>
                    <a:pt x="1269423" y="562079"/>
                  </a:lnTo>
                  <a:lnTo>
                    <a:pt x="1278274" y="560955"/>
                  </a:lnTo>
                  <a:lnTo>
                    <a:pt x="1287041" y="559082"/>
                  </a:lnTo>
                  <a:lnTo>
                    <a:pt x="1295702" y="556460"/>
                  </a:lnTo>
                </a:path>
              </a:pathLst>
            </a:custGeom>
            <a:ln w="249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9832086" y="2865882"/>
              <a:ext cx="1420495" cy="1369060"/>
            </a:xfrm>
            <a:custGeom>
              <a:avLst/>
              <a:gdLst/>
              <a:ahLst/>
              <a:cxnLst/>
              <a:rect l="l" t="t" r="r" b="b"/>
              <a:pathLst>
                <a:path w="1420495" h="1369060">
                  <a:moveTo>
                    <a:pt x="710184" y="0"/>
                  </a:moveTo>
                  <a:lnTo>
                    <a:pt x="661565" y="1578"/>
                  </a:lnTo>
                  <a:lnTo>
                    <a:pt x="613826" y="6245"/>
                  </a:lnTo>
                  <a:lnTo>
                    <a:pt x="567070" y="13900"/>
                  </a:lnTo>
                  <a:lnTo>
                    <a:pt x="521405" y="24440"/>
                  </a:lnTo>
                  <a:lnTo>
                    <a:pt x="476936" y="37763"/>
                  </a:lnTo>
                  <a:lnTo>
                    <a:pt x="433768" y="53768"/>
                  </a:lnTo>
                  <a:lnTo>
                    <a:pt x="392008" y="72353"/>
                  </a:lnTo>
                  <a:lnTo>
                    <a:pt x="351761" y="93415"/>
                  </a:lnTo>
                  <a:lnTo>
                    <a:pt x="313134" y="116853"/>
                  </a:lnTo>
                  <a:lnTo>
                    <a:pt x="276232" y="142566"/>
                  </a:lnTo>
                  <a:lnTo>
                    <a:pt x="241160" y="170450"/>
                  </a:lnTo>
                  <a:lnTo>
                    <a:pt x="208025" y="200405"/>
                  </a:lnTo>
                  <a:lnTo>
                    <a:pt x="176933" y="232329"/>
                  </a:lnTo>
                  <a:lnTo>
                    <a:pt x="147990" y="266119"/>
                  </a:lnTo>
                  <a:lnTo>
                    <a:pt x="121300" y="301674"/>
                  </a:lnTo>
                  <a:lnTo>
                    <a:pt x="96971" y="338892"/>
                  </a:lnTo>
                  <a:lnTo>
                    <a:pt x="75108" y="377671"/>
                  </a:lnTo>
                  <a:lnTo>
                    <a:pt x="55816" y="417909"/>
                  </a:lnTo>
                  <a:lnTo>
                    <a:pt x="39202" y="459504"/>
                  </a:lnTo>
                  <a:lnTo>
                    <a:pt x="25371" y="502355"/>
                  </a:lnTo>
                  <a:lnTo>
                    <a:pt x="14430" y="546359"/>
                  </a:lnTo>
                  <a:lnTo>
                    <a:pt x="6484" y="591416"/>
                  </a:lnTo>
                  <a:lnTo>
                    <a:pt x="1638" y="637422"/>
                  </a:lnTo>
                  <a:lnTo>
                    <a:pt x="0" y="684276"/>
                  </a:lnTo>
                  <a:lnTo>
                    <a:pt x="1638" y="731129"/>
                  </a:lnTo>
                  <a:lnTo>
                    <a:pt x="6484" y="777135"/>
                  </a:lnTo>
                  <a:lnTo>
                    <a:pt x="14430" y="822192"/>
                  </a:lnTo>
                  <a:lnTo>
                    <a:pt x="25371" y="866196"/>
                  </a:lnTo>
                  <a:lnTo>
                    <a:pt x="39202" y="909047"/>
                  </a:lnTo>
                  <a:lnTo>
                    <a:pt x="55816" y="950642"/>
                  </a:lnTo>
                  <a:lnTo>
                    <a:pt x="75108" y="990880"/>
                  </a:lnTo>
                  <a:lnTo>
                    <a:pt x="96971" y="1029659"/>
                  </a:lnTo>
                  <a:lnTo>
                    <a:pt x="121300" y="1066877"/>
                  </a:lnTo>
                  <a:lnTo>
                    <a:pt x="147990" y="1102432"/>
                  </a:lnTo>
                  <a:lnTo>
                    <a:pt x="176933" y="1136222"/>
                  </a:lnTo>
                  <a:lnTo>
                    <a:pt x="208026" y="1168146"/>
                  </a:lnTo>
                  <a:lnTo>
                    <a:pt x="241160" y="1198101"/>
                  </a:lnTo>
                  <a:lnTo>
                    <a:pt x="276232" y="1225985"/>
                  </a:lnTo>
                  <a:lnTo>
                    <a:pt x="313134" y="1251698"/>
                  </a:lnTo>
                  <a:lnTo>
                    <a:pt x="351761" y="1275136"/>
                  </a:lnTo>
                  <a:lnTo>
                    <a:pt x="392008" y="1296198"/>
                  </a:lnTo>
                  <a:lnTo>
                    <a:pt x="433768" y="1314783"/>
                  </a:lnTo>
                  <a:lnTo>
                    <a:pt x="476936" y="1330788"/>
                  </a:lnTo>
                  <a:lnTo>
                    <a:pt x="521405" y="1344111"/>
                  </a:lnTo>
                  <a:lnTo>
                    <a:pt x="567070" y="1354651"/>
                  </a:lnTo>
                  <a:lnTo>
                    <a:pt x="613826" y="1362306"/>
                  </a:lnTo>
                  <a:lnTo>
                    <a:pt x="661565" y="1366973"/>
                  </a:lnTo>
                  <a:lnTo>
                    <a:pt x="710184" y="1368551"/>
                  </a:lnTo>
                  <a:lnTo>
                    <a:pt x="758802" y="1366973"/>
                  </a:lnTo>
                  <a:lnTo>
                    <a:pt x="806541" y="1362306"/>
                  </a:lnTo>
                  <a:lnTo>
                    <a:pt x="853297" y="1354651"/>
                  </a:lnTo>
                  <a:lnTo>
                    <a:pt x="898962" y="1344111"/>
                  </a:lnTo>
                  <a:lnTo>
                    <a:pt x="943431" y="1330788"/>
                  </a:lnTo>
                  <a:lnTo>
                    <a:pt x="986599" y="1314783"/>
                  </a:lnTo>
                  <a:lnTo>
                    <a:pt x="1028359" y="1296198"/>
                  </a:lnTo>
                  <a:lnTo>
                    <a:pt x="1068606" y="1275136"/>
                  </a:lnTo>
                  <a:lnTo>
                    <a:pt x="1107233" y="1251698"/>
                  </a:lnTo>
                  <a:lnTo>
                    <a:pt x="1144135" y="1225985"/>
                  </a:lnTo>
                  <a:lnTo>
                    <a:pt x="1179207" y="1198101"/>
                  </a:lnTo>
                  <a:lnTo>
                    <a:pt x="1212342" y="1168145"/>
                  </a:lnTo>
                  <a:lnTo>
                    <a:pt x="1243434" y="1136222"/>
                  </a:lnTo>
                  <a:lnTo>
                    <a:pt x="1272377" y="1102432"/>
                  </a:lnTo>
                  <a:lnTo>
                    <a:pt x="1299067" y="1066877"/>
                  </a:lnTo>
                  <a:lnTo>
                    <a:pt x="1323396" y="1029659"/>
                  </a:lnTo>
                  <a:lnTo>
                    <a:pt x="1345259" y="990880"/>
                  </a:lnTo>
                  <a:lnTo>
                    <a:pt x="1364551" y="950642"/>
                  </a:lnTo>
                  <a:lnTo>
                    <a:pt x="1381165" y="909047"/>
                  </a:lnTo>
                  <a:lnTo>
                    <a:pt x="1394996" y="866196"/>
                  </a:lnTo>
                  <a:lnTo>
                    <a:pt x="1405937" y="822192"/>
                  </a:lnTo>
                  <a:lnTo>
                    <a:pt x="1413883" y="777135"/>
                  </a:lnTo>
                  <a:lnTo>
                    <a:pt x="1418729" y="731129"/>
                  </a:lnTo>
                  <a:lnTo>
                    <a:pt x="1420368" y="684276"/>
                  </a:lnTo>
                  <a:lnTo>
                    <a:pt x="1418729" y="637422"/>
                  </a:lnTo>
                  <a:lnTo>
                    <a:pt x="1413883" y="591416"/>
                  </a:lnTo>
                  <a:lnTo>
                    <a:pt x="1405937" y="546359"/>
                  </a:lnTo>
                  <a:lnTo>
                    <a:pt x="1394996" y="502355"/>
                  </a:lnTo>
                  <a:lnTo>
                    <a:pt x="1381165" y="459504"/>
                  </a:lnTo>
                  <a:lnTo>
                    <a:pt x="1364551" y="417909"/>
                  </a:lnTo>
                  <a:lnTo>
                    <a:pt x="1345259" y="377671"/>
                  </a:lnTo>
                  <a:lnTo>
                    <a:pt x="1323396" y="338892"/>
                  </a:lnTo>
                  <a:lnTo>
                    <a:pt x="1299067" y="301674"/>
                  </a:lnTo>
                  <a:lnTo>
                    <a:pt x="1272377" y="266119"/>
                  </a:lnTo>
                  <a:lnTo>
                    <a:pt x="1243434" y="232329"/>
                  </a:lnTo>
                  <a:lnTo>
                    <a:pt x="1212342" y="200405"/>
                  </a:lnTo>
                  <a:lnTo>
                    <a:pt x="1179207" y="170450"/>
                  </a:lnTo>
                  <a:lnTo>
                    <a:pt x="1144135" y="142566"/>
                  </a:lnTo>
                  <a:lnTo>
                    <a:pt x="1107233" y="116853"/>
                  </a:lnTo>
                  <a:lnTo>
                    <a:pt x="1068606" y="93415"/>
                  </a:lnTo>
                  <a:lnTo>
                    <a:pt x="1028359" y="72353"/>
                  </a:lnTo>
                  <a:lnTo>
                    <a:pt x="986599" y="53768"/>
                  </a:lnTo>
                  <a:lnTo>
                    <a:pt x="943431" y="37763"/>
                  </a:lnTo>
                  <a:lnTo>
                    <a:pt x="898962" y="24440"/>
                  </a:lnTo>
                  <a:lnTo>
                    <a:pt x="853297" y="13900"/>
                  </a:lnTo>
                  <a:lnTo>
                    <a:pt x="806541" y="6245"/>
                  </a:lnTo>
                  <a:lnTo>
                    <a:pt x="758802" y="1578"/>
                  </a:lnTo>
                  <a:lnTo>
                    <a:pt x="71018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9832086" y="2865882"/>
              <a:ext cx="1420495" cy="1369060"/>
            </a:xfrm>
            <a:custGeom>
              <a:avLst/>
              <a:gdLst/>
              <a:ahLst/>
              <a:cxnLst/>
              <a:rect l="l" t="t" r="r" b="b"/>
              <a:pathLst>
                <a:path w="1420495" h="1369060">
                  <a:moveTo>
                    <a:pt x="0" y="684276"/>
                  </a:moveTo>
                  <a:lnTo>
                    <a:pt x="1638" y="637422"/>
                  </a:lnTo>
                  <a:lnTo>
                    <a:pt x="6484" y="591416"/>
                  </a:lnTo>
                  <a:lnTo>
                    <a:pt x="14430" y="546359"/>
                  </a:lnTo>
                  <a:lnTo>
                    <a:pt x="25371" y="502355"/>
                  </a:lnTo>
                  <a:lnTo>
                    <a:pt x="39202" y="459504"/>
                  </a:lnTo>
                  <a:lnTo>
                    <a:pt x="55816" y="417909"/>
                  </a:lnTo>
                  <a:lnTo>
                    <a:pt x="75108" y="377671"/>
                  </a:lnTo>
                  <a:lnTo>
                    <a:pt x="96971" y="338892"/>
                  </a:lnTo>
                  <a:lnTo>
                    <a:pt x="121300" y="301674"/>
                  </a:lnTo>
                  <a:lnTo>
                    <a:pt x="147990" y="266119"/>
                  </a:lnTo>
                  <a:lnTo>
                    <a:pt x="176933" y="232329"/>
                  </a:lnTo>
                  <a:lnTo>
                    <a:pt x="208025" y="200405"/>
                  </a:lnTo>
                  <a:lnTo>
                    <a:pt x="241160" y="170450"/>
                  </a:lnTo>
                  <a:lnTo>
                    <a:pt x="276232" y="142566"/>
                  </a:lnTo>
                  <a:lnTo>
                    <a:pt x="313134" y="116853"/>
                  </a:lnTo>
                  <a:lnTo>
                    <a:pt x="351761" y="93415"/>
                  </a:lnTo>
                  <a:lnTo>
                    <a:pt x="392008" y="72353"/>
                  </a:lnTo>
                  <a:lnTo>
                    <a:pt x="433768" y="53768"/>
                  </a:lnTo>
                  <a:lnTo>
                    <a:pt x="476936" y="37763"/>
                  </a:lnTo>
                  <a:lnTo>
                    <a:pt x="521405" y="24440"/>
                  </a:lnTo>
                  <a:lnTo>
                    <a:pt x="567070" y="13900"/>
                  </a:lnTo>
                  <a:lnTo>
                    <a:pt x="613826" y="6245"/>
                  </a:lnTo>
                  <a:lnTo>
                    <a:pt x="661565" y="1578"/>
                  </a:lnTo>
                  <a:lnTo>
                    <a:pt x="710184" y="0"/>
                  </a:lnTo>
                  <a:lnTo>
                    <a:pt x="758802" y="1578"/>
                  </a:lnTo>
                  <a:lnTo>
                    <a:pt x="806541" y="6245"/>
                  </a:lnTo>
                  <a:lnTo>
                    <a:pt x="853297" y="13900"/>
                  </a:lnTo>
                  <a:lnTo>
                    <a:pt x="898962" y="24440"/>
                  </a:lnTo>
                  <a:lnTo>
                    <a:pt x="943431" y="37763"/>
                  </a:lnTo>
                  <a:lnTo>
                    <a:pt x="986599" y="53768"/>
                  </a:lnTo>
                  <a:lnTo>
                    <a:pt x="1028359" y="72353"/>
                  </a:lnTo>
                  <a:lnTo>
                    <a:pt x="1068606" y="93415"/>
                  </a:lnTo>
                  <a:lnTo>
                    <a:pt x="1107233" y="116853"/>
                  </a:lnTo>
                  <a:lnTo>
                    <a:pt x="1144135" y="142566"/>
                  </a:lnTo>
                  <a:lnTo>
                    <a:pt x="1179207" y="170450"/>
                  </a:lnTo>
                  <a:lnTo>
                    <a:pt x="1212342" y="200405"/>
                  </a:lnTo>
                  <a:lnTo>
                    <a:pt x="1243434" y="232329"/>
                  </a:lnTo>
                  <a:lnTo>
                    <a:pt x="1272377" y="266119"/>
                  </a:lnTo>
                  <a:lnTo>
                    <a:pt x="1299067" y="301674"/>
                  </a:lnTo>
                  <a:lnTo>
                    <a:pt x="1323396" y="338892"/>
                  </a:lnTo>
                  <a:lnTo>
                    <a:pt x="1345259" y="377671"/>
                  </a:lnTo>
                  <a:lnTo>
                    <a:pt x="1364551" y="417909"/>
                  </a:lnTo>
                  <a:lnTo>
                    <a:pt x="1381165" y="459504"/>
                  </a:lnTo>
                  <a:lnTo>
                    <a:pt x="1394996" y="502355"/>
                  </a:lnTo>
                  <a:lnTo>
                    <a:pt x="1405937" y="546359"/>
                  </a:lnTo>
                  <a:lnTo>
                    <a:pt x="1413883" y="591416"/>
                  </a:lnTo>
                  <a:lnTo>
                    <a:pt x="1418729" y="637422"/>
                  </a:lnTo>
                  <a:lnTo>
                    <a:pt x="1420368" y="684276"/>
                  </a:lnTo>
                  <a:lnTo>
                    <a:pt x="1418729" y="731129"/>
                  </a:lnTo>
                  <a:lnTo>
                    <a:pt x="1413883" y="777135"/>
                  </a:lnTo>
                  <a:lnTo>
                    <a:pt x="1405937" y="822192"/>
                  </a:lnTo>
                  <a:lnTo>
                    <a:pt x="1394996" y="866196"/>
                  </a:lnTo>
                  <a:lnTo>
                    <a:pt x="1381165" y="909047"/>
                  </a:lnTo>
                  <a:lnTo>
                    <a:pt x="1364551" y="950642"/>
                  </a:lnTo>
                  <a:lnTo>
                    <a:pt x="1345259" y="990880"/>
                  </a:lnTo>
                  <a:lnTo>
                    <a:pt x="1323396" y="1029659"/>
                  </a:lnTo>
                  <a:lnTo>
                    <a:pt x="1299067" y="1066877"/>
                  </a:lnTo>
                  <a:lnTo>
                    <a:pt x="1272377" y="1102432"/>
                  </a:lnTo>
                  <a:lnTo>
                    <a:pt x="1243434" y="1136222"/>
                  </a:lnTo>
                  <a:lnTo>
                    <a:pt x="1212342" y="1168145"/>
                  </a:lnTo>
                  <a:lnTo>
                    <a:pt x="1179207" y="1198101"/>
                  </a:lnTo>
                  <a:lnTo>
                    <a:pt x="1144135" y="1225985"/>
                  </a:lnTo>
                  <a:lnTo>
                    <a:pt x="1107233" y="1251698"/>
                  </a:lnTo>
                  <a:lnTo>
                    <a:pt x="1068606" y="1275136"/>
                  </a:lnTo>
                  <a:lnTo>
                    <a:pt x="1028359" y="1296198"/>
                  </a:lnTo>
                  <a:lnTo>
                    <a:pt x="986599" y="1314783"/>
                  </a:lnTo>
                  <a:lnTo>
                    <a:pt x="943431" y="1330788"/>
                  </a:lnTo>
                  <a:lnTo>
                    <a:pt x="898962" y="1344111"/>
                  </a:lnTo>
                  <a:lnTo>
                    <a:pt x="853297" y="1354651"/>
                  </a:lnTo>
                  <a:lnTo>
                    <a:pt x="806541" y="1362306"/>
                  </a:lnTo>
                  <a:lnTo>
                    <a:pt x="758802" y="1366973"/>
                  </a:lnTo>
                  <a:lnTo>
                    <a:pt x="710184" y="1368551"/>
                  </a:lnTo>
                  <a:lnTo>
                    <a:pt x="661565" y="1366973"/>
                  </a:lnTo>
                  <a:lnTo>
                    <a:pt x="613826" y="1362306"/>
                  </a:lnTo>
                  <a:lnTo>
                    <a:pt x="567070" y="1354651"/>
                  </a:lnTo>
                  <a:lnTo>
                    <a:pt x="521405" y="1344111"/>
                  </a:lnTo>
                  <a:lnTo>
                    <a:pt x="476936" y="1330788"/>
                  </a:lnTo>
                  <a:lnTo>
                    <a:pt x="433768" y="1314783"/>
                  </a:lnTo>
                  <a:lnTo>
                    <a:pt x="392008" y="1296198"/>
                  </a:lnTo>
                  <a:lnTo>
                    <a:pt x="351761" y="1275136"/>
                  </a:lnTo>
                  <a:lnTo>
                    <a:pt x="313134" y="1251698"/>
                  </a:lnTo>
                  <a:lnTo>
                    <a:pt x="276232" y="1225985"/>
                  </a:lnTo>
                  <a:lnTo>
                    <a:pt x="241160" y="1198101"/>
                  </a:lnTo>
                  <a:lnTo>
                    <a:pt x="208026" y="1168146"/>
                  </a:lnTo>
                  <a:lnTo>
                    <a:pt x="176933" y="1136222"/>
                  </a:lnTo>
                  <a:lnTo>
                    <a:pt x="147990" y="1102432"/>
                  </a:lnTo>
                  <a:lnTo>
                    <a:pt x="121300" y="1066877"/>
                  </a:lnTo>
                  <a:lnTo>
                    <a:pt x="96971" y="1029659"/>
                  </a:lnTo>
                  <a:lnTo>
                    <a:pt x="75108" y="990880"/>
                  </a:lnTo>
                  <a:lnTo>
                    <a:pt x="55816" y="950642"/>
                  </a:lnTo>
                  <a:lnTo>
                    <a:pt x="39202" y="909047"/>
                  </a:lnTo>
                  <a:lnTo>
                    <a:pt x="25371" y="866196"/>
                  </a:lnTo>
                  <a:lnTo>
                    <a:pt x="14430" y="822192"/>
                  </a:lnTo>
                  <a:lnTo>
                    <a:pt x="6484" y="777135"/>
                  </a:lnTo>
                  <a:lnTo>
                    <a:pt x="1638" y="731129"/>
                  </a:lnTo>
                  <a:lnTo>
                    <a:pt x="0" y="684276"/>
                  </a:lnTo>
                  <a:close/>
                </a:path>
              </a:pathLst>
            </a:custGeom>
            <a:ln w="38100">
              <a:solidFill>
                <a:srgbClr val="002F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10216768" y="3281934"/>
            <a:ext cx="6534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3E3E3E"/>
                </a:solidFill>
                <a:latin typeface="Calibri"/>
                <a:cs typeface="Calibri"/>
              </a:rPr>
              <a:t>CO</a:t>
            </a:r>
            <a:r>
              <a:rPr sz="1600" b="1" spc="-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3E3E3E"/>
                </a:solidFill>
                <a:latin typeface="Calibri"/>
                <a:cs typeface="Calibri"/>
              </a:rPr>
              <a:t>CO</a:t>
            </a:r>
            <a:r>
              <a:rPr sz="1575" b="1" spc="-37" baseline="-21164" dirty="0">
                <a:solidFill>
                  <a:srgbClr val="3E3E3E"/>
                </a:solidFill>
                <a:latin typeface="Calibri"/>
                <a:cs typeface="Calibri"/>
              </a:rPr>
              <a:t>2</a:t>
            </a:r>
            <a:endParaRPr sz="1575" baseline="-21164" dirty="0">
              <a:latin typeface="Calibri"/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0212648" y="3413069"/>
            <a:ext cx="823594" cy="3816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ts val="1095"/>
              </a:lnSpc>
              <a:spcBef>
                <a:spcPts val="110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C,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CO,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H2</a:t>
            </a:r>
            <a:endParaRPr sz="1100">
              <a:latin typeface="Arial"/>
              <a:cs typeface="Arial"/>
            </a:endParaRPr>
          </a:p>
          <a:p>
            <a:pPr marL="163195">
              <a:lnSpc>
                <a:spcPts val="1695"/>
              </a:lnSpc>
            </a:pPr>
            <a:r>
              <a:rPr sz="1600" b="1" spc="-25" dirty="0">
                <a:solidFill>
                  <a:srgbClr val="3E3E3E"/>
                </a:solidFill>
                <a:latin typeface="Calibri"/>
                <a:cs typeface="Calibri"/>
              </a:rPr>
              <a:t>H</a:t>
            </a:r>
            <a:r>
              <a:rPr sz="1575" b="1" spc="-37" baseline="-21164" dirty="0">
                <a:solidFill>
                  <a:srgbClr val="3E3E3E"/>
                </a:solidFill>
                <a:latin typeface="Calibri"/>
                <a:cs typeface="Calibri"/>
              </a:rPr>
              <a:t>2</a:t>
            </a:r>
            <a:r>
              <a:rPr sz="1600" b="1" spc="-25" dirty="0">
                <a:solidFill>
                  <a:srgbClr val="3E3E3E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13" name="object 1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41507" y="3777996"/>
            <a:ext cx="294131" cy="448056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88395" y="3576828"/>
            <a:ext cx="294131" cy="896112"/>
          </a:xfrm>
          <a:prstGeom prst="rect">
            <a:avLst/>
          </a:prstGeom>
        </p:spPr>
      </p:pic>
      <p:sp>
        <p:nvSpPr>
          <p:cNvPr id="115" name="Rectángulo 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45946"/>
            <a:ext cx="89541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CONTENIDO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AGUA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ASTM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D1533-</a:t>
            </a:r>
            <a:r>
              <a:rPr spc="-25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512773"/>
            <a:ext cx="9934575" cy="2292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Determina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contenido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humedad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mediante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titulador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coulométrico</a:t>
            </a:r>
            <a:r>
              <a:rPr sz="2400" spc="-1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automático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Karl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Fischer.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640715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transformador,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reparte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papel,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mayor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predominante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hacia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contenido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acelera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celulosa,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reduciendo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vida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útil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sólido.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8395" y="3933444"/>
            <a:ext cx="2104644" cy="229666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432" y="3933444"/>
            <a:ext cx="2933700" cy="242925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0919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CONTENIDO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HUMEDAD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-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48880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referencia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IEEE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STD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C57.106-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2006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D1533</a:t>
            </a:r>
            <a:r>
              <a:rPr sz="24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12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Water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in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Insulating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Coulometric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Karl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Fischer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Titration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802557" y="3922698"/>
            <a:ext cx="6974205" cy="1830705"/>
            <a:chOff x="2802557" y="3922698"/>
            <a:chExt cx="6974205" cy="1830705"/>
          </a:xfrm>
        </p:grpSpPr>
        <p:sp>
          <p:nvSpPr>
            <p:cNvPr id="18" name="object 18"/>
            <p:cNvSpPr/>
            <p:nvPr/>
          </p:nvSpPr>
          <p:spPr>
            <a:xfrm>
              <a:off x="2802557" y="3922698"/>
              <a:ext cx="6974205" cy="1205230"/>
            </a:xfrm>
            <a:custGeom>
              <a:avLst/>
              <a:gdLst/>
              <a:ahLst/>
              <a:cxnLst/>
              <a:rect l="l" t="t" r="r" b="b"/>
              <a:pathLst>
                <a:path w="6974205" h="1205229">
                  <a:moveTo>
                    <a:pt x="0" y="1205043"/>
                  </a:moveTo>
                  <a:lnTo>
                    <a:pt x="6973906" y="1205043"/>
                  </a:lnTo>
                  <a:lnTo>
                    <a:pt x="6973906" y="0"/>
                  </a:lnTo>
                  <a:lnTo>
                    <a:pt x="0" y="0"/>
                  </a:lnTo>
                  <a:lnTo>
                    <a:pt x="0" y="120504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68914" y="5127742"/>
              <a:ext cx="2279650" cy="625475"/>
            </a:xfrm>
            <a:custGeom>
              <a:avLst/>
              <a:gdLst/>
              <a:ahLst/>
              <a:cxnLst/>
              <a:rect l="l" t="t" r="r" b="b"/>
              <a:pathLst>
                <a:path w="2279650" h="625475">
                  <a:moveTo>
                    <a:pt x="0" y="625210"/>
                  </a:moveTo>
                  <a:lnTo>
                    <a:pt x="2279421" y="625210"/>
                  </a:lnTo>
                  <a:lnTo>
                    <a:pt x="2279421" y="0"/>
                  </a:lnTo>
                  <a:lnTo>
                    <a:pt x="0" y="0"/>
                  </a:lnTo>
                  <a:lnTo>
                    <a:pt x="0" y="62521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48336" y="5127742"/>
              <a:ext cx="2628900" cy="625475"/>
            </a:xfrm>
            <a:custGeom>
              <a:avLst/>
              <a:gdLst/>
              <a:ahLst/>
              <a:cxnLst/>
              <a:rect l="l" t="t" r="r" b="b"/>
              <a:pathLst>
                <a:path w="2628900" h="625475">
                  <a:moveTo>
                    <a:pt x="2628329" y="0"/>
                  </a:moveTo>
                  <a:lnTo>
                    <a:pt x="0" y="0"/>
                  </a:lnTo>
                  <a:lnTo>
                    <a:pt x="0" y="625210"/>
                  </a:lnTo>
                  <a:lnTo>
                    <a:pt x="2628329" y="625210"/>
                  </a:lnTo>
                  <a:lnTo>
                    <a:pt x="2628329" y="0"/>
                  </a:lnTo>
                  <a:close/>
                </a:path>
              </a:pathLst>
            </a:custGeom>
            <a:solidFill>
              <a:srgbClr val="FBE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783265" y="4367315"/>
            <a:ext cx="4603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Calibri"/>
                <a:cs typeface="Calibri"/>
              </a:rPr>
              <a:t>&gt;69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21781" y="4520089"/>
            <a:ext cx="2939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52475" algn="l"/>
                <a:tab pos="2317115" algn="l"/>
              </a:tabLst>
            </a:pPr>
            <a:r>
              <a:rPr sz="1800" spc="-10" dirty="0">
                <a:latin typeface="Calibri"/>
                <a:cs typeface="Calibri"/>
              </a:rPr>
              <a:t>≤69KV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2700" spc="-30" baseline="-37037" dirty="0">
                <a:latin typeface="Calibri"/>
                <a:cs typeface="Calibri"/>
              </a:rPr>
              <a:t>&lt;230KV</a:t>
            </a:r>
            <a:r>
              <a:rPr sz="2700" spc="104" baseline="-37037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≥230KV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≤69KV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40590" y="4336963"/>
            <a:ext cx="702310" cy="63563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0"/>
              </a:spcBef>
            </a:pPr>
            <a:r>
              <a:rPr sz="1800" spc="-55" dirty="0">
                <a:latin typeface="Calibri"/>
                <a:cs typeface="Calibri"/>
              </a:rPr>
              <a:t>&gt;69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800" spc="-25" dirty="0">
                <a:latin typeface="Calibri"/>
                <a:cs typeface="Calibri"/>
              </a:rPr>
              <a:t>&lt;230KV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67439" y="4520089"/>
            <a:ext cx="702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libri"/>
                <a:cs typeface="Calibri"/>
              </a:rPr>
              <a:t>≥230KV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94976" y="5135308"/>
            <a:ext cx="2082164" cy="610235"/>
          </a:xfrm>
          <a:prstGeom prst="rect">
            <a:avLst/>
          </a:prstGeom>
          <a:solidFill>
            <a:srgbClr val="FFFF00"/>
          </a:solidFill>
          <a:ln w="15262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800" dirty="0">
                <a:latin typeface="Calibri"/>
                <a:cs typeface="Calibri"/>
              </a:rPr>
              <a:t>Contenido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latin typeface="Calibri"/>
                <a:cs typeface="Calibri"/>
              </a:rPr>
              <a:t>humedad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(ppm)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76545" y="5135308"/>
            <a:ext cx="760095" cy="610235"/>
          </a:xfrm>
          <a:prstGeom prst="rect">
            <a:avLst/>
          </a:prstGeom>
          <a:solidFill>
            <a:srgbClr val="BCD6ED"/>
          </a:solidFill>
          <a:ln w="15262">
            <a:solidFill>
              <a:srgbClr val="000000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260"/>
              </a:spcBef>
            </a:pPr>
            <a:r>
              <a:rPr sz="1800" spc="-25" dirty="0">
                <a:latin typeface="Calibri"/>
                <a:cs typeface="Calibri"/>
              </a:rPr>
              <a:t>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36218" y="5135308"/>
            <a:ext cx="760095" cy="610235"/>
          </a:xfrm>
          <a:prstGeom prst="rect">
            <a:avLst/>
          </a:prstGeom>
          <a:solidFill>
            <a:srgbClr val="BCD6ED"/>
          </a:solidFill>
          <a:ln w="15262">
            <a:solidFill>
              <a:srgbClr val="000000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260"/>
              </a:spcBef>
            </a:pP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96295" y="5135308"/>
            <a:ext cx="760095" cy="610235"/>
          </a:xfrm>
          <a:prstGeom prst="rect">
            <a:avLst/>
          </a:prstGeom>
          <a:solidFill>
            <a:srgbClr val="BCD6ED"/>
          </a:solidFill>
          <a:ln w="15161">
            <a:solidFill>
              <a:srgbClr val="000000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260"/>
              </a:spcBef>
            </a:pP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24101" y="5282443"/>
            <a:ext cx="238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Calibri"/>
                <a:cs typeface="Calibri"/>
              </a:rPr>
              <a:t>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83774" y="5282443"/>
            <a:ext cx="238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Calibri"/>
                <a:cs typeface="Calibri"/>
              </a:rPr>
              <a:t>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110623" y="5282443"/>
            <a:ext cx="238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Calibri"/>
                <a:cs typeface="Calibri"/>
              </a:rPr>
              <a:t>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97817" y="4352189"/>
            <a:ext cx="8737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ANÁLISIS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27219" y="3894878"/>
            <a:ext cx="1392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ACEITE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NUEVO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73818" y="3894878"/>
            <a:ext cx="13773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ACEITE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USADO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787395" y="3907578"/>
            <a:ext cx="6989445" cy="1845945"/>
            <a:chOff x="2787395" y="3907578"/>
            <a:chExt cx="6989445" cy="1845945"/>
          </a:xfrm>
        </p:grpSpPr>
        <p:sp>
          <p:nvSpPr>
            <p:cNvPr id="36" name="object 36"/>
            <p:cNvSpPr/>
            <p:nvPr/>
          </p:nvSpPr>
          <p:spPr>
            <a:xfrm>
              <a:off x="2810137" y="3913583"/>
              <a:ext cx="34925" cy="9525"/>
            </a:xfrm>
            <a:custGeom>
              <a:avLst/>
              <a:gdLst/>
              <a:ahLst/>
              <a:cxnLst/>
              <a:rect l="l" t="t" r="r" b="b"/>
              <a:pathLst>
                <a:path w="34925" h="9525">
                  <a:moveTo>
                    <a:pt x="0" y="0"/>
                  </a:moveTo>
                  <a:lnTo>
                    <a:pt x="0" y="9121"/>
                  </a:lnTo>
                  <a:lnTo>
                    <a:pt x="34545" y="9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02557" y="3911581"/>
              <a:ext cx="42545" cy="11430"/>
            </a:xfrm>
            <a:custGeom>
              <a:avLst/>
              <a:gdLst/>
              <a:ahLst/>
              <a:cxnLst/>
              <a:rect l="l" t="t" r="r" b="b"/>
              <a:pathLst>
                <a:path w="42544" h="11429">
                  <a:moveTo>
                    <a:pt x="0" y="0"/>
                  </a:moveTo>
                  <a:lnTo>
                    <a:pt x="0" y="11122"/>
                  </a:lnTo>
                  <a:lnTo>
                    <a:pt x="42126" y="11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10137" y="5127748"/>
              <a:ext cx="4655820" cy="15240"/>
            </a:xfrm>
            <a:custGeom>
              <a:avLst/>
              <a:gdLst/>
              <a:ahLst/>
              <a:cxnLst/>
              <a:rect l="l" t="t" r="r" b="b"/>
              <a:pathLst>
                <a:path w="4655820" h="15239">
                  <a:moveTo>
                    <a:pt x="4598459" y="0"/>
                  </a:moveTo>
                  <a:lnTo>
                    <a:pt x="0" y="0"/>
                  </a:lnTo>
                  <a:lnTo>
                    <a:pt x="0" y="15126"/>
                  </a:lnTo>
                  <a:lnTo>
                    <a:pt x="4655747" y="15126"/>
                  </a:lnTo>
                  <a:lnTo>
                    <a:pt x="45984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02557" y="5127748"/>
              <a:ext cx="4663440" cy="15240"/>
            </a:xfrm>
            <a:custGeom>
              <a:avLst/>
              <a:gdLst/>
              <a:ahLst/>
              <a:cxnLst/>
              <a:rect l="l" t="t" r="r" b="b"/>
              <a:pathLst>
                <a:path w="4663440" h="15239">
                  <a:moveTo>
                    <a:pt x="4606040" y="0"/>
                  </a:moveTo>
                  <a:lnTo>
                    <a:pt x="0" y="0"/>
                  </a:lnTo>
                  <a:lnTo>
                    <a:pt x="0" y="15126"/>
                  </a:lnTo>
                  <a:lnTo>
                    <a:pt x="4663328" y="15126"/>
                  </a:lnTo>
                  <a:lnTo>
                    <a:pt x="46060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87395" y="3915141"/>
              <a:ext cx="15240" cy="1830070"/>
            </a:xfrm>
            <a:custGeom>
              <a:avLst/>
              <a:gdLst/>
              <a:ahLst/>
              <a:cxnLst/>
              <a:rect l="l" t="t" r="r" b="b"/>
              <a:pathLst>
                <a:path w="15239" h="1830070">
                  <a:moveTo>
                    <a:pt x="15161" y="0"/>
                  </a:moveTo>
                  <a:lnTo>
                    <a:pt x="0" y="0"/>
                  </a:lnTo>
                  <a:lnTo>
                    <a:pt x="0" y="1829744"/>
                  </a:lnTo>
                  <a:lnTo>
                    <a:pt x="15161" y="1829744"/>
                  </a:lnTo>
                  <a:lnTo>
                    <a:pt x="151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87395" y="3907578"/>
              <a:ext cx="15240" cy="1845945"/>
            </a:xfrm>
            <a:custGeom>
              <a:avLst/>
              <a:gdLst/>
              <a:ahLst/>
              <a:cxnLst/>
              <a:rect l="l" t="t" r="r" b="b"/>
              <a:pathLst>
                <a:path w="15239" h="1845945">
                  <a:moveTo>
                    <a:pt x="0" y="0"/>
                  </a:moveTo>
                  <a:lnTo>
                    <a:pt x="0" y="1845374"/>
                  </a:lnTo>
                  <a:lnTo>
                    <a:pt x="15161" y="1845374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69015" y="4457203"/>
              <a:ext cx="15240" cy="1287780"/>
            </a:xfrm>
            <a:custGeom>
              <a:avLst/>
              <a:gdLst/>
              <a:ahLst/>
              <a:cxnLst/>
              <a:rect l="l" t="t" r="r" b="b"/>
              <a:pathLst>
                <a:path w="15239" h="1287779">
                  <a:moveTo>
                    <a:pt x="0" y="0"/>
                  </a:moveTo>
                  <a:lnTo>
                    <a:pt x="0" y="1287681"/>
                  </a:lnTo>
                  <a:lnTo>
                    <a:pt x="15161" y="1287681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68914" y="4457177"/>
              <a:ext cx="15240" cy="1296035"/>
            </a:xfrm>
            <a:custGeom>
              <a:avLst/>
              <a:gdLst/>
              <a:ahLst/>
              <a:cxnLst/>
              <a:rect l="l" t="t" r="r" b="b"/>
              <a:pathLst>
                <a:path w="15239" h="1296035">
                  <a:moveTo>
                    <a:pt x="0" y="0"/>
                  </a:moveTo>
                  <a:lnTo>
                    <a:pt x="0" y="1295775"/>
                  </a:lnTo>
                  <a:lnTo>
                    <a:pt x="15161" y="1295775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628688" y="4657785"/>
              <a:ext cx="15240" cy="1087120"/>
            </a:xfrm>
            <a:custGeom>
              <a:avLst/>
              <a:gdLst/>
              <a:ahLst/>
              <a:cxnLst/>
              <a:rect l="l" t="t" r="r" b="b"/>
              <a:pathLst>
                <a:path w="15239" h="1087120">
                  <a:moveTo>
                    <a:pt x="0" y="0"/>
                  </a:moveTo>
                  <a:lnTo>
                    <a:pt x="0" y="1087099"/>
                  </a:lnTo>
                  <a:lnTo>
                    <a:pt x="15161" y="1087099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628587" y="4657759"/>
              <a:ext cx="15240" cy="1095375"/>
            </a:xfrm>
            <a:custGeom>
              <a:avLst/>
              <a:gdLst/>
              <a:ahLst/>
              <a:cxnLst/>
              <a:rect l="l" t="t" r="r" b="b"/>
              <a:pathLst>
                <a:path w="15239" h="1095375">
                  <a:moveTo>
                    <a:pt x="0" y="0"/>
                  </a:moveTo>
                  <a:lnTo>
                    <a:pt x="0" y="1095193"/>
                  </a:lnTo>
                  <a:lnTo>
                    <a:pt x="15161" y="1095193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88765" y="4858474"/>
              <a:ext cx="15240" cy="886460"/>
            </a:xfrm>
            <a:custGeom>
              <a:avLst/>
              <a:gdLst/>
              <a:ahLst/>
              <a:cxnLst/>
              <a:rect l="l" t="t" r="r" b="b"/>
              <a:pathLst>
                <a:path w="15239" h="886460">
                  <a:moveTo>
                    <a:pt x="0" y="0"/>
                  </a:moveTo>
                  <a:lnTo>
                    <a:pt x="0" y="886411"/>
                  </a:lnTo>
                  <a:lnTo>
                    <a:pt x="15161" y="886411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388664" y="4858447"/>
              <a:ext cx="15240" cy="894715"/>
            </a:xfrm>
            <a:custGeom>
              <a:avLst/>
              <a:gdLst/>
              <a:ahLst/>
              <a:cxnLst/>
              <a:rect l="l" t="t" r="r" b="b"/>
              <a:pathLst>
                <a:path w="15239" h="894714">
                  <a:moveTo>
                    <a:pt x="0" y="0"/>
                  </a:moveTo>
                  <a:lnTo>
                    <a:pt x="0" y="894505"/>
                  </a:lnTo>
                  <a:lnTo>
                    <a:pt x="15161" y="894505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148235" y="5059002"/>
              <a:ext cx="15240" cy="686435"/>
            </a:xfrm>
            <a:custGeom>
              <a:avLst/>
              <a:gdLst/>
              <a:ahLst/>
              <a:cxnLst/>
              <a:rect l="l" t="t" r="r" b="b"/>
              <a:pathLst>
                <a:path w="15240" h="686435">
                  <a:moveTo>
                    <a:pt x="0" y="0"/>
                  </a:moveTo>
                  <a:lnTo>
                    <a:pt x="0" y="685882"/>
                  </a:lnTo>
                  <a:lnTo>
                    <a:pt x="15161" y="685882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48336" y="5059029"/>
              <a:ext cx="15240" cy="694055"/>
            </a:xfrm>
            <a:custGeom>
              <a:avLst/>
              <a:gdLst/>
              <a:ahLst/>
              <a:cxnLst/>
              <a:rect l="l" t="t" r="r" b="b"/>
              <a:pathLst>
                <a:path w="15240" h="694054">
                  <a:moveTo>
                    <a:pt x="0" y="0"/>
                  </a:moveTo>
                  <a:lnTo>
                    <a:pt x="0" y="693923"/>
                  </a:lnTo>
                  <a:lnTo>
                    <a:pt x="15161" y="693923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907907" y="5259584"/>
              <a:ext cx="15240" cy="485775"/>
            </a:xfrm>
            <a:custGeom>
              <a:avLst/>
              <a:gdLst/>
              <a:ahLst/>
              <a:cxnLst/>
              <a:rect l="l" t="t" r="r" b="b"/>
              <a:pathLst>
                <a:path w="15240" h="485775">
                  <a:moveTo>
                    <a:pt x="0" y="0"/>
                  </a:moveTo>
                  <a:lnTo>
                    <a:pt x="0" y="485300"/>
                  </a:lnTo>
                  <a:lnTo>
                    <a:pt x="15161" y="485300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907807" y="5259558"/>
              <a:ext cx="15240" cy="493395"/>
            </a:xfrm>
            <a:custGeom>
              <a:avLst/>
              <a:gdLst/>
              <a:ahLst/>
              <a:cxnLst/>
              <a:rect l="l" t="t" r="r" b="b"/>
              <a:pathLst>
                <a:path w="15240" h="493395">
                  <a:moveTo>
                    <a:pt x="0" y="0"/>
                  </a:moveTo>
                  <a:lnTo>
                    <a:pt x="0" y="493395"/>
                  </a:lnTo>
                  <a:lnTo>
                    <a:pt x="15161" y="493395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667378" y="5460113"/>
              <a:ext cx="15240" cy="285115"/>
            </a:xfrm>
            <a:custGeom>
              <a:avLst/>
              <a:gdLst/>
              <a:ahLst/>
              <a:cxnLst/>
              <a:rect l="l" t="t" r="r" b="b"/>
              <a:pathLst>
                <a:path w="15240" h="285114">
                  <a:moveTo>
                    <a:pt x="0" y="0"/>
                  </a:moveTo>
                  <a:lnTo>
                    <a:pt x="0" y="284772"/>
                  </a:lnTo>
                  <a:lnTo>
                    <a:pt x="15161" y="284772"/>
                  </a:lnTo>
                  <a:lnTo>
                    <a:pt x="15161" y="4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667479" y="5460139"/>
              <a:ext cx="15875" cy="293370"/>
            </a:xfrm>
            <a:custGeom>
              <a:avLst/>
              <a:gdLst/>
              <a:ahLst/>
              <a:cxnLst/>
              <a:rect l="l" t="t" r="r" b="b"/>
              <a:pathLst>
                <a:path w="15875" h="293370">
                  <a:moveTo>
                    <a:pt x="0" y="0"/>
                  </a:moveTo>
                  <a:lnTo>
                    <a:pt x="0" y="292813"/>
                  </a:lnTo>
                  <a:lnTo>
                    <a:pt x="15666" y="292813"/>
                  </a:lnTo>
                  <a:lnTo>
                    <a:pt x="15666" y="4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810137" y="5737322"/>
              <a:ext cx="6959600" cy="15240"/>
            </a:xfrm>
            <a:custGeom>
              <a:avLst/>
              <a:gdLst/>
              <a:ahLst/>
              <a:cxnLst/>
              <a:rect l="l" t="t" r="r" b="b"/>
              <a:pathLst>
                <a:path w="6959600" h="15239">
                  <a:moveTo>
                    <a:pt x="6907128" y="0"/>
                  </a:moveTo>
                  <a:lnTo>
                    <a:pt x="0" y="0"/>
                  </a:lnTo>
                  <a:lnTo>
                    <a:pt x="0" y="15126"/>
                  </a:lnTo>
                  <a:lnTo>
                    <a:pt x="6959048" y="15126"/>
                  </a:lnTo>
                  <a:lnTo>
                    <a:pt x="6959048" y="13709"/>
                  </a:lnTo>
                  <a:lnTo>
                    <a:pt x="6907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802547" y="5737326"/>
              <a:ext cx="6974205" cy="15875"/>
            </a:xfrm>
            <a:custGeom>
              <a:avLst/>
              <a:gdLst/>
              <a:ahLst/>
              <a:cxnLst/>
              <a:rect l="l" t="t" r="r" b="b"/>
              <a:pathLst>
                <a:path w="6974205" h="15875">
                  <a:moveTo>
                    <a:pt x="6973913" y="15633"/>
                  </a:moveTo>
                  <a:lnTo>
                    <a:pt x="6958952" y="11684"/>
                  </a:lnTo>
                  <a:lnTo>
                    <a:pt x="6914718" y="0"/>
                  </a:lnTo>
                  <a:lnTo>
                    <a:pt x="0" y="0"/>
                  </a:lnTo>
                  <a:lnTo>
                    <a:pt x="0" y="15633"/>
                  </a:lnTo>
                  <a:lnTo>
                    <a:pt x="6958952" y="15633"/>
                  </a:lnTo>
                  <a:lnTo>
                    <a:pt x="6973913" y="1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Rectángulo 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17321"/>
            <a:ext cx="86112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DENSIDAD</a:t>
            </a:r>
            <a:r>
              <a:rPr spc="-120" dirty="0">
                <a:solidFill>
                  <a:schemeClr val="tx1"/>
                </a:solidFill>
              </a:rPr>
              <a:t> </a:t>
            </a:r>
            <a:r>
              <a:rPr spc="-55" dirty="0">
                <a:solidFill>
                  <a:schemeClr val="tx1"/>
                </a:solidFill>
              </a:rPr>
              <a:t>RELATIVA</a:t>
            </a:r>
            <a:r>
              <a:rPr spc="-1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ASTM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D1298-</a:t>
            </a:r>
            <a:r>
              <a:rPr spc="-25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7509" y="1595704"/>
            <a:ext cx="10354310" cy="2292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peso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volumen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sustancia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respecto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agua,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realiza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densímetro.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marR="41910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densidad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parámetro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esencial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definir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calidad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pero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útil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definir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tipo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detectar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modificaciones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importantes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composición.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importante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corrección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tensión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interfacial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4895" y="4235196"/>
            <a:ext cx="3456431" cy="203911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6271" y="4128515"/>
            <a:ext cx="2852928" cy="253288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5755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DENSIDAR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spc="-55" dirty="0">
                <a:solidFill>
                  <a:schemeClr val="tx1"/>
                </a:solidFill>
              </a:rPr>
              <a:t>RELATIVA</a:t>
            </a:r>
            <a:r>
              <a:rPr spc="-1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-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410825" cy="159829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Criterios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mineral.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D1298</a:t>
            </a:r>
            <a:r>
              <a:rPr sz="24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12b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Density,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Relative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Density,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API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Gravity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Crude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Petroleum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Petroleum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Products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Hydrometer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237231" y="4326668"/>
          <a:ext cx="8192767" cy="1219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9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9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290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154305">
                        <a:lnSpc>
                          <a:spcPct val="100000"/>
                        </a:lnSpc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ANÁLISIS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2895" marR="299720" indent="73660">
                        <a:lnSpc>
                          <a:spcPct val="112700"/>
                        </a:lnSpc>
                        <a:spcBef>
                          <a:spcPts val="630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ACEITE FABRICA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334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4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NUEVO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3408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4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USADO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4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≤69KV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4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4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Densidad</a:t>
                      </a:r>
                      <a:endParaRPr sz="1450">
                        <a:latin typeface="Calibri"/>
                        <a:cs typeface="Calibri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450" spc="-10" dirty="0">
                          <a:latin typeface="Calibri"/>
                          <a:cs typeface="Calibri"/>
                        </a:rPr>
                        <a:t>relativa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spc="-20" dirty="0">
                          <a:latin typeface="Calibri"/>
                          <a:cs typeface="Calibri"/>
                        </a:rPr>
                        <a:t>0.91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50" spc="-50" dirty="0">
                          <a:latin typeface="Calibri"/>
                          <a:cs typeface="Calibri"/>
                        </a:rPr>
                        <a:t>-</a:t>
                      </a:r>
                      <a:endParaRPr sz="145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4533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COLOR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ASTM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D1500-</a:t>
            </a:r>
            <a:r>
              <a:rPr spc="-25" dirty="0">
                <a:solidFill>
                  <a:schemeClr val="tx1"/>
                </a:solidFill>
              </a:rPr>
              <a:t>07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001250" cy="19627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expresa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numérico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obtenido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comparación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colores estandarizados.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843534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nuevos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color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grado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refinación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la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base.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servicio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incremento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indica: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contaminación</a:t>
            </a:r>
            <a:r>
              <a:rPr sz="2400" spc="-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y/o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deterioro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0048" y="4343400"/>
            <a:ext cx="2878836" cy="204825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4852" y="4323588"/>
            <a:ext cx="2871216" cy="181356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4551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COLOR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-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24191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referencia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IEEE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STD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C57.106-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2006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D1500</a:t>
            </a:r>
            <a:r>
              <a:rPr sz="24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07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Test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Color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of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Petroleum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Products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Color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Scale)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3418286" y="4122154"/>
          <a:ext cx="6203947" cy="1815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2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6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8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03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ANÁLISIS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1211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NUEVO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607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USADO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4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655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Color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7609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ASPECTO</a:t>
            </a:r>
            <a:r>
              <a:rPr spc="-1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VISUAL</a:t>
            </a:r>
            <a:r>
              <a:rPr spc="-14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ASTM</a:t>
            </a:r>
            <a:r>
              <a:rPr spc="-114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D1524-</a:t>
            </a:r>
            <a:r>
              <a:rPr spc="-25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18115" cy="1836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examen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visual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color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turbiedad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cual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presencia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agua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libre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contaminación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partículas.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117475" indent="-228600">
              <a:lnSpc>
                <a:spcPct val="90100"/>
              </a:lnSpc>
              <a:spcBef>
                <a:spcPts val="96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sencilla,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utilidad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detectar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fácilmente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estado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limpio,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transparente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libre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de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sedimentos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caso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contrario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sugerir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adicionales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4411" y="4122420"/>
            <a:ext cx="3671316" cy="216560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3980" y="4248911"/>
            <a:ext cx="4108704" cy="1930908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76338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ASPECTO</a:t>
            </a:r>
            <a:r>
              <a:rPr spc="-1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VISUAL</a:t>
            </a:r>
            <a:r>
              <a:rPr spc="-11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-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988550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referencia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IEEE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STD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C57.106-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2006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D1524</a:t>
            </a:r>
            <a:r>
              <a:rPr sz="24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94(2010)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Visual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Examination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Used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Electrical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Insulating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Oils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Petroleum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Origin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Field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3128" y="5219700"/>
            <a:ext cx="1972055" cy="239268"/>
          </a:xfrm>
          <a:prstGeom prst="rect">
            <a:avLst/>
          </a:prstGeom>
        </p:spPr>
      </p:pic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2278331" y="3450334"/>
          <a:ext cx="6616699" cy="1520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4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7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95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58356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ANÁLISIS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39420">
                        <a:lnSpc>
                          <a:spcPts val="1995"/>
                        </a:lnSpc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20" dirty="0">
                          <a:latin typeface="Calibri"/>
                          <a:cs typeface="Calibri"/>
                        </a:rPr>
                        <a:t>NUEVO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98170">
                        <a:lnSpc>
                          <a:spcPts val="1995"/>
                        </a:lnSpc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ACEITE</a:t>
                      </a:r>
                      <a:r>
                        <a:rPr sz="1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20" dirty="0">
                          <a:latin typeface="Calibri"/>
                          <a:cs typeface="Calibri"/>
                        </a:rPr>
                        <a:t>USADO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1700" spc="-55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7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60" dirty="0">
                          <a:latin typeface="Calibri"/>
                          <a:cs typeface="Calibri"/>
                        </a:rPr>
                        <a:t>-</a:t>
                      </a:r>
                      <a:endParaRPr sz="17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1530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≤69KV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1700" spc="-55" dirty="0">
                          <a:latin typeface="Calibri"/>
                          <a:cs typeface="Calibri"/>
                        </a:rPr>
                        <a:t>&gt;69</a:t>
                      </a:r>
                      <a:r>
                        <a:rPr sz="17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60" dirty="0">
                          <a:latin typeface="Calibri"/>
                          <a:cs typeface="Calibri"/>
                        </a:rPr>
                        <a:t>-</a:t>
                      </a:r>
                      <a:endParaRPr sz="17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&lt;230KV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1530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≥230KV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3244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Aspecto</a:t>
                      </a:r>
                      <a:r>
                        <a:rPr sz="1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spc="-10" dirty="0">
                          <a:latin typeface="Calibri"/>
                          <a:cs typeface="Calibri"/>
                        </a:rPr>
                        <a:t>Visual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ByC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ByC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ByC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700" spc="-50" dirty="0">
                          <a:latin typeface="Calibri"/>
                          <a:cs typeface="Calibri"/>
                        </a:rPr>
                        <a:t>-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700" spc="-50" dirty="0">
                          <a:latin typeface="Calibri"/>
                          <a:cs typeface="Calibri"/>
                        </a:rPr>
                        <a:t>-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700" spc="-50" dirty="0">
                          <a:latin typeface="Calibri"/>
                          <a:cs typeface="Calibri"/>
                        </a:rPr>
                        <a:t>-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BE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4142" y="2497023"/>
            <a:ext cx="67494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184B"/>
                </a:solidFill>
              </a:rPr>
              <a:t>ANÁLISIS</a:t>
            </a:r>
            <a:r>
              <a:rPr spc="-35" dirty="0">
                <a:solidFill>
                  <a:srgbClr val="00184B"/>
                </a:solidFill>
              </a:rPr>
              <a:t> </a:t>
            </a:r>
            <a:r>
              <a:rPr spc="-40" dirty="0">
                <a:solidFill>
                  <a:srgbClr val="00184B"/>
                </a:solidFill>
              </a:rPr>
              <a:t>CROMATOGRÁFICO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3228" y="3466591"/>
            <a:ext cx="6331585" cy="19881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715" indent="-228600" algn="just">
              <a:lnSpc>
                <a:spcPct val="9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Con</a:t>
            </a:r>
            <a:r>
              <a:rPr sz="2800" spc="1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este</a:t>
            </a:r>
            <a:r>
              <a:rPr sz="2800" spc="204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ensayo</a:t>
            </a:r>
            <a:r>
              <a:rPr sz="2800" spc="1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al</a:t>
            </a:r>
            <a:r>
              <a:rPr sz="2800" spc="200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aceite,</a:t>
            </a:r>
            <a:r>
              <a:rPr sz="2800" spc="1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es</a:t>
            </a:r>
            <a:r>
              <a:rPr sz="2800" spc="1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posible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detectar</a:t>
            </a:r>
            <a:r>
              <a:rPr sz="2800" spc="114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inicios</a:t>
            </a:r>
            <a:r>
              <a:rPr sz="2800" spc="1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114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fallas</a:t>
            </a:r>
            <a:r>
              <a:rPr sz="2800" spc="114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que</a:t>
            </a:r>
            <a:r>
              <a:rPr sz="2800" spc="1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ocurra</a:t>
            </a:r>
            <a:r>
              <a:rPr sz="2800" spc="1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en</a:t>
            </a:r>
            <a:r>
              <a:rPr sz="2800" spc="1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la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parte</a:t>
            </a:r>
            <a:r>
              <a:rPr sz="2800" spc="80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activa</a:t>
            </a:r>
            <a:r>
              <a:rPr sz="2800" spc="80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del</a:t>
            </a:r>
            <a:r>
              <a:rPr sz="2800" spc="7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transformador,</a:t>
            </a:r>
            <a:r>
              <a:rPr sz="2800" spc="80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el</a:t>
            </a:r>
            <a:r>
              <a:rPr sz="2800" spc="7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cual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produzca</a:t>
            </a:r>
            <a:r>
              <a:rPr sz="2800" spc="3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generación</a:t>
            </a:r>
            <a:r>
              <a:rPr sz="2800" spc="3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3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gases</a:t>
            </a:r>
            <a:r>
              <a:rPr sz="2800" spc="3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en</a:t>
            </a:r>
            <a:r>
              <a:rPr sz="2800" spc="3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el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aceite.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3492" y="-7112"/>
            <a:ext cx="5588508" cy="685799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59916"/>
            <a:ext cx="91141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ANÁLISIS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CROMATOGRAFICO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GASES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43202"/>
            <a:ext cx="10127615" cy="37877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0665" marR="5080" indent="-228600" algn="just">
              <a:lnSpc>
                <a:spcPct val="8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termica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eléctrica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ocurre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transformador,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el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pierden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caracteristicas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generan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subproductos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consecuencia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4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subproductos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generan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disuelven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45085" indent="-228600" algn="just">
              <a:lnSpc>
                <a:spcPts val="23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309880" algn="l"/>
              </a:tabLst>
            </a:pPr>
            <a:r>
              <a:rPr dirty="0">
                <a:solidFill>
                  <a:schemeClr val="tx1"/>
                </a:solidFill>
              </a:rPr>
              <a:t>	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cromatografía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D3612-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Calcula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concentraciones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gases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disueltos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EAB100"/>
              </a:buClr>
              <a:buFont typeface="Arial"/>
              <a:buChar char="•"/>
            </a:pPr>
            <a:endParaRPr sz="3050" dirty="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El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tipo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gas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inidicará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naturaleza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que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se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esta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 desarrolando.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EAB100"/>
              </a:buClr>
              <a:buFont typeface="Arial"/>
              <a:buChar char="•"/>
            </a:pPr>
            <a:endParaRPr sz="3050" dirty="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velocidad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generación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indica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la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severidad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del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problema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51666" y="6427114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9F9F9F"/>
                </a:solidFill>
                <a:latin typeface="Calibri"/>
                <a:cs typeface="Calibri"/>
              </a:rPr>
              <a:t>134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3918" y="2337054"/>
            <a:ext cx="6057900" cy="43434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ANÁLISIS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CROMATOGRAFICO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GASES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498803"/>
            <a:ext cx="1013269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expuestos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estrés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tipo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mecanico,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termico,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asi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reacciones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oxidación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hidrolisis.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3946" y="2354579"/>
            <a:ext cx="8950452" cy="386791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925448"/>
            <a:ext cx="9764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chemeClr val="tx1"/>
                </a:solidFill>
              </a:rPr>
              <a:t>Degradación</a:t>
            </a:r>
            <a:r>
              <a:rPr sz="4000" spc="-6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celulosa</a:t>
            </a:r>
            <a:r>
              <a:rPr sz="4000" spc="-7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con</a:t>
            </a:r>
            <a:r>
              <a:rPr sz="4000" spc="-7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temperatura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509" y="1714627"/>
            <a:ext cx="1450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PIROLISIS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460" y="1757172"/>
            <a:ext cx="10131552" cy="4250436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925448"/>
            <a:ext cx="89490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chemeClr val="tx1"/>
                </a:solidFill>
              </a:rPr>
              <a:t>Degradación</a:t>
            </a:r>
            <a:r>
              <a:rPr sz="4000" spc="-8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del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aceite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con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temperatura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6266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chemeClr val="tx1"/>
                </a:solidFill>
                <a:latin typeface="Calibri"/>
                <a:cs typeface="Calibri"/>
              </a:rPr>
              <a:t>Energía</a:t>
            </a:r>
            <a:r>
              <a:rPr b="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chemeClr val="tx1"/>
                </a:solidFill>
                <a:latin typeface="Calibri"/>
                <a:cs typeface="Calibri"/>
              </a:rPr>
              <a:t>requerida</a:t>
            </a:r>
            <a:r>
              <a:rPr b="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b="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chemeClr val="tx1"/>
                </a:solidFill>
                <a:latin typeface="Calibri"/>
                <a:cs typeface="Calibri"/>
              </a:rPr>
              <a:t>romper</a:t>
            </a:r>
            <a:r>
              <a:rPr b="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b="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chemeClr val="tx1"/>
                </a:solidFill>
                <a:latin typeface="Calibri"/>
                <a:cs typeface="Calibri"/>
              </a:rPr>
              <a:t>enlaces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201275" cy="39001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6520815">
              <a:lnSpc>
                <a:spcPct val="90000"/>
              </a:lnSpc>
              <a:spcBef>
                <a:spcPts val="385"/>
              </a:spcBef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Hidrógeno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(H2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338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kJ/mol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Metano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(CH4)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338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kJ/mol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Etano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(C2H6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607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kJ/mol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Etileno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(C2H4)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720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kJ/mol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Acetileno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(C2H2)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960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kJ/mol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energía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descargas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parciales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efecto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corona,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favorecen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ruptura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enlaces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 –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H,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–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H,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débiles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(338kJ/mol),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ionización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fundamentalmente,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donde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principal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recombinación.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7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163195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romper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enlaces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–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requiere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energía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(607kJ/mol),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dobles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enlaces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C=C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(720kJ/mol),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triples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enlaces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CH≡CH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(960kJ/mol)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953211"/>
            <a:ext cx="110985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solidFill>
                  <a:schemeClr val="tx1"/>
                </a:solidFill>
              </a:rPr>
              <a:t>Energía/Temperatura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requeridas</a:t>
            </a:r>
            <a:r>
              <a:rPr sz="4000" spc="-13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para</a:t>
            </a:r>
            <a:r>
              <a:rPr sz="4000" spc="-14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producir</a:t>
            </a:r>
            <a:r>
              <a:rPr sz="4000" spc="-13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gases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6720840" cy="312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Energía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+120°C: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CH4,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C2H6,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CO2.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temperatura: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C2H4.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Muy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temperatura/energía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+700°C: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C2H2.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i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práctica</a:t>
            </a:r>
            <a:r>
              <a:rPr sz="2400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siempre</a:t>
            </a:r>
            <a:r>
              <a:rPr sz="2400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forman</a:t>
            </a:r>
            <a:r>
              <a:rPr sz="24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mezclas</a:t>
            </a:r>
            <a:r>
              <a:rPr sz="2400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chemeClr val="tx1"/>
                </a:solidFill>
                <a:latin typeface="Calibri"/>
                <a:cs typeface="Calibri"/>
              </a:rPr>
              <a:t>gases.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9643" y="1051940"/>
            <a:ext cx="40589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ANÁLISIS</a:t>
            </a:r>
            <a:r>
              <a:rPr spc="-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1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43786"/>
            <a:ext cx="9344660" cy="4276042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40665" marR="5080" indent="-228600">
              <a:lnSpc>
                <a:spcPct val="80000"/>
              </a:lnSpc>
              <a:spcBef>
                <a:spcPts val="62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fallas</a:t>
            </a:r>
            <a:r>
              <a:rPr sz="2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22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detectadas</a:t>
            </a:r>
            <a:r>
              <a:rPr sz="2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2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chemeClr val="tx1"/>
                </a:solidFill>
                <a:latin typeface="Calibri"/>
                <a:cs typeface="Calibri"/>
              </a:rPr>
              <a:t>cromatografía</a:t>
            </a:r>
            <a:r>
              <a:rPr sz="22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chemeClr val="tx1"/>
                </a:solidFill>
                <a:latin typeface="Calibri"/>
                <a:cs typeface="Calibri"/>
              </a:rPr>
              <a:t>se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clasifican</a:t>
            </a:r>
            <a:r>
              <a:rPr sz="22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chemeClr val="tx1"/>
                </a:solidFill>
                <a:latin typeface="Calibri"/>
                <a:cs typeface="Calibri"/>
              </a:rPr>
              <a:t>en: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7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dirty="0">
                <a:solidFill>
                  <a:srgbClr val="FFC000"/>
                </a:solidFill>
                <a:latin typeface="Calibri"/>
                <a:cs typeface="Calibri"/>
              </a:rPr>
              <a:t>Fallas</a:t>
            </a:r>
            <a:r>
              <a:rPr sz="22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2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C000"/>
                </a:solidFill>
                <a:latin typeface="Calibri"/>
                <a:cs typeface="Calibri"/>
              </a:rPr>
              <a:t>tipo</a:t>
            </a:r>
            <a:r>
              <a:rPr sz="22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térmico:</a:t>
            </a:r>
            <a:endParaRPr sz="2200" dirty="0">
              <a:latin typeface="Calibri"/>
              <a:cs typeface="Calibri"/>
            </a:endParaRPr>
          </a:p>
          <a:p>
            <a:pPr marL="161925" indent="-149860">
              <a:lnSpc>
                <a:spcPts val="2375"/>
              </a:lnSpc>
              <a:spcBef>
                <a:spcPts val="480"/>
              </a:spcBef>
              <a:buChar char="-"/>
              <a:tabLst>
                <a:tab pos="162560" algn="l"/>
              </a:tabLst>
            </a:pPr>
            <a:r>
              <a:rPr sz="2200" spc="-20" dirty="0">
                <a:solidFill>
                  <a:schemeClr val="tx1"/>
                </a:solidFill>
                <a:latin typeface="Calibri"/>
                <a:cs typeface="Calibri"/>
              </a:rPr>
              <a:t>Sobrecalentamiento</a:t>
            </a:r>
            <a:r>
              <a:rPr sz="2200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61925" indent="-149860">
              <a:lnSpc>
                <a:spcPts val="2375"/>
              </a:lnSpc>
              <a:buChar char="-"/>
              <a:tabLst>
                <a:tab pos="162560" algn="l"/>
              </a:tabLst>
            </a:pP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Punto</a:t>
            </a:r>
            <a:r>
              <a:rPr sz="2200" spc="-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caliente</a:t>
            </a:r>
            <a:r>
              <a:rPr sz="22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localizado.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620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dirty="0">
                <a:solidFill>
                  <a:srgbClr val="FFC000"/>
                </a:solidFill>
                <a:latin typeface="Calibri"/>
                <a:cs typeface="Calibri"/>
              </a:rPr>
              <a:t>Fallas</a:t>
            </a:r>
            <a:r>
              <a:rPr sz="22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2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C000"/>
                </a:solidFill>
                <a:latin typeface="Calibri"/>
                <a:cs typeface="Calibri"/>
              </a:rPr>
              <a:t>tipo</a:t>
            </a:r>
            <a:r>
              <a:rPr sz="22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eléctrico: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  <a:spcBef>
                <a:spcPts val="470"/>
              </a:spcBef>
              <a:tabLst>
                <a:tab pos="240665" algn="l"/>
              </a:tabLst>
            </a:pPr>
            <a:r>
              <a:rPr sz="2200" spc="-50" dirty="0">
                <a:solidFill>
                  <a:srgbClr val="EAB100"/>
                </a:solidFill>
                <a:latin typeface="Calibri"/>
                <a:cs typeface="Calibri"/>
              </a:rPr>
              <a:t>-</a:t>
            </a:r>
            <a:r>
              <a:rPr sz="2200" dirty="0">
                <a:solidFill>
                  <a:srgbClr val="EAB100"/>
                </a:solidFill>
                <a:latin typeface="Calibri"/>
                <a:cs typeface="Calibri"/>
              </a:rPr>
              <a:t>	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Arco</a:t>
            </a:r>
            <a:r>
              <a:rPr sz="2200" spc="-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interno.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375"/>
              </a:lnSpc>
            </a:pP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2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chemeClr val="tx1"/>
                </a:solidFill>
                <a:latin typeface="Calibri"/>
                <a:cs typeface="Calibri"/>
              </a:rPr>
              <a:t>Descargas</a:t>
            </a:r>
            <a:r>
              <a:rPr sz="2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Parciales</a:t>
            </a:r>
            <a:r>
              <a:rPr sz="22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chemeClr val="tx1"/>
                </a:solidFill>
                <a:latin typeface="Calibri"/>
                <a:cs typeface="Calibri"/>
              </a:rPr>
              <a:t>Efecto</a:t>
            </a:r>
            <a:r>
              <a:rPr sz="22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corona.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Stray</a:t>
            </a:r>
            <a:r>
              <a:rPr sz="2200" b="1" spc="-9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C000"/>
                </a:solidFill>
                <a:latin typeface="Calibri"/>
                <a:cs typeface="Calibri"/>
              </a:rPr>
              <a:t>Gassing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  <a:spcBef>
                <a:spcPts val="465"/>
              </a:spcBef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Generacion</a:t>
            </a:r>
            <a:r>
              <a:rPr sz="2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2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combustibles</a:t>
            </a:r>
            <a:r>
              <a:rPr sz="22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2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reación</a:t>
            </a:r>
            <a:r>
              <a:rPr sz="22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2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2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2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materiales</a:t>
            </a:r>
            <a:r>
              <a:rPr sz="22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spc="-35" dirty="0">
                <a:solidFill>
                  <a:schemeClr val="tx1"/>
                </a:solidFill>
                <a:latin typeface="Calibri"/>
                <a:cs typeface="Calibri"/>
              </a:rPr>
              <a:t>transformador,</a:t>
            </a:r>
            <a:r>
              <a:rPr sz="22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pintura</a:t>
            </a:r>
            <a:r>
              <a:rPr sz="22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2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chemeClr val="tx1"/>
                </a:solidFill>
                <a:latin typeface="Calibri"/>
                <a:cs typeface="Calibri"/>
              </a:rPr>
              <a:t>otros.</a:t>
            </a:r>
            <a:endParaRPr sz="2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1135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ANÁLISIS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CROMATOGRAFICO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GASES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63200" cy="36607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36017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herramienta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invasiva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determinar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existe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condición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incipiente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no.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tener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probabilidad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puesta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servicio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que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existe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ningún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problema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aparente.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prevenir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salidas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inesperadas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reducir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minimizar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riesgos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unidad,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sistema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compañía.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ts val="2735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combustibles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disueltos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quizás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herramienta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más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algn="just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poderosa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detección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equipos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servicio.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Monitorear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unidades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sobrecarga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443" y="2054734"/>
            <a:ext cx="5195316" cy="389686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112680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Métodos</a:t>
            </a:r>
            <a:r>
              <a:rPr sz="4000" spc="-14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Para</a:t>
            </a:r>
            <a:r>
              <a:rPr sz="4000" spc="-14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Establecer</a:t>
            </a:r>
            <a:r>
              <a:rPr sz="4000" spc="-11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Condición</a:t>
            </a:r>
            <a:r>
              <a:rPr sz="4000" spc="-14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Normal</a:t>
            </a:r>
            <a:r>
              <a:rPr sz="4000" spc="-14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o</a:t>
            </a:r>
            <a:r>
              <a:rPr sz="4000" spc="-14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4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Falla</a:t>
            </a:r>
            <a:endParaRPr sz="4000" dirty="0">
              <a:solidFill>
                <a:schemeClr val="tx1"/>
              </a:solidFill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85444" y="2039111"/>
            <a:ext cx="2196465" cy="859790"/>
            <a:chOff x="885444" y="2039111"/>
            <a:chExt cx="2196465" cy="859790"/>
          </a:xfrm>
        </p:grpSpPr>
        <p:sp>
          <p:nvSpPr>
            <p:cNvPr id="18" name="object 18"/>
            <p:cNvSpPr/>
            <p:nvPr/>
          </p:nvSpPr>
          <p:spPr>
            <a:xfrm>
              <a:off x="914400" y="2068067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5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14400" y="2068067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5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14400" y="2068067"/>
            <a:ext cx="2138680" cy="802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1325" marR="372745" indent="-62865">
              <a:lnSpc>
                <a:spcPct val="100000"/>
              </a:lnSpc>
              <a:spcBef>
                <a:spcPts val="125"/>
              </a:spcBef>
            </a:pPr>
            <a:r>
              <a:rPr sz="2400" b="1" dirty="0">
                <a:latin typeface="Calibri"/>
                <a:cs typeface="Calibri"/>
              </a:rPr>
              <a:t>GAS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CLAVE </a:t>
            </a:r>
            <a:r>
              <a:rPr sz="2400" b="1" dirty="0">
                <a:latin typeface="Calibri"/>
                <a:cs typeface="Calibri"/>
              </a:rPr>
              <a:t>(KEY </a:t>
            </a:r>
            <a:r>
              <a:rPr sz="2400" b="1" spc="-20" dirty="0">
                <a:latin typeface="Calibri"/>
                <a:cs typeface="Calibri"/>
              </a:rPr>
              <a:t>GAS)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85444" y="2976372"/>
            <a:ext cx="2196465" cy="859790"/>
            <a:chOff x="885444" y="2976372"/>
            <a:chExt cx="2196465" cy="859790"/>
          </a:xfrm>
        </p:grpSpPr>
        <p:sp>
          <p:nvSpPr>
            <p:cNvPr id="22" name="object 22"/>
            <p:cNvSpPr/>
            <p:nvPr/>
          </p:nvSpPr>
          <p:spPr>
            <a:xfrm>
              <a:off x="914400" y="3005328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14400" y="3005328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14400" y="3005327"/>
            <a:ext cx="2138680" cy="802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17525" marR="276225" indent="-234950">
              <a:lnSpc>
                <a:spcPct val="100000"/>
              </a:lnSpc>
              <a:spcBef>
                <a:spcPts val="130"/>
              </a:spcBef>
            </a:pPr>
            <a:r>
              <a:rPr sz="2400" b="1" spc="-10" dirty="0">
                <a:latin typeface="Calibri"/>
                <a:cs typeface="Calibri"/>
              </a:rPr>
              <a:t>RELACIONES (RATIOS)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85444" y="4078223"/>
            <a:ext cx="2196465" cy="859790"/>
            <a:chOff x="885444" y="4078223"/>
            <a:chExt cx="2196465" cy="859790"/>
          </a:xfrm>
        </p:grpSpPr>
        <p:sp>
          <p:nvSpPr>
            <p:cNvPr id="26" name="object 26"/>
            <p:cNvSpPr/>
            <p:nvPr/>
          </p:nvSpPr>
          <p:spPr>
            <a:xfrm>
              <a:off x="914400" y="4107179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14400" y="4107179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14400" y="4107179"/>
            <a:ext cx="2138680" cy="8020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20"/>
              </a:spcBef>
            </a:pPr>
            <a:r>
              <a:rPr sz="2400" b="1" dirty="0">
                <a:latin typeface="Calibri"/>
                <a:cs typeface="Calibri"/>
              </a:rPr>
              <a:t>IEEE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C57.104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-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latin typeface="Calibri"/>
                <a:cs typeface="Calibri"/>
              </a:rPr>
              <a:t>2008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85444" y="5120640"/>
            <a:ext cx="2196465" cy="859790"/>
            <a:chOff x="885444" y="5120640"/>
            <a:chExt cx="2196465" cy="859790"/>
          </a:xfrm>
        </p:grpSpPr>
        <p:sp>
          <p:nvSpPr>
            <p:cNvPr id="30" name="object 30"/>
            <p:cNvSpPr/>
            <p:nvPr/>
          </p:nvSpPr>
          <p:spPr>
            <a:xfrm>
              <a:off x="914400" y="5149596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3"/>
                  </a:lnTo>
                  <a:lnTo>
                    <a:pt x="2138172" y="801623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14400" y="5149596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80" h="802004">
                  <a:moveTo>
                    <a:pt x="0" y="801623"/>
                  </a:moveTo>
                  <a:lnTo>
                    <a:pt x="2138172" y="801623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3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914400" y="5149596"/>
            <a:ext cx="2138680" cy="802005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424180">
              <a:lnSpc>
                <a:spcPct val="100000"/>
              </a:lnSpc>
              <a:spcBef>
                <a:spcPts val="1575"/>
              </a:spcBef>
            </a:pPr>
            <a:r>
              <a:rPr sz="2400" b="1" dirty="0">
                <a:latin typeface="Calibri"/>
                <a:cs typeface="Calibri"/>
              </a:rPr>
              <a:t>CIGRE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433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34043" y="2069592"/>
            <a:ext cx="2139950" cy="1393190"/>
          </a:xfrm>
          <a:prstGeom prst="rect">
            <a:avLst/>
          </a:prstGeom>
          <a:solidFill>
            <a:srgbClr val="EAB100"/>
          </a:solidFill>
          <a:ln w="57911">
            <a:solidFill>
              <a:srgbClr val="00184B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Times New Roman"/>
              <a:cs typeface="Times New Roman"/>
            </a:endParaRPr>
          </a:p>
          <a:p>
            <a:pPr marL="512445" marR="134620" indent="-370840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DORNENBURG ROGER’S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706611" y="3739896"/>
            <a:ext cx="2196465" cy="859790"/>
            <a:chOff x="8706611" y="3739896"/>
            <a:chExt cx="2196465" cy="859790"/>
          </a:xfrm>
        </p:grpSpPr>
        <p:sp>
          <p:nvSpPr>
            <p:cNvPr id="35" name="object 35"/>
            <p:cNvSpPr/>
            <p:nvPr/>
          </p:nvSpPr>
          <p:spPr>
            <a:xfrm>
              <a:off x="8735567" y="3768852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79" h="802004">
                  <a:moveTo>
                    <a:pt x="213817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2138172" y="801624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735567" y="3768852"/>
              <a:ext cx="2138680" cy="802005"/>
            </a:xfrm>
            <a:custGeom>
              <a:avLst/>
              <a:gdLst/>
              <a:ahLst/>
              <a:cxnLst/>
              <a:rect l="l" t="t" r="r" b="b"/>
              <a:pathLst>
                <a:path w="2138679" h="802004">
                  <a:moveTo>
                    <a:pt x="0" y="801624"/>
                  </a:moveTo>
                  <a:lnTo>
                    <a:pt x="2138172" y="801624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735568" y="3768852"/>
            <a:ext cx="2138680" cy="8020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0"/>
              </a:spcBef>
            </a:pPr>
            <a:r>
              <a:rPr sz="2400" b="1" spc="-25" dirty="0">
                <a:latin typeface="Calibri"/>
                <a:cs typeface="Calibri"/>
              </a:rPr>
              <a:t>TGC</a:t>
            </a:r>
            <a:endParaRPr sz="2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Calibri"/>
                <a:cs typeface="Calibri"/>
              </a:rPr>
              <a:t>TENDENCIAS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8705088" y="4855464"/>
            <a:ext cx="2196465" cy="861060"/>
            <a:chOff x="8705088" y="4855464"/>
            <a:chExt cx="2196465" cy="861060"/>
          </a:xfrm>
        </p:grpSpPr>
        <p:sp>
          <p:nvSpPr>
            <p:cNvPr id="39" name="object 39"/>
            <p:cNvSpPr/>
            <p:nvPr/>
          </p:nvSpPr>
          <p:spPr>
            <a:xfrm>
              <a:off x="8734044" y="4884420"/>
              <a:ext cx="2138680" cy="803275"/>
            </a:xfrm>
            <a:custGeom>
              <a:avLst/>
              <a:gdLst/>
              <a:ahLst/>
              <a:cxnLst/>
              <a:rect l="l" t="t" r="r" b="b"/>
              <a:pathLst>
                <a:path w="2138679" h="803275">
                  <a:moveTo>
                    <a:pt x="2138172" y="0"/>
                  </a:moveTo>
                  <a:lnTo>
                    <a:pt x="0" y="0"/>
                  </a:lnTo>
                  <a:lnTo>
                    <a:pt x="0" y="803147"/>
                  </a:lnTo>
                  <a:lnTo>
                    <a:pt x="2138172" y="803147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734044" y="4884420"/>
              <a:ext cx="2138680" cy="803275"/>
            </a:xfrm>
            <a:custGeom>
              <a:avLst/>
              <a:gdLst/>
              <a:ahLst/>
              <a:cxnLst/>
              <a:rect l="l" t="t" r="r" b="b"/>
              <a:pathLst>
                <a:path w="2138679" h="803275">
                  <a:moveTo>
                    <a:pt x="0" y="803147"/>
                  </a:moveTo>
                  <a:lnTo>
                    <a:pt x="2138172" y="803147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803147"/>
                  </a:lnTo>
                  <a:close/>
                </a:path>
              </a:pathLst>
            </a:custGeom>
            <a:ln w="5791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734043" y="4884420"/>
            <a:ext cx="2138680" cy="803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000" marR="482600" indent="-144780">
              <a:lnSpc>
                <a:spcPct val="100000"/>
              </a:lnSpc>
              <a:spcBef>
                <a:spcPts val="135"/>
              </a:spcBef>
            </a:pPr>
            <a:r>
              <a:rPr sz="2400" b="1" spc="-20" dirty="0">
                <a:latin typeface="Calibri"/>
                <a:cs typeface="Calibri"/>
              </a:rPr>
              <a:t>IEC60599 </a:t>
            </a:r>
            <a:r>
              <a:rPr sz="2400" b="1" spc="-10" dirty="0">
                <a:latin typeface="Calibri"/>
                <a:cs typeface="Calibri"/>
              </a:rPr>
              <a:t>DUVAL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88485" y="5958027"/>
            <a:ext cx="36690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Incendio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transformador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Oroya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3935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>
                <a:solidFill>
                  <a:schemeClr val="tx1"/>
                </a:solidFill>
              </a:rPr>
              <a:t>CROMATOGRAFÍA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GASES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-</a:t>
            </a:r>
            <a:r>
              <a:rPr spc="-4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24699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referencia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IEEE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C57.104-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2008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D3612</a:t>
            </a:r>
            <a:r>
              <a:rPr sz="24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02(2009)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Analysis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Dissolved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Electrical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Insulating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Oil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by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Chromatography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3264179" y="3469909"/>
          <a:ext cx="5292723" cy="2871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1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Norma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749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IEC</a:t>
                      </a:r>
                      <a:r>
                        <a:rPr sz="19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60599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1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CIGRE</a:t>
                      </a:r>
                      <a:r>
                        <a:rPr sz="19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443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IEEE</a:t>
                      </a:r>
                      <a:r>
                        <a:rPr sz="19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C57.104</a:t>
                      </a:r>
                      <a:endParaRPr sz="1900">
                        <a:latin typeface="Calibri"/>
                        <a:cs typeface="Calibri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2008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GAS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&lt;10MVA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≥10MVA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H2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CH4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110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80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120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0" dirty="0">
                          <a:latin typeface="Calibri"/>
                          <a:cs typeface="Calibri"/>
                        </a:rPr>
                        <a:t>C2H4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280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170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0" dirty="0">
                          <a:latin typeface="Calibri"/>
                          <a:cs typeface="Calibri"/>
                        </a:rPr>
                        <a:t>C2H6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90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55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65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0" dirty="0">
                          <a:latin typeface="Calibri"/>
                          <a:cs typeface="Calibri"/>
                        </a:rPr>
                        <a:t>C2H2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5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3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dirty="0">
                          <a:latin typeface="Calibri"/>
                          <a:cs typeface="Calibri"/>
                        </a:rPr>
                        <a:t>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CO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200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900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500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350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5" dirty="0">
                          <a:latin typeface="Calibri"/>
                          <a:cs typeface="Calibri"/>
                        </a:rPr>
                        <a:t>CO2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0" dirty="0">
                          <a:latin typeface="Calibri"/>
                          <a:cs typeface="Calibri"/>
                        </a:rPr>
                        <a:t>5000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10" dirty="0">
                          <a:latin typeface="Calibri"/>
                          <a:cs typeface="Calibri"/>
                        </a:rPr>
                        <a:t>13000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0" dirty="0">
                          <a:latin typeface="Calibri"/>
                          <a:cs typeface="Calibri"/>
                        </a:rPr>
                        <a:t>8900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900" spc="-20" dirty="0">
                          <a:latin typeface="Calibri"/>
                          <a:cs typeface="Calibri"/>
                        </a:rPr>
                        <a:t>4000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9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ANALISIS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9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CONDICIÓN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IEEE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C57.104-</a:t>
            </a:r>
            <a:r>
              <a:rPr sz="4000" spc="-20" dirty="0">
                <a:solidFill>
                  <a:schemeClr val="tx1"/>
                </a:solidFill>
              </a:rPr>
              <a:t>2008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145284"/>
            <a:ext cx="9716770" cy="378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1: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Funcionamiento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satisfactorio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normal.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2: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Ivenstigación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adicional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indicada,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establecer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tendencia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datos.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EAB100"/>
              </a:buClr>
              <a:buFont typeface="Arial"/>
              <a:buChar char="•"/>
            </a:pPr>
            <a:endParaRPr sz="3750" dirty="0">
              <a:latin typeface="Calibri"/>
              <a:cs typeface="Calibri"/>
            </a:endParaRPr>
          </a:p>
          <a:p>
            <a:pPr marL="240665" marR="414655" indent="-228600">
              <a:lnSpc>
                <a:spcPts val="259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7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3:</a:t>
            </a:r>
            <a:r>
              <a:rPr sz="24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descomposición,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establecer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inmediatamente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tendencia.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240665" marR="512445" indent="-228600">
              <a:lnSpc>
                <a:spcPts val="2590"/>
              </a:lnSpc>
              <a:spcBef>
                <a:spcPts val="1660"/>
              </a:spcBef>
              <a:buClr>
                <a:srgbClr val="EAB100"/>
              </a:buClr>
              <a:buFont typeface="Arial"/>
              <a:buChar char="•"/>
              <a:tabLst>
                <a:tab pos="309245" algn="l"/>
                <a:tab pos="309880" algn="l"/>
              </a:tabLst>
            </a:pPr>
            <a:r>
              <a:rPr dirty="0"/>
              <a:t>	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Condición</a:t>
            </a:r>
            <a:r>
              <a:rPr sz="24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4: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Descomposición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excesiva,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tomar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medidas,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continuar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operación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podria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llevar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1147572" y="2031491"/>
            <a:ext cx="9448800" cy="3959352"/>
            <a:chOff x="1147572" y="2031491"/>
            <a:chExt cx="9448800" cy="395935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7572" y="2031491"/>
              <a:ext cx="9448800" cy="39593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28616" y="2637917"/>
              <a:ext cx="2887345" cy="2872740"/>
            </a:xfrm>
            <a:custGeom>
              <a:avLst/>
              <a:gdLst/>
              <a:ahLst/>
              <a:cxnLst/>
              <a:rect l="l" t="t" r="r" b="b"/>
              <a:pathLst>
                <a:path w="2887345" h="2872740">
                  <a:moveTo>
                    <a:pt x="2189099" y="0"/>
                  </a:moveTo>
                  <a:lnTo>
                    <a:pt x="1343025" y="930529"/>
                  </a:lnTo>
                  <a:lnTo>
                    <a:pt x="412496" y="84455"/>
                  </a:lnTo>
                  <a:lnTo>
                    <a:pt x="0" y="538099"/>
                  </a:lnTo>
                  <a:lnTo>
                    <a:pt x="930529" y="1384173"/>
                  </a:lnTo>
                  <a:lnTo>
                    <a:pt x="84455" y="2314702"/>
                  </a:lnTo>
                  <a:lnTo>
                    <a:pt x="697738" y="2872359"/>
                  </a:lnTo>
                  <a:lnTo>
                    <a:pt x="1543812" y="1941830"/>
                  </a:lnTo>
                  <a:lnTo>
                    <a:pt x="2474341" y="2787904"/>
                  </a:lnTo>
                  <a:lnTo>
                    <a:pt x="2886837" y="2334260"/>
                  </a:lnTo>
                  <a:lnTo>
                    <a:pt x="1956435" y="1488186"/>
                  </a:lnTo>
                  <a:lnTo>
                    <a:pt x="2802382" y="557657"/>
                  </a:lnTo>
                  <a:lnTo>
                    <a:pt x="21890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28616" y="2637917"/>
              <a:ext cx="2887345" cy="2872740"/>
            </a:xfrm>
            <a:custGeom>
              <a:avLst/>
              <a:gdLst/>
              <a:ahLst/>
              <a:cxnLst/>
              <a:rect l="l" t="t" r="r" b="b"/>
              <a:pathLst>
                <a:path w="2887345" h="2872740">
                  <a:moveTo>
                    <a:pt x="412496" y="84455"/>
                  </a:moveTo>
                  <a:lnTo>
                    <a:pt x="1343025" y="930529"/>
                  </a:lnTo>
                  <a:lnTo>
                    <a:pt x="2189099" y="0"/>
                  </a:lnTo>
                  <a:lnTo>
                    <a:pt x="2802382" y="557657"/>
                  </a:lnTo>
                  <a:lnTo>
                    <a:pt x="1956435" y="1488186"/>
                  </a:lnTo>
                  <a:lnTo>
                    <a:pt x="2886837" y="2334260"/>
                  </a:lnTo>
                  <a:lnTo>
                    <a:pt x="2474341" y="2787904"/>
                  </a:lnTo>
                  <a:lnTo>
                    <a:pt x="1543812" y="1941830"/>
                  </a:lnTo>
                  <a:lnTo>
                    <a:pt x="697738" y="2872359"/>
                  </a:lnTo>
                  <a:lnTo>
                    <a:pt x="84455" y="2314702"/>
                  </a:lnTo>
                  <a:lnTo>
                    <a:pt x="930529" y="1384173"/>
                  </a:lnTo>
                  <a:lnTo>
                    <a:pt x="0" y="538099"/>
                  </a:lnTo>
                  <a:lnTo>
                    <a:pt x="412496" y="84455"/>
                  </a:lnTo>
                  <a:close/>
                </a:path>
              </a:pathLst>
            </a:custGeom>
            <a:ln w="12699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93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ANALISIS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9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CONDICIÓN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IEEE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C57.104-</a:t>
            </a:r>
            <a:r>
              <a:rPr sz="4000" spc="-20" dirty="0">
                <a:solidFill>
                  <a:schemeClr val="tx1"/>
                </a:solidFill>
              </a:rPr>
              <a:t>2008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8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ANALISIS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9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CONDICIÓN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IEEE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C57.104-</a:t>
            </a:r>
            <a:r>
              <a:rPr sz="4000" spc="-20" dirty="0">
                <a:solidFill>
                  <a:schemeClr val="tx1"/>
                </a:solidFill>
              </a:rPr>
              <a:t>2019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145284"/>
            <a:ext cx="10217785" cy="378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Estado</a:t>
            </a: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1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(DGA</a:t>
            </a:r>
            <a:r>
              <a:rPr sz="2400" b="1" spc="-1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Normal):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gasificiación.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 dirty="0"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Estado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2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(Posiblemente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DGA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Sospechoso):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posible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gaseamiento.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 dirty="0">
              <a:latin typeface="Calibri"/>
              <a:cs typeface="Calibri"/>
            </a:endParaRPr>
          </a:p>
          <a:p>
            <a:pPr marL="241300" indent="-228600">
              <a:lnSpc>
                <a:spcPts val="274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Estado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3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(Probablemente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DGA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Sospechoso):</a:t>
            </a:r>
            <a:r>
              <a:rPr sz="24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y/o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probable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40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gaseamiento</a:t>
            </a:r>
            <a:r>
              <a:rPr sz="2400" spc="-1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activo.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Adicional:</a:t>
            </a:r>
            <a:r>
              <a:rPr sz="24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Generación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excesiva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gases.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1092200"/>
            <a:ext cx="5029200" cy="51943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62356" y="457200"/>
            <a:ext cx="9838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ANALISIS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9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CONDICIÓN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IEEE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C57.104-</a:t>
            </a:r>
            <a:r>
              <a:rPr sz="4000" spc="-20" dirty="0">
                <a:solidFill>
                  <a:schemeClr val="tx1"/>
                </a:solidFill>
              </a:rPr>
              <a:t>2019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403" y="2138172"/>
            <a:ext cx="10126980" cy="3412236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03257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TABLA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1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CONCENTRACIÓN</a:t>
            </a:r>
            <a:r>
              <a:rPr spc="-1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GASES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90%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300" y="2168652"/>
            <a:ext cx="10020300" cy="342290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03257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TABLA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2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CONCENTRACIÓN</a:t>
            </a:r>
            <a:r>
              <a:rPr spc="-1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GASES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95%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1219200"/>
            <a:ext cx="9677400" cy="54102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057400" y="685800"/>
            <a:ext cx="9077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85" dirty="0">
                <a:solidFill>
                  <a:schemeClr val="tx1"/>
                </a:solidFill>
              </a:rPr>
              <a:t>TASA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CRECIMIENTO</a:t>
            </a:r>
            <a:r>
              <a:rPr sz="4000" spc="-4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-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IEEE</a:t>
            </a:r>
            <a:r>
              <a:rPr sz="4000" spc="-80" dirty="0">
                <a:solidFill>
                  <a:schemeClr val="tx1"/>
                </a:solidFill>
              </a:rPr>
              <a:t> </a:t>
            </a:r>
            <a:r>
              <a:rPr sz="4000" spc="-30" dirty="0">
                <a:solidFill>
                  <a:schemeClr val="tx1"/>
                </a:solidFill>
              </a:rPr>
              <a:t>C57.104-</a:t>
            </a:r>
            <a:r>
              <a:rPr sz="4000" spc="-20" dirty="0">
                <a:solidFill>
                  <a:schemeClr val="tx1"/>
                </a:solidFill>
              </a:rPr>
              <a:t>2019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077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85" dirty="0">
                <a:solidFill>
                  <a:schemeClr val="tx1"/>
                </a:solidFill>
              </a:rPr>
              <a:t>TASA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CRECIMIENTO</a:t>
            </a:r>
            <a:r>
              <a:rPr sz="4000" spc="-4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-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IEEE</a:t>
            </a:r>
            <a:r>
              <a:rPr sz="4000" spc="-80" dirty="0">
                <a:solidFill>
                  <a:schemeClr val="tx1"/>
                </a:solidFill>
              </a:rPr>
              <a:t> </a:t>
            </a:r>
            <a:r>
              <a:rPr sz="4000" spc="-30" dirty="0">
                <a:solidFill>
                  <a:schemeClr val="tx1"/>
                </a:solidFill>
              </a:rPr>
              <a:t>C57.104-</a:t>
            </a:r>
            <a:r>
              <a:rPr sz="4000" spc="-20" dirty="0">
                <a:solidFill>
                  <a:schemeClr val="tx1"/>
                </a:solidFill>
              </a:rPr>
              <a:t>2019</a:t>
            </a:r>
            <a:endParaRPr sz="4000" dirty="0">
              <a:solidFill>
                <a:schemeClr val="tx1"/>
              </a:solidFill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2660" y="1874520"/>
            <a:ext cx="7915656" cy="432054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838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ANALISIS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0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90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CONDICIÓN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IEEE</a:t>
            </a:r>
            <a:r>
              <a:rPr sz="4000" spc="-9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C57.104-</a:t>
            </a:r>
            <a:r>
              <a:rPr sz="4000" spc="-20" dirty="0">
                <a:solidFill>
                  <a:schemeClr val="tx1"/>
                </a:solidFill>
              </a:rPr>
              <a:t>2019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2145284"/>
            <a:ext cx="9022080" cy="312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Tabla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1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400" b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90%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casos.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Tabla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2: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95%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casos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condición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normal.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EAB100"/>
              </a:buClr>
              <a:buFont typeface="Arial"/>
              <a:buChar char="•"/>
            </a:pPr>
            <a:endParaRPr sz="35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Tabla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3: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cambio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95%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casos.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EAB100"/>
              </a:buClr>
              <a:buFont typeface="Arial"/>
              <a:buChar char="•"/>
            </a:pPr>
            <a:endParaRPr sz="35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spc="-20" dirty="0">
                <a:solidFill>
                  <a:srgbClr val="FFC000"/>
                </a:solidFill>
                <a:latin typeface="Calibri"/>
                <a:cs typeface="Calibri"/>
              </a:rPr>
              <a:t>Tabla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4: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tasa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crecimiento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95%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casos.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1796797" y="2170176"/>
            <a:ext cx="8689848" cy="3872484"/>
            <a:chOff x="1709927" y="2179320"/>
            <a:chExt cx="8689848" cy="3872484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9927" y="2179320"/>
              <a:ext cx="8689848" cy="38724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5727" y="2196083"/>
              <a:ext cx="6766559" cy="385572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315403" y="685800"/>
            <a:ext cx="96526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RESUMEN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45" dirty="0">
                <a:solidFill>
                  <a:schemeClr val="tx1"/>
                </a:solidFill>
              </a:rPr>
              <a:t> </a:t>
            </a:r>
            <a:r>
              <a:rPr spc="-30" dirty="0">
                <a:solidFill>
                  <a:schemeClr val="tx1"/>
                </a:solidFill>
              </a:rPr>
              <a:t>TABLAS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-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IEEE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C57.104-</a:t>
            </a:r>
            <a:r>
              <a:rPr spc="-20" dirty="0">
                <a:solidFill>
                  <a:schemeClr val="tx1"/>
                </a:solidFill>
              </a:rPr>
              <a:t>2019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3629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IEEE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C57.104-</a:t>
            </a:r>
            <a:r>
              <a:rPr dirty="0">
                <a:solidFill>
                  <a:schemeClr val="tx1"/>
                </a:solidFill>
              </a:rPr>
              <a:t>2008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Relación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CO2/CO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9618345" cy="24187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usa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índice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descomposición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térmica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celulosa.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normalmente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normalmente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mayor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7.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aumenta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decrece,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indicio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anormalidad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manifestada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aislamiento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celulósico.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degradamiento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celulosa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63569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IEC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60599</a:t>
            </a:r>
            <a:r>
              <a:rPr spc="-10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Relación</a:t>
            </a:r>
            <a:r>
              <a:rPr spc="-10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CO2/CO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29545" cy="3205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07061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formación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partir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impregnado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aumenta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rapidamente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Altos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inferiores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considera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generalmente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indicación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Existen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excepciones.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relacion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&lt;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involucrado.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&gt;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7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comprometido,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oxidación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3673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IEEE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C57.104-</a:t>
            </a:r>
            <a:r>
              <a:rPr dirty="0">
                <a:solidFill>
                  <a:schemeClr val="tx1"/>
                </a:solidFill>
              </a:rPr>
              <a:t>2019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Relación</a:t>
            </a:r>
            <a:r>
              <a:rPr spc="-4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CO2/CO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2322321"/>
            <a:ext cx="9491980" cy="30772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85471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&lt;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1,000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relacion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&lt;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formación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significativa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hidrocarburos.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b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b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INDICACION</a:t>
            </a:r>
            <a:r>
              <a:rPr sz="24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b="1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&gt;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1,000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relacion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&lt;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significativa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hidrocarburos.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4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b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INDICACION</a:t>
            </a:r>
            <a:r>
              <a:rPr sz="24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b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b="1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Calibri"/>
                <a:cs typeface="Calibri"/>
              </a:rPr>
              <a:t>PAPEL.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154305" indent="-228600">
              <a:lnSpc>
                <a:spcPts val="2590"/>
              </a:lnSpc>
              <a:spcBef>
                <a:spcPts val="103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CO2/CO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&gt;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20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furanos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(+5ppm)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lenta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bajas.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concentración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debajo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valores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establecidos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tabla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1,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corresponde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gasificación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falla.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403" y="2138172"/>
            <a:ext cx="10126980" cy="3412236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850008" y="914400"/>
            <a:ext cx="92233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TABLA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1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CONCENTRACIÓN</a:t>
            </a:r>
            <a:r>
              <a:rPr spc="-1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7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GASES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8292" y="3419855"/>
            <a:ext cx="5468111" cy="292303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90978" y="786890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METODO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GAS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CLAVE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(KEY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GAS</a:t>
            </a:r>
            <a:r>
              <a:rPr spc="-20" dirty="0"/>
              <a:t>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9769475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4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Térmica</a:t>
            </a:r>
            <a:r>
              <a:rPr sz="2400" b="1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–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Aceite:</a:t>
            </a:r>
            <a:r>
              <a:rPr sz="2400" b="1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Descomposición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C2H4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CH4,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conjuntamente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pequeñas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C2H6.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encontrarse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vestigios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acetileno,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severa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incluye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contactos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eléctricos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principal</a:t>
            </a:r>
            <a:r>
              <a:rPr sz="24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gas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esta</a:t>
            </a:r>
            <a:r>
              <a:rPr sz="2400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falla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FFFF00"/>
                </a:solidFill>
                <a:latin typeface="Calibri"/>
                <a:cs typeface="Calibri"/>
              </a:rPr>
              <a:t>Etileno.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3348228"/>
            <a:ext cx="5681472" cy="308000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METODO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GAS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CLAVE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(KEY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GAS)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36701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C000"/>
                </a:solidFill>
                <a:latin typeface="Calibri"/>
                <a:cs typeface="Calibri"/>
              </a:rPr>
              <a:t>Térmica</a:t>
            </a:r>
            <a:r>
              <a:rPr sz="24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–</a:t>
            </a:r>
            <a:r>
              <a:rPr sz="24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Celulosa: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Grandes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producidos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el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sobrecalentamiento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celulosa.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hidrocarbonatos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C2H4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CH4,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encontrarse.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principal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gas</a:t>
            </a:r>
            <a:r>
              <a:rPr sz="24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</a:t>
            </a:r>
            <a:r>
              <a:rPr sz="24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00"/>
                </a:solidFill>
                <a:latin typeface="Calibri"/>
                <a:cs typeface="Calibri"/>
              </a:rPr>
              <a:t>Monóxido</a:t>
            </a:r>
            <a:r>
              <a:rPr sz="2400" i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400" i="1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FFFF00"/>
                </a:solidFill>
                <a:latin typeface="Calibri"/>
                <a:cs typeface="Calibri"/>
              </a:rPr>
              <a:t>Carbono.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2215" y="3462528"/>
            <a:ext cx="5609844" cy="3076956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METODO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GAS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CLAVE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(KEY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GAS)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234295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7075805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4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Eléctrica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-</a:t>
            </a:r>
            <a:r>
              <a:rPr sz="2400" b="1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Corona:</a:t>
            </a:r>
            <a:r>
              <a:rPr sz="2400" b="1" spc="-6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Descargas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eléctricas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energía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producen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CH4,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pequeñas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C2H6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C2H4.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Cantidades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representativas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suelen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resultar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descargas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celulosa.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principal</a:t>
            </a:r>
            <a:r>
              <a:rPr sz="24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gas</a:t>
            </a:r>
            <a:r>
              <a:rPr sz="24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</a:t>
            </a:r>
            <a:r>
              <a:rPr sz="2400" spc="-25" dirty="0">
                <a:solidFill>
                  <a:srgbClr val="FFFF00"/>
                </a:solidFill>
                <a:latin typeface="Calibri"/>
                <a:cs typeface="Calibri"/>
              </a:rPr>
              <a:t> el </a:t>
            </a:r>
            <a:r>
              <a:rPr sz="2400" i="1" spc="-10" dirty="0">
                <a:solidFill>
                  <a:srgbClr val="FFFF00"/>
                </a:solidFill>
                <a:latin typeface="Calibri"/>
                <a:cs typeface="Calibri"/>
              </a:rPr>
              <a:t>Hidrógeno.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9699" y="3528059"/>
            <a:ext cx="5288280" cy="301142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799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METODO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GAS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CLAVE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(KEY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GAS)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293350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Falla</a:t>
            </a:r>
            <a:r>
              <a:rPr sz="24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Eléctrica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-</a:t>
            </a:r>
            <a:r>
              <a:rPr sz="24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C000"/>
                </a:solidFill>
                <a:latin typeface="Calibri"/>
                <a:cs typeface="Calibri"/>
              </a:rPr>
              <a:t>Arqueo:</a:t>
            </a:r>
            <a:r>
              <a:rPr sz="2400" b="1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grandes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C2H2,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con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menores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CH4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C2H4.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involucra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celulosa,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CO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CO2.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Aquí,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carbonizado.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560"/>
              </a:lnSpc>
            </a:pP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principal</a:t>
            </a:r>
            <a:r>
              <a:rPr sz="24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gas</a:t>
            </a:r>
            <a:r>
              <a:rPr sz="24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formado</a:t>
            </a:r>
            <a:r>
              <a:rPr sz="24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es</a:t>
            </a:r>
            <a:r>
              <a:rPr sz="24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acetileno.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2698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TRIANGULO</a:t>
            </a:r>
            <a:r>
              <a:rPr spc="-10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DUVAL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36225" cy="21659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20256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elmétodo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más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empleado,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demostrado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más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fiable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para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interpretar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resultados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disueltos,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aproximadamente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un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80%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certeza.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ct val="90100"/>
              </a:lnSpc>
              <a:spcBef>
                <a:spcPts val="9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método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analiza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sólo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proporciones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ppm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(metano,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etano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acetileno),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datos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representa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punto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mapa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obteniendo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así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tipo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falla.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3128" y="3793235"/>
            <a:ext cx="2875787" cy="26624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58534" y="2286000"/>
            <a:ext cx="3372612" cy="1591056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6800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TRIANGULO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1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4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DUVAL</a:t>
            </a: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327" y="2026919"/>
            <a:ext cx="4677155" cy="432968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3818" y="4210811"/>
            <a:ext cx="4162043" cy="183946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3640736"/>
            <a:ext cx="1903730" cy="1565910"/>
          </a:xfrm>
          <a:custGeom>
            <a:avLst/>
            <a:gdLst/>
            <a:ahLst/>
            <a:cxnLst/>
            <a:rect l="l" t="t" r="r" b="b"/>
            <a:pathLst>
              <a:path w="1903730" h="1565910">
                <a:moveTo>
                  <a:pt x="1903475" y="1565501"/>
                </a:moveTo>
                <a:lnTo>
                  <a:pt x="0" y="0"/>
                </a:lnTo>
              </a:path>
            </a:pathLst>
          </a:custGeom>
          <a:ln w="6095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208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TRIANGULO</a:t>
            </a:r>
            <a:r>
              <a:rPr spc="-155" dirty="0">
                <a:solidFill>
                  <a:schemeClr val="tx1"/>
                </a:solidFill>
              </a:rPr>
              <a:t> </a:t>
            </a:r>
            <a:r>
              <a:rPr spc="-6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17372" y="6427114"/>
            <a:ext cx="1646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INNOVANDO</a:t>
            </a:r>
            <a:r>
              <a:rPr sz="1200" spc="15" dirty="0">
                <a:solidFill>
                  <a:srgbClr val="9F9F9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9F9F9F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508" y="1874520"/>
            <a:ext cx="4840224" cy="447141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00344" y="4110228"/>
            <a:ext cx="5344667" cy="178460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437378" y="1823084"/>
            <a:ext cx="5499735" cy="19812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marR="5080" indent="-228600">
              <a:lnSpc>
                <a:spcPts val="2300"/>
              </a:lnSpc>
              <a:spcBef>
                <a:spcPts val="66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287782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triangulo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4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utiliza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tiene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diagnostico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fallas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temperatura,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decir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puntos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zonas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PD,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T1,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T2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triangulo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1.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marR="21590" indent="-228600">
              <a:lnSpc>
                <a:spcPct val="80000"/>
              </a:lnSpc>
              <a:spcBef>
                <a:spcPts val="10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Ahora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tomar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cuenta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H2,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CH4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C2H6.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208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TRIANGULO</a:t>
            </a:r>
            <a:r>
              <a:rPr spc="-155" dirty="0">
                <a:solidFill>
                  <a:schemeClr val="tx1"/>
                </a:solidFill>
              </a:rPr>
              <a:t> </a:t>
            </a:r>
            <a:r>
              <a:rPr spc="-60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327" y="1874519"/>
            <a:ext cx="4809744" cy="448360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50052" y="4040123"/>
            <a:ext cx="4355592" cy="231648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437378" y="1823084"/>
            <a:ext cx="5434330" cy="19812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marR="5080" indent="-228600" algn="just">
              <a:lnSpc>
                <a:spcPts val="2300"/>
              </a:lnSpc>
              <a:spcBef>
                <a:spcPts val="66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287782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triangulo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5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utiliza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tiene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diagnostico</a:t>
            </a:r>
            <a:r>
              <a:rPr sz="2400" spc="-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fallas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temperatura,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decir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puntos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zonas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T2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T3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triangulo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1.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marR="447040" indent="-228600" algn="just">
              <a:lnSpc>
                <a:spcPct val="80000"/>
              </a:lnSpc>
              <a:spcBef>
                <a:spcPts val="10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Ahora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tomar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cuenta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son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CH4,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C2H4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C2H2.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4334255" y="1903476"/>
            <a:ext cx="4924044" cy="4497323"/>
            <a:chOff x="4334255" y="1903476"/>
            <a:chExt cx="4924044" cy="4497323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7783" y="1926335"/>
              <a:ext cx="4890516" cy="44744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4255" y="1903476"/>
              <a:ext cx="4924044" cy="448208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728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PENTAGONO</a:t>
            </a:r>
            <a:r>
              <a:rPr spc="-200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DUVAL</a:t>
            </a: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816" y="1962911"/>
            <a:ext cx="1790700" cy="43053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1417322" y="2008784"/>
            <a:ext cx="8872727" cy="4503419"/>
            <a:chOff x="1292352" y="1833372"/>
            <a:chExt cx="8872727" cy="4503419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352" y="1853183"/>
              <a:ext cx="8846820" cy="44836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2352" y="1882139"/>
              <a:ext cx="8846820" cy="44363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9783" y="1871472"/>
              <a:ext cx="8845296" cy="44089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352" y="1857755"/>
              <a:ext cx="8846820" cy="43632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2352" y="1833372"/>
              <a:ext cx="8846820" cy="4447032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11530" y="1054734"/>
            <a:ext cx="47275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PENTAGONO</a:t>
            </a:r>
            <a:r>
              <a:rPr spc="-190" dirty="0">
                <a:solidFill>
                  <a:schemeClr val="tx1"/>
                </a:solidFill>
              </a:rPr>
              <a:t> </a:t>
            </a:r>
            <a:r>
              <a:rPr spc="-30" dirty="0">
                <a:solidFill>
                  <a:schemeClr val="tx1"/>
                </a:solidFill>
              </a:rPr>
              <a:t>DUVAL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551666" y="6427114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9F9F9F"/>
                </a:solidFill>
                <a:latin typeface="Calibri"/>
                <a:cs typeface="Calibri"/>
              </a:rPr>
              <a:t>168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728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PENTAGONO</a:t>
            </a:r>
            <a:r>
              <a:rPr spc="-200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DUVAL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681227" y="1874520"/>
            <a:ext cx="4879975" cy="4436745"/>
            <a:chOff x="681227" y="1874520"/>
            <a:chExt cx="4879975" cy="443674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227" y="1874520"/>
              <a:ext cx="4870704" cy="441807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7" y="1874520"/>
              <a:ext cx="4831080" cy="43434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0371" y="1885188"/>
              <a:ext cx="4870704" cy="442569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899150" y="1862709"/>
            <a:ext cx="5560060" cy="27565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41211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region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hallar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centro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geométrico,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será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punto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evaluar.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marR="675005" indent="-228600">
              <a:lnSpc>
                <a:spcPts val="259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traza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pentagono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40%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según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algorito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Duval.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EAB100"/>
              </a:buClr>
              <a:buFont typeface="Arial"/>
              <a:buChar char="•"/>
            </a:pPr>
            <a:endParaRPr sz="1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marR="5080" indent="-228600">
              <a:lnSpc>
                <a:spcPts val="2590"/>
              </a:lnSpc>
              <a:spcBef>
                <a:spcPts val="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sobre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pentagono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traza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zonas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evaluar.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418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PENTAGONO</a:t>
            </a:r>
            <a:r>
              <a:rPr spc="-190" dirty="0">
                <a:solidFill>
                  <a:schemeClr val="tx1"/>
                </a:solidFill>
              </a:rPr>
              <a:t> </a:t>
            </a:r>
            <a:r>
              <a:rPr spc="-60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0571" y="3802379"/>
            <a:ext cx="2787396" cy="2250948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518159" y="2071116"/>
            <a:ext cx="5257800" cy="4243070"/>
            <a:chOff x="518159" y="2071116"/>
            <a:chExt cx="5257800" cy="424307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59" y="2071116"/>
              <a:ext cx="5257800" cy="42428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7688" y="3419602"/>
              <a:ext cx="2282716" cy="196775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227767" y="3419602"/>
              <a:ext cx="2282825" cy="1967864"/>
            </a:xfrm>
            <a:custGeom>
              <a:avLst/>
              <a:gdLst/>
              <a:ahLst/>
              <a:cxnLst/>
              <a:rect l="l" t="t" r="r" b="b"/>
              <a:pathLst>
                <a:path w="2282825" h="1967864">
                  <a:moveTo>
                    <a:pt x="474919" y="1803400"/>
                  </a:moveTo>
                  <a:lnTo>
                    <a:pt x="511023" y="1817037"/>
                  </a:lnTo>
                  <a:lnTo>
                    <a:pt x="547768" y="1828294"/>
                  </a:lnTo>
                  <a:lnTo>
                    <a:pt x="585107" y="1837195"/>
                  </a:lnTo>
                  <a:lnTo>
                    <a:pt x="622992" y="1843766"/>
                  </a:lnTo>
                  <a:lnTo>
                    <a:pt x="661377" y="1848034"/>
                  </a:lnTo>
                  <a:lnTo>
                    <a:pt x="700216" y="1850022"/>
                  </a:lnTo>
                  <a:lnTo>
                    <a:pt x="739461" y="1849758"/>
                  </a:lnTo>
                  <a:lnTo>
                    <a:pt x="779066" y="1847267"/>
                  </a:lnTo>
                  <a:lnTo>
                    <a:pt x="818984" y="1842574"/>
                  </a:lnTo>
                  <a:lnTo>
                    <a:pt x="859169" y="1835706"/>
                  </a:lnTo>
                  <a:lnTo>
                    <a:pt x="899574" y="1826687"/>
                  </a:lnTo>
                  <a:lnTo>
                    <a:pt x="940151" y="1815543"/>
                  </a:lnTo>
                  <a:lnTo>
                    <a:pt x="980856" y="1802300"/>
                  </a:lnTo>
                  <a:lnTo>
                    <a:pt x="1021639" y="1786984"/>
                  </a:lnTo>
                  <a:lnTo>
                    <a:pt x="1062456" y="1769620"/>
                  </a:lnTo>
                  <a:lnTo>
                    <a:pt x="1103259" y="1750233"/>
                  </a:lnTo>
                  <a:lnTo>
                    <a:pt x="1144002" y="1728851"/>
                  </a:lnTo>
                  <a:lnTo>
                    <a:pt x="1184638" y="1705497"/>
                  </a:lnTo>
                  <a:lnTo>
                    <a:pt x="1225120" y="1680198"/>
                  </a:lnTo>
                  <a:lnTo>
                    <a:pt x="1265401" y="1652979"/>
                  </a:lnTo>
                  <a:lnTo>
                    <a:pt x="1305435" y="1623866"/>
                  </a:lnTo>
                  <a:lnTo>
                    <a:pt x="1345175" y="1592885"/>
                  </a:lnTo>
                  <a:lnTo>
                    <a:pt x="1384575" y="1560061"/>
                  </a:lnTo>
                  <a:lnTo>
                    <a:pt x="1423587" y="1525420"/>
                  </a:lnTo>
                  <a:lnTo>
                    <a:pt x="1462165" y="1488988"/>
                  </a:lnTo>
                  <a:lnTo>
                    <a:pt x="1500262" y="1450790"/>
                  </a:lnTo>
                  <a:lnTo>
                    <a:pt x="1537832" y="1410851"/>
                  </a:lnTo>
                  <a:lnTo>
                    <a:pt x="1574828" y="1369198"/>
                  </a:lnTo>
                  <a:lnTo>
                    <a:pt x="1611203" y="1325855"/>
                  </a:lnTo>
                  <a:lnTo>
                    <a:pt x="1646910" y="1280850"/>
                  </a:lnTo>
                  <a:lnTo>
                    <a:pt x="1681903" y="1234207"/>
                  </a:lnTo>
                  <a:lnTo>
                    <a:pt x="1716135" y="1185951"/>
                  </a:lnTo>
                  <a:lnTo>
                    <a:pt x="1749560" y="1136109"/>
                  </a:lnTo>
                  <a:lnTo>
                    <a:pt x="1782130" y="1084707"/>
                  </a:lnTo>
                  <a:lnTo>
                    <a:pt x="1565341" y="994791"/>
                  </a:lnTo>
                  <a:lnTo>
                    <a:pt x="2101027" y="796671"/>
                  </a:lnTo>
                  <a:lnTo>
                    <a:pt x="2282637" y="1292352"/>
                  </a:lnTo>
                  <a:lnTo>
                    <a:pt x="2065848" y="1202436"/>
                  </a:lnTo>
                  <a:lnTo>
                    <a:pt x="2033278" y="1253838"/>
                  </a:lnTo>
                  <a:lnTo>
                    <a:pt x="1999853" y="1303680"/>
                  </a:lnTo>
                  <a:lnTo>
                    <a:pt x="1965621" y="1351936"/>
                  </a:lnTo>
                  <a:lnTo>
                    <a:pt x="1930628" y="1398579"/>
                  </a:lnTo>
                  <a:lnTo>
                    <a:pt x="1894921" y="1443584"/>
                  </a:lnTo>
                  <a:lnTo>
                    <a:pt x="1858546" y="1486927"/>
                  </a:lnTo>
                  <a:lnTo>
                    <a:pt x="1821550" y="1528580"/>
                  </a:lnTo>
                  <a:lnTo>
                    <a:pt x="1783980" y="1568519"/>
                  </a:lnTo>
                  <a:lnTo>
                    <a:pt x="1745883" y="1606717"/>
                  </a:lnTo>
                  <a:lnTo>
                    <a:pt x="1707305" y="1643149"/>
                  </a:lnTo>
                  <a:lnTo>
                    <a:pt x="1668293" y="1677790"/>
                  </a:lnTo>
                  <a:lnTo>
                    <a:pt x="1628893" y="1710614"/>
                  </a:lnTo>
                  <a:lnTo>
                    <a:pt x="1589153" y="1741595"/>
                  </a:lnTo>
                  <a:lnTo>
                    <a:pt x="1549119" y="1770708"/>
                  </a:lnTo>
                  <a:lnTo>
                    <a:pt x="1508838" y="1797927"/>
                  </a:lnTo>
                  <a:lnTo>
                    <a:pt x="1468356" y="1823226"/>
                  </a:lnTo>
                  <a:lnTo>
                    <a:pt x="1427720" y="1846580"/>
                  </a:lnTo>
                  <a:lnTo>
                    <a:pt x="1386977" y="1867962"/>
                  </a:lnTo>
                  <a:lnTo>
                    <a:pt x="1346174" y="1887349"/>
                  </a:lnTo>
                  <a:lnTo>
                    <a:pt x="1305357" y="1904713"/>
                  </a:lnTo>
                  <a:lnTo>
                    <a:pt x="1264574" y="1920029"/>
                  </a:lnTo>
                  <a:lnTo>
                    <a:pt x="1223869" y="1933272"/>
                  </a:lnTo>
                  <a:lnTo>
                    <a:pt x="1183292" y="1944416"/>
                  </a:lnTo>
                  <a:lnTo>
                    <a:pt x="1142887" y="1953435"/>
                  </a:lnTo>
                  <a:lnTo>
                    <a:pt x="1102702" y="1960303"/>
                  </a:lnTo>
                  <a:lnTo>
                    <a:pt x="1062784" y="1964996"/>
                  </a:lnTo>
                  <a:lnTo>
                    <a:pt x="1023179" y="1967487"/>
                  </a:lnTo>
                  <a:lnTo>
                    <a:pt x="983934" y="1967751"/>
                  </a:lnTo>
                  <a:lnTo>
                    <a:pt x="945095" y="1965763"/>
                  </a:lnTo>
                  <a:lnTo>
                    <a:pt x="906710" y="1961495"/>
                  </a:lnTo>
                  <a:lnTo>
                    <a:pt x="868825" y="1954924"/>
                  </a:lnTo>
                  <a:lnTo>
                    <a:pt x="831486" y="1946023"/>
                  </a:lnTo>
                  <a:lnTo>
                    <a:pt x="794741" y="1934766"/>
                  </a:lnTo>
                  <a:lnTo>
                    <a:pt x="758637" y="1921129"/>
                  </a:lnTo>
                  <a:lnTo>
                    <a:pt x="474919" y="1803400"/>
                  </a:lnTo>
                  <a:lnTo>
                    <a:pt x="408735" y="1771120"/>
                  </a:lnTo>
                  <a:lnTo>
                    <a:pt x="347280" y="1731378"/>
                  </a:lnTo>
                  <a:lnTo>
                    <a:pt x="290612" y="1684549"/>
                  </a:lnTo>
                  <a:lnTo>
                    <a:pt x="238794" y="1631005"/>
                  </a:lnTo>
                  <a:lnTo>
                    <a:pt x="191886" y="1571119"/>
                  </a:lnTo>
                  <a:lnTo>
                    <a:pt x="170292" y="1538915"/>
                  </a:lnTo>
                  <a:lnTo>
                    <a:pt x="149949" y="1505266"/>
                  </a:lnTo>
                  <a:lnTo>
                    <a:pt x="130863" y="1470218"/>
                  </a:lnTo>
                  <a:lnTo>
                    <a:pt x="113043" y="1433818"/>
                  </a:lnTo>
                  <a:lnTo>
                    <a:pt x="96496" y="1396114"/>
                  </a:lnTo>
                  <a:lnTo>
                    <a:pt x="81229" y="1357150"/>
                  </a:lnTo>
                  <a:lnTo>
                    <a:pt x="67251" y="1316975"/>
                  </a:lnTo>
                  <a:lnTo>
                    <a:pt x="54569" y="1275634"/>
                  </a:lnTo>
                  <a:lnTo>
                    <a:pt x="43191" y="1233176"/>
                  </a:lnTo>
                  <a:lnTo>
                    <a:pt x="33123" y="1189645"/>
                  </a:lnTo>
                  <a:lnTo>
                    <a:pt x="24374" y="1145089"/>
                  </a:lnTo>
                  <a:lnTo>
                    <a:pt x="16952" y="1099555"/>
                  </a:lnTo>
                  <a:lnTo>
                    <a:pt x="10863" y="1053089"/>
                  </a:lnTo>
                  <a:lnTo>
                    <a:pt x="6116" y="1005738"/>
                  </a:lnTo>
                  <a:lnTo>
                    <a:pt x="2718" y="957549"/>
                  </a:lnTo>
                  <a:lnTo>
                    <a:pt x="677" y="908568"/>
                  </a:lnTo>
                  <a:lnTo>
                    <a:pt x="0" y="858842"/>
                  </a:lnTo>
                  <a:lnTo>
                    <a:pt x="694" y="808417"/>
                  </a:lnTo>
                  <a:lnTo>
                    <a:pt x="2769" y="757341"/>
                  </a:lnTo>
                  <a:lnTo>
                    <a:pt x="6230" y="705660"/>
                  </a:lnTo>
                  <a:lnTo>
                    <a:pt x="11086" y="653421"/>
                  </a:lnTo>
                  <a:lnTo>
                    <a:pt x="17345" y="600670"/>
                  </a:lnTo>
                  <a:lnTo>
                    <a:pt x="25013" y="547455"/>
                  </a:lnTo>
                  <a:lnTo>
                    <a:pt x="34099" y="493821"/>
                  </a:lnTo>
                  <a:lnTo>
                    <a:pt x="44610" y="439815"/>
                  </a:lnTo>
                  <a:lnTo>
                    <a:pt x="56554" y="385485"/>
                  </a:lnTo>
                  <a:lnTo>
                    <a:pt x="69938" y="330877"/>
                  </a:lnTo>
                  <a:lnTo>
                    <a:pt x="84770" y="276037"/>
                  </a:lnTo>
                  <a:lnTo>
                    <a:pt x="101057" y="221012"/>
                  </a:lnTo>
                  <a:lnTo>
                    <a:pt x="118807" y="165850"/>
                  </a:lnTo>
                  <a:lnTo>
                    <a:pt x="138029" y="110595"/>
                  </a:lnTo>
                  <a:lnTo>
                    <a:pt x="158728" y="55296"/>
                  </a:lnTo>
                  <a:lnTo>
                    <a:pt x="180914" y="0"/>
                  </a:lnTo>
                  <a:lnTo>
                    <a:pt x="464632" y="117728"/>
                  </a:lnTo>
                  <a:lnTo>
                    <a:pt x="442871" y="171925"/>
                  </a:lnTo>
                  <a:lnTo>
                    <a:pt x="422526" y="226182"/>
                  </a:lnTo>
                  <a:lnTo>
                    <a:pt x="403591" y="280451"/>
                  </a:lnTo>
                  <a:lnTo>
                    <a:pt x="386062" y="334685"/>
                  </a:lnTo>
                  <a:lnTo>
                    <a:pt x="369935" y="388838"/>
                  </a:lnTo>
                  <a:lnTo>
                    <a:pt x="355206" y="442862"/>
                  </a:lnTo>
                  <a:lnTo>
                    <a:pt x="341869" y="496709"/>
                  </a:lnTo>
                  <a:lnTo>
                    <a:pt x="329921" y="550333"/>
                  </a:lnTo>
                  <a:lnTo>
                    <a:pt x="319358" y="603686"/>
                  </a:lnTo>
                  <a:lnTo>
                    <a:pt x="310174" y="656721"/>
                  </a:lnTo>
                  <a:lnTo>
                    <a:pt x="302366" y="709390"/>
                  </a:lnTo>
                  <a:lnTo>
                    <a:pt x="295928" y="761647"/>
                  </a:lnTo>
                  <a:lnTo>
                    <a:pt x="290858" y="813444"/>
                  </a:lnTo>
                  <a:lnTo>
                    <a:pt x="287150" y="864734"/>
                  </a:lnTo>
                  <a:lnTo>
                    <a:pt x="284800" y="915469"/>
                  </a:lnTo>
                  <a:lnTo>
                    <a:pt x="283803" y="965602"/>
                  </a:lnTo>
                  <a:lnTo>
                    <a:pt x="284156" y="1015087"/>
                  </a:lnTo>
                  <a:lnTo>
                    <a:pt x="285853" y="1063875"/>
                  </a:lnTo>
                  <a:lnTo>
                    <a:pt x="288891" y="1111920"/>
                  </a:lnTo>
                  <a:lnTo>
                    <a:pt x="293265" y="1159175"/>
                  </a:lnTo>
                  <a:lnTo>
                    <a:pt x="298971" y="1205591"/>
                  </a:lnTo>
                  <a:lnTo>
                    <a:pt x="306004" y="1251122"/>
                  </a:lnTo>
                  <a:lnTo>
                    <a:pt x="314360" y="1295720"/>
                  </a:lnTo>
                  <a:lnTo>
                    <a:pt x="324034" y="1339339"/>
                  </a:lnTo>
                  <a:lnTo>
                    <a:pt x="335023" y="1381931"/>
                  </a:lnTo>
                  <a:lnTo>
                    <a:pt x="347321" y="1423448"/>
                  </a:lnTo>
                  <a:lnTo>
                    <a:pt x="360925" y="1463844"/>
                  </a:lnTo>
                  <a:lnTo>
                    <a:pt x="375830" y="1503071"/>
                  </a:lnTo>
                  <a:lnTo>
                    <a:pt x="392031" y="1541082"/>
                  </a:lnTo>
                  <a:lnTo>
                    <a:pt x="409525" y="1577830"/>
                  </a:lnTo>
                  <a:lnTo>
                    <a:pt x="428307" y="1613267"/>
                  </a:lnTo>
                  <a:lnTo>
                    <a:pt x="448372" y="1647347"/>
                  </a:lnTo>
                  <a:lnTo>
                    <a:pt x="469716" y="1680021"/>
                  </a:lnTo>
                  <a:lnTo>
                    <a:pt x="492335" y="1711243"/>
                  </a:lnTo>
                  <a:lnTo>
                    <a:pt x="516224" y="1740965"/>
                  </a:lnTo>
                  <a:lnTo>
                    <a:pt x="567796" y="1795722"/>
                  </a:lnTo>
                  <a:lnTo>
                    <a:pt x="595471" y="1820661"/>
                  </a:lnTo>
                  <a:lnTo>
                    <a:pt x="624398" y="1843913"/>
                  </a:lnTo>
                </a:path>
              </a:pathLst>
            </a:custGeom>
            <a:ln w="127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180201" y="2048383"/>
            <a:ext cx="5174615" cy="15074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Usa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cinco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figura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simple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ayudar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detectar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multiples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fallas.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incremento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energía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H2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>
              <a:lnSpc>
                <a:spcPts val="2735"/>
              </a:lnSpc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C2H2.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418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solidFill>
                  <a:schemeClr val="tx1"/>
                </a:solidFill>
              </a:rPr>
              <a:t>PENTAGONO</a:t>
            </a:r>
            <a:r>
              <a:rPr spc="-190" dirty="0">
                <a:solidFill>
                  <a:schemeClr val="tx1"/>
                </a:solidFill>
              </a:rPr>
              <a:t> </a:t>
            </a:r>
            <a:r>
              <a:rPr spc="-60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348" y="2089404"/>
            <a:ext cx="5326380" cy="42672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223" y="3840479"/>
            <a:ext cx="4468368" cy="207263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062853" y="2090115"/>
            <a:ext cx="5570855" cy="137985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Muestra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mismos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tipos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eléctrica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PD,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D1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D2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pentagono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ademas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presenta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cuatro</a:t>
            </a:r>
            <a:r>
              <a:rPr sz="2400" spc="-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térmicas</a:t>
            </a:r>
            <a:r>
              <a:rPr sz="240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adicionales, T3-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H,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O,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814953" y="452450"/>
            <a:ext cx="35280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chemeClr val="tx1"/>
                </a:solidFill>
                <a:latin typeface="Calibri"/>
                <a:cs typeface="Calibri"/>
              </a:rPr>
              <a:t>FLUJO</a:t>
            </a:r>
            <a:r>
              <a:rPr b="0" spc="-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b="0" spc="-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b="0" spc="-25" dirty="0">
                <a:solidFill>
                  <a:schemeClr val="tx1"/>
                </a:solidFill>
                <a:latin typeface="Calibri"/>
                <a:cs typeface="Calibri"/>
              </a:rPr>
              <a:t>DGA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952500" y="2061971"/>
            <a:ext cx="4649723" cy="3529838"/>
            <a:chOff x="952500" y="2061971"/>
            <a:chExt cx="4649723" cy="3529838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00" y="2061971"/>
              <a:ext cx="1594103" cy="15590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735323" y="2292095"/>
              <a:ext cx="1866900" cy="1062355"/>
            </a:xfrm>
            <a:custGeom>
              <a:avLst/>
              <a:gdLst/>
              <a:ahLst/>
              <a:cxnLst/>
              <a:rect l="l" t="t" r="r" b="b"/>
              <a:pathLst>
                <a:path w="1866900" h="1062354">
                  <a:moveTo>
                    <a:pt x="1689862" y="0"/>
                  </a:moveTo>
                  <a:lnTo>
                    <a:pt x="177037" y="0"/>
                  </a:lnTo>
                  <a:lnTo>
                    <a:pt x="129969" y="6322"/>
                  </a:lnTo>
                  <a:lnTo>
                    <a:pt x="87677" y="24167"/>
                  </a:lnTo>
                  <a:lnTo>
                    <a:pt x="51847" y="51847"/>
                  </a:lnTo>
                  <a:lnTo>
                    <a:pt x="24167" y="87677"/>
                  </a:lnTo>
                  <a:lnTo>
                    <a:pt x="6322" y="129969"/>
                  </a:lnTo>
                  <a:lnTo>
                    <a:pt x="0" y="177037"/>
                  </a:lnTo>
                  <a:lnTo>
                    <a:pt x="0" y="885189"/>
                  </a:lnTo>
                  <a:lnTo>
                    <a:pt x="6322" y="932258"/>
                  </a:lnTo>
                  <a:lnTo>
                    <a:pt x="24167" y="974550"/>
                  </a:lnTo>
                  <a:lnTo>
                    <a:pt x="51847" y="1010380"/>
                  </a:lnTo>
                  <a:lnTo>
                    <a:pt x="87677" y="1038060"/>
                  </a:lnTo>
                  <a:lnTo>
                    <a:pt x="129969" y="1055905"/>
                  </a:lnTo>
                  <a:lnTo>
                    <a:pt x="177037" y="1062227"/>
                  </a:lnTo>
                  <a:lnTo>
                    <a:pt x="1689862" y="1062227"/>
                  </a:lnTo>
                  <a:lnTo>
                    <a:pt x="1736930" y="1055905"/>
                  </a:lnTo>
                  <a:lnTo>
                    <a:pt x="1779222" y="1038060"/>
                  </a:lnTo>
                  <a:lnTo>
                    <a:pt x="1815052" y="1010380"/>
                  </a:lnTo>
                  <a:lnTo>
                    <a:pt x="1842732" y="974550"/>
                  </a:lnTo>
                  <a:lnTo>
                    <a:pt x="1860577" y="932258"/>
                  </a:lnTo>
                  <a:lnTo>
                    <a:pt x="1866900" y="885189"/>
                  </a:lnTo>
                  <a:lnTo>
                    <a:pt x="1866900" y="177037"/>
                  </a:lnTo>
                  <a:lnTo>
                    <a:pt x="1860577" y="129969"/>
                  </a:lnTo>
                  <a:lnTo>
                    <a:pt x="1842732" y="87677"/>
                  </a:lnTo>
                  <a:lnTo>
                    <a:pt x="1815052" y="51847"/>
                  </a:lnTo>
                  <a:lnTo>
                    <a:pt x="1779222" y="24167"/>
                  </a:lnTo>
                  <a:lnTo>
                    <a:pt x="1736930" y="6322"/>
                  </a:lnTo>
                  <a:lnTo>
                    <a:pt x="168986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35323" y="2292095"/>
              <a:ext cx="1866900" cy="1062355"/>
            </a:xfrm>
            <a:custGeom>
              <a:avLst/>
              <a:gdLst/>
              <a:ahLst/>
              <a:cxnLst/>
              <a:rect l="l" t="t" r="r" b="b"/>
              <a:pathLst>
                <a:path w="1866900" h="1062354">
                  <a:moveTo>
                    <a:pt x="0" y="177037"/>
                  </a:moveTo>
                  <a:lnTo>
                    <a:pt x="6322" y="129969"/>
                  </a:lnTo>
                  <a:lnTo>
                    <a:pt x="24167" y="87677"/>
                  </a:lnTo>
                  <a:lnTo>
                    <a:pt x="51847" y="51847"/>
                  </a:lnTo>
                  <a:lnTo>
                    <a:pt x="87677" y="24167"/>
                  </a:lnTo>
                  <a:lnTo>
                    <a:pt x="129969" y="6322"/>
                  </a:lnTo>
                  <a:lnTo>
                    <a:pt x="177037" y="0"/>
                  </a:lnTo>
                  <a:lnTo>
                    <a:pt x="1689862" y="0"/>
                  </a:lnTo>
                  <a:lnTo>
                    <a:pt x="1736930" y="6322"/>
                  </a:lnTo>
                  <a:lnTo>
                    <a:pt x="1779222" y="24167"/>
                  </a:lnTo>
                  <a:lnTo>
                    <a:pt x="1815052" y="51847"/>
                  </a:lnTo>
                  <a:lnTo>
                    <a:pt x="1842732" y="87677"/>
                  </a:lnTo>
                  <a:lnTo>
                    <a:pt x="1860577" y="129969"/>
                  </a:lnTo>
                  <a:lnTo>
                    <a:pt x="1866900" y="177037"/>
                  </a:lnTo>
                  <a:lnTo>
                    <a:pt x="1866900" y="885189"/>
                  </a:lnTo>
                  <a:lnTo>
                    <a:pt x="1860577" y="932258"/>
                  </a:lnTo>
                  <a:lnTo>
                    <a:pt x="1842732" y="974550"/>
                  </a:lnTo>
                  <a:lnTo>
                    <a:pt x="1815052" y="1010380"/>
                  </a:lnTo>
                  <a:lnTo>
                    <a:pt x="1779222" y="1038060"/>
                  </a:lnTo>
                  <a:lnTo>
                    <a:pt x="1736930" y="1055905"/>
                  </a:lnTo>
                  <a:lnTo>
                    <a:pt x="1689862" y="1062227"/>
                  </a:lnTo>
                  <a:lnTo>
                    <a:pt x="177037" y="1062227"/>
                  </a:lnTo>
                  <a:lnTo>
                    <a:pt x="129969" y="1055905"/>
                  </a:lnTo>
                  <a:lnTo>
                    <a:pt x="87677" y="1038060"/>
                  </a:lnTo>
                  <a:lnTo>
                    <a:pt x="51847" y="1010380"/>
                  </a:lnTo>
                  <a:lnTo>
                    <a:pt x="24167" y="974550"/>
                  </a:lnTo>
                  <a:lnTo>
                    <a:pt x="6322" y="932258"/>
                  </a:lnTo>
                  <a:lnTo>
                    <a:pt x="0" y="885189"/>
                  </a:lnTo>
                  <a:lnTo>
                    <a:pt x="0" y="177037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15896" y="4610099"/>
              <a:ext cx="1850389" cy="981710"/>
            </a:xfrm>
            <a:custGeom>
              <a:avLst/>
              <a:gdLst/>
              <a:ahLst/>
              <a:cxnLst/>
              <a:rect l="l" t="t" r="r" b="b"/>
              <a:pathLst>
                <a:path w="1850389" h="981710">
                  <a:moveTo>
                    <a:pt x="1686559" y="0"/>
                  </a:moveTo>
                  <a:lnTo>
                    <a:pt x="163576" y="0"/>
                  </a:lnTo>
                  <a:lnTo>
                    <a:pt x="120106" y="5846"/>
                  </a:lnTo>
                  <a:lnTo>
                    <a:pt x="81035" y="22342"/>
                  </a:lnTo>
                  <a:lnTo>
                    <a:pt x="47926" y="47926"/>
                  </a:lnTo>
                  <a:lnTo>
                    <a:pt x="22342" y="81035"/>
                  </a:lnTo>
                  <a:lnTo>
                    <a:pt x="5846" y="120106"/>
                  </a:lnTo>
                  <a:lnTo>
                    <a:pt x="0" y="163575"/>
                  </a:lnTo>
                  <a:lnTo>
                    <a:pt x="0" y="817880"/>
                  </a:lnTo>
                  <a:lnTo>
                    <a:pt x="5846" y="861349"/>
                  </a:lnTo>
                  <a:lnTo>
                    <a:pt x="22342" y="900420"/>
                  </a:lnTo>
                  <a:lnTo>
                    <a:pt x="47926" y="933529"/>
                  </a:lnTo>
                  <a:lnTo>
                    <a:pt x="81035" y="959113"/>
                  </a:lnTo>
                  <a:lnTo>
                    <a:pt x="120106" y="975609"/>
                  </a:lnTo>
                  <a:lnTo>
                    <a:pt x="163576" y="981456"/>
                  </a:lnTo>
                  <a:lnTo>
                    <a:pt x="1686559" y="981456"/>
                  </a:lnTo>
                  <a:lnTo>
                    <a:pt x="1730029" y="975609"/>
                  </a:lnTo>
                  <a:lnTo>
                    <a:pt x="1769100" y="959113"/>
                  </a:lnTo>
                  <a:lnTo>
                    <a:pt x="1802209" y="933529"/>
                  </a:lnTo>
                  <a:lnTo>
                    <a:pt x="1827793" y="900420"/>
                  </a:lnTo>
                  <a:lnTo>
                    <a:pt x="1844289" y="861349"/>
                  </a:lnTo>
                  <a:lnTo>
                    <a:pt x="1850136" y="817880"/>
                  </a:lnTo>
                  <a:lnTo>
                    <a:pt x="1850136" y="163575"/>
                  </a:lnTo>
                  <a:lnTo>
                    <a:pt x="1844289" y="120106"/>
                  </a:lnTo>
                  <a:lnTo>
                    <a:pt x="1827793" y="81035"/>
                  </a:lnTo>
                  <a:lnTo>
                    <a:pt x="1802209" y="47926"/>
                  </a:lnTo>
                  <a:lnTo>
                    <a:pt x="1769100" y="22342"/>
                  </a:lnTo>
                  <a:lnTo>
                    <a:pt x="1730029" y="5846"/>
                  </a:lnTo>
                  <a:lnTo>
                    <a:pt x="1686559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15896" y="4610099"/>
              <a:ext cx="1850389" cy="981710"/>
            </a:xfrm>
            <a:custGeom>
              <a:avLst/>
              <a:gdLst/>
              <a:ahLst/>
              <a:cxnLst/>
              <a:rect l="l" t="t" r="r" b="b"/>
              <a:pathLst>
                <a:path w="1850389" h="981710">
                  <a:moveTo>
                    <a:pt x="0" y="163575"/>
                  </a:moveTo>
                  <a:lnTo>
                    <a:pt x="5846" y="120106"/>
                  </a:lnTo>
                  <a:lnTo>
                    <a:pt x="22342" y="81035"/>
                  </a:lnTo>
                  <a:lnTo>
                    <a:pt x="47926" y="47926"/>
                  </a:lnTo>
                  <a:lnTo>
                    <a:pt x="81035" y="22342"/>
                  </a:lnTo>
                  <a:lnTo>
                    <a:pt x="120106" y="5846"/>
                  </a:lnTo>
                  <a:lnTo>
                    <a:pt x="163576" y="0"/>
                  </a:lnTo>
                  <a:lnTo>
                    <a:pt x="1686559" y="0"/>
                  </a:lnTo>
                  <a:lnTo>
                    <a:pt x="1730029" y="5846"/>
                  </a:lnTo>
                  <a:lnTo>
                    <a:pt x="1769100" y="22342"/>
                  </a:lnTo>
                  <a:lnTo>
                    <a:pt x="1802209" y="47926"/>
                  </a:lnTo>
                  <a:lnTo>
                    <a:pt x="1827793" y="81035"/>
                  </a:lnTo>
                  <a:lnTo>
                    <a:pt x="1844289" y="120106"/>
                  </a:lnTo>
                  <a:lnTo>
                    <a:pt x="1850136" y="163575"/>
                  </a:lnTo>
                  <a:lnTo>
                    <a:pt x="1850136" y="817880"/>
                  </a:lnTo>
                  <a:lnTo>
                    <a:pt x="1844289" y="861349"/>
                  </a:lnTo>
                  <a:lnTo>
                    <a:pt x="1827793" y="900420"/>
                  </a:lnTo>
                  <a:lnTo>
                    <a:pt x="1802209" y="933529"/>
                  </a:lnTo>
                  <a:lnTo>
                    <a:pt x="1769100" y="959113"/>
                  </a:lnTo>
                  <a:lnTo>
                    <a:pt x="1730029" y="975609"/>
                  </a:lnTo>
                  <a:lnTo>
                    <a:pt x="1686559" y="981456"/>
                  </a:lnTo>
                  <a:lnTo>
                    <a:pt x="163576" y="981456"/>
                  </a:lnTo>
                  <a:lnTo>
                    <a:pt x="120106" y="975609"/>
                  </a:lnTo>
                  <a:lnTo>
                    <a:pt x="81035" y="959113"/>
                  </a:lnTo>
                  <a:lnTo>
                    <a:pt x="47926" y="933529"/>
                  </a:lnTo>
                  <a:lnTo>
                    <a:pt x="22342" y="900420"/>
                  </a:lnTo>
                  <a:lnTo>
                    <a:pt x="5846" y="861349"/>
                  </a:lnTo>
                  <a:lnTo>
                    <a:pt x="0" y="817880"/>
                  </a:lnTo>
                  <a:lnTo>
                    <a:pt x="0" y="163575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475357" y="4639817"/>
            <a:ext cx="13303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marR="5080" indent="-2959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hacer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nada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940042" y="2304033"/>
            <a:ext cx="2065655" cy="1075055"/>
            <a:chOff x="6940042" y="2304033"/>
            <a:chExt cx="2065655" cy="1075055"/>
          </a:xfrm>
        </p:grpSpPr>
        <p:sp>
          <p:nvSpPr>
            <p:cNvPr id="23" name="object 23"/>
            <p:cNvSpPr/>
            <p:nvPr/>
          </p:nvSpPr>
          <p:spPr>
            <a:xfrm>
              <a:off x="6946392" y="2310383"/>
              <a:ext cx="2052955" cy="1062355"/>
            </a:xfrm>
            <a:custGeom>
              <a:avLst/>
              <a:gdLst/>
              <a:ahLst/>
              <a:cxnLst/>
              <a:rect l="l" t="t" r="r" b="b"/>
              <a:pathLst>
                <a:path w="2052954" h="1062354">
                  <a:moveTo>
                    <a:pt x="1875789" y="0"/>
                  </a:moveTo>
                  <a:lnTo>
                    <a:pt x="177037" y="0"/>
                  </a:lnTo>
                  <a:lnTo>
                    <a:pt x="129969" y="6322"/>
                  </a:lnTo>
                  <a:lnTo>
                    <a:pt x="87677" y="24167"/>
                  </a:lnTo>
                  <a:lnTo>
                    <a:pt x="51847" y="51847"/>
                  </a:lnTo>
                  <a:lnTo>
                    <a:pt x="24167" y="87677"/>
                  </a:lnTo>
                  <a:lnTo>
                    <a:pt x="6322" y="129969"/>
                  </a:lnTo>
                  <a:lnTo>
                    <a:pt x="0" y="177037"/>
                  </a:lnTo>
                  <a:lnTo>
                    <a:pt x="0" y="885189"/>
                  </a:lnTo>
                  <a:lnTo>
                    <a:pt x="6322" y="932258"/>
                  </a:lnTo>
                  <a:lnTo>
                    <a:pt x="24167" y="974550"/>
                  </a:lnTo>
                  <a:lnTo>
                    <a:pt x="51847" y="1010380"/>
                  </a:lnTo>
                  <a:lnTo>
                    <a:pt x="87677" y="1038060"/>
                  </a:lnTo>
                  <a:lnTo>
                    <a:pt x="129969" y="1055905"/>
                  </a:lnTo>
                  <a:lnTo>
                    <a:pt x="177037" y="1062227"/>
                  </a:lnTo>
                  <a:lnTo>
                    <a:pt x="1875789" y="1062227"/>
                  </a:lnTo>
                  <a:lnTo>
                    <a:pt x="1922858" y="1055905"/>
                  </a:lnTo>
                  <a:lnTo>
                    <a:pt x="1965150" y="1038060"/>
                  </a:lnTo>
                  <a:lnTo>
                    <a:pt x="2000980" y="1010380"/>
                  </a:lnTo>
                  <a:lnTo>
                    <a:pt x="2028660" y="974550"/>
                  </a:lnTo>
                  <a:lnTo>
                    <a:pt x="2046505" y="932258"/>
                  </a:lnTo>
                  <a:lnTo>
                    <a:pt x="2052827" y="885189"/>
                  </a:lnTo>
                  <a:lnTo>
                    <a:pt x="2052827" y="177037"/>
                  </a:lnTo>
                  <a:lnTo>
                    <a:pt x="2046505" y="129969"/>
                  </a:lnTo>
                  <a:lnTo>
                    <a:pt x="2028660" y="87677"/>
                  </a:lnTo>
                  <a:lnTo>
                    <a:pt x="2000980" y="51847"/>
                  </a:lnTo>
                  <a:lnTo>
                    <a:pt x="1965150" y="24167"/>
                  </a:lnTo>
                  <a:lnTo>
                    <a:pt x="1922858" y="6322"/>
                  </a:lnTo>
                  <a:lnTo>
                    <a:pt x="187578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46392" y="2310383"/>
              <a:ext cx="2052955" cy="1062355"/>
            </a:xfrm>
            <a:custGeom>
              <a:avLst/>
              <a:gdLst/>
              <a:ahLst/>
              <a:cxnLst/>
              <a:rect l="l" t="t" r="r" b="b"/>
              <a:pathLst>
                <a:path w="2052954" h="1062354">
                  <a:moveTo>
                    <a:pt x="0" y="177037"/>
                  </a:moveTo>
                  <a:lnTo>
                    <a:pt x="6322" y="129969"/>
                  </a:lnTo>
                  <a:lnTo>
                    <a:pt x="24167" y="87677"/>
                  </a:lnTo>
                  <a:lnTo>
                    <a:pt x="51847" y="51847"/>
                  </a:lnTo>
                  <a:lnTo>
                    <a:pt x="87677" y="24167"/>
                  </a:lnTo>
                  <a:lnTo>
                    <a:pt x="129969" y="6322"/>
                  </a:lnTo>
                  <a:lnTo>
                    <a:pt x="177037" y="0"/>
                  </a:lnTo>
                  <a:lnTo>
                    <a:pt x="1875789" y="0"/>
                  </a:lnTo>
                  <a:lnTo>
                    <a:pt x="1922858" y="6322"/>
                  </a:lnTo>
                  <a:lnTo>
                    <a:pt x="1965150" y="24167"/>
                  </a:lnTo>
                  <a:lnTo>
                    <a:pt x="2000980" y="51847"/>
                  </a:lnTo>
                  <a:lnTo>
                    <a:pt x="2028660" y="87677"/>
                  </a:lnTo>
                  <a:lnTo>
                    <a:pt x="2046505" y="129969"/>
                  </a:lnTo>
                  <a:lnTo>
                    <a:pt x="2052827" y="177037"/>
                  </a:lnTo>
                  <a:lnTo>
                    <a:pt x="2052827" y="885189"/>
                  </a:lnTo>
                  <a:lnTo>
                    <a:pt x="2046505" y="932258"/>
                  </a:lnTo>
                  <a:lnTo>
                    <a:pt x="2028660" y="974550"/>
                  </a:lnTo>
                  <a:lnTo>
                    <a:pt x="2000980" y="1010380"/>
                  </a:lnTo>
                  <a:lnTo>
                    <a:pt x="1965150" y="1038060"/>
                  </a:lnTo>
                  <a:lnTo>
                    <a:pt x="1922858" y="1055905"/>
                  </a:lnTo>
                  <a:lnTo>
                    <a:pt x="1875789" y="1062227"/>
                  </a:lnTo>
                  <a:lnTo>
                    <a:pt x="177037" y="1062227"/>
                  </a:lnTo>
                  <a:lnTo>
                    <a:pt x="129969" y="1055905"/>
                  </a:lnTo>
                  <a:lnTo>
                    <a:pt x="87677" y="1038060"/>
                  </a:lnTo>
                  <a:lnTo>
                    <a:pt x="51847" y="1010380"/>
                  </a:lnTo>
                  <a:lnTo>
                    <a:pt x="24167" y="974550"/>
                  </a:lnTo>
                  <a:lnTo>
                    <a:pt x="6322" y="932258"/>
                  </a:lnTo>
                  <a:lnTo>
                    <a:pt x="0" y="885189"/>
                  </a:lnTo>
                  <a:lnTo>
                    <a:pt x="0" y="177037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244842" y="2593086"/>
            <a:ext cx="1454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¿Es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serio?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635997" y="4425441"/>
            <a:ext cx="1977389" cy="962660"/>
            <a:chOff x="9635997" y="4425441"/>
            <a:chExt cx="1977389" cy="962660"/>
          </a:xfrm>
        </p:grpSpPr>
        <p:sp>
          <p:nvSpPr>
            <p:cNvPr id="27" name="object 27"/>
            <p:cNvSpPr/>
            <p:nvPr/>
          </p:nvSpPr>
          <p:spPr>
            <a:xfrm>
              <a:off x="9642347" y="4431791"/>
              <a:ext cx="1964689" cy="949960"/>
            </a:xfrm>
            <a:custGeom>
              <a:avLst/>
              <a:gdLst/>
              <a:ahLst/>
              <a:cxnLst/>
              <a:rect l="l" t="t" r="r" b="b"/>
              <a:pathLst>
                <a:path w="1964690" h="949960">
                  <a:moveTo>
                    <a:pt x="1806194" y="0"/>
                  </a:moveTo>
                  <a:lnTo>
                    <a:pt x="158242" y="0"/>
                  </a:lnTo>
                  <a:lnTo>
                    <a:pt x="108232" y="8069"/>
                  </a:lnTo>
                  <a:lnTo>
                    <a:pt x="64794" y="30536"/>
                  </a:lnTo>
                  <a:lnTo>
                    <a:pt x="30536" y="64794"/>
                  </a:lnTo>
                  <a:lnTo>
                    <a:pt x="8069" y="108232"/>
                  </a:lnTo>
                  <a:lnTo>
                    <a:pt x="0" y="158241"/>
                  </a:lnTo>
                  <a:lnTo>
                    <a:pt x="0" y="791209"/>
                  </a:lnTo>
                  <a:lnTo>
                    <a:pt x="8069" y="841219"/>
                  </a:lnTo>
                  <a:lnTo>
                    <a:pt x="30536" y="884657"/>
                  </a:lnTo>
                  <a:lnTo>
                    <a:pt x="64794" y="918915"/>
                  </a:lnTo>
                  <a:lnTo>
                    <a:pt x="108232" y="941382"/>
                  </a:lnTo>
                  <a:lnTo>
                    <a:pt x="158242" y="949451"/>
                  </a:lnTo>
                  <a:lnTo>
                    <a:pt x="1806194" y="949451"/>
                  </a:lnTo>
                  <a:lnTo>
                    <a:pt x="1856203" y="941382"/>
                  </a:lnTo>
                  <a:lnTo>
                    <a:pt x="1899641" y="918915"/>
                  </a:lnTo>
                  <a:lnTo>
                    <a:pt x="1933899" y="884657"/>
                  </a:lnTo>
                  <a:lnTo>
                    <a:pt x="1956366" y="841219"/>
                  </a:lnTo>
                  <a:lnTo>
                    <a:pt x="1964435" y="791209"/>
                  </a:lnTo>
                  <a:lnTo>
                    <a:pt x="1964435" y="158241"/>
                  </a:lnTo>
                  <a:lnTo>
                    <a:pt x="1956366" y="108232"/>
                  </a:lnTo>
                  <a:lnTo>
                    <a:pt x="1933899" y="64794"/>
                  </a:lnTo>
                  <a:lnTo>
                    <a:pt x="1899641" y="30536"/>
                  </a:lnTo>
                  <a:lnTo>
                    <a:pt x="1856203" y="8069"/>
                  </a:lnTo>
                  <a:lnTo>
                    <a:pt x="18061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42347" y="4431791"/>
              <a:ext cx="1964689" cy="949960"/>
            </a:xfrm>
            <a:custGeom>
              <a:avLst/>
              <a:gdLst/>
              <a:ahLst/>
              <a:cxnLst/>
              <a:rect l="l" t="t" r="r" b="b"/>
              <a:pathLst>
                <a:path w="1964690" h="949960">
                  <a:moveTo>
                    <a:pt x="0" y="158241"/>
                  </a:moveTo>
                  <a:lnTo>
                    <a:pt x="8069" y="108232"/>
                  </a:lnTo>
                  <a:lnTo>
                    <a:pt x="30536" y="64794"/>
                  </a:lnTo>
                  <a:lnTo>
                    <a:pt x="64794" y="30536"/>
                  </a:lnTo>
                  <a:lnTo>
                    <a:pt x="108232" y="8069"/>
                  </a:lnTo>
                  <a:lnTo>
                    <a:pt x="158242" y="0"/>
                  </a:lnTo>
                  <a:lnTo>
                    <a:pt x="1806194" y="0"/>
                  </a:lnTo>
                  <a:lnTo>
                    <a:pt x="1856203" y="8069"/>
                  </a:lnTo>
                  <a:lnTo>
                    <a:pt x="1899641" y="30536"/>
                  </a:lnTo>
                  <a:lnTo>
                    <a:pt x="1933899" y="64794"/>
                  </a:lnTo>
                  <a:lnTo>
                    <a:pt x="1956366" y="108232"/>
                  </a:lnTo>
                  <a:lnTo>
                    <a:pt x="1964435" y="158241"/>
                  </a:lnTo>
                  <a:lnTo>
                    <a:pt x="1964435" y="791209"/>
                  </a:lnTo>
                  <a:lnTo>
                    <a:pt x="1956366" y="841219"/>
                  </a:lnTo>
                  <a:lnTo>
                    <a:pt x="1933899" y="884657"/>
                  </a:lnTo>
                  <a:lnTo>
                    <a:pt x="1899641" y="918915"/>
                  </a:lnTo>
                  <a:lnTo>
                    <a:pt x="1856203" y="941382"/>
                  </a:lnTo>
                  <a:lnTo>
                    <a:pt x="1806194" y="949451"/>
                  </a:lnTo>
                  <a:lnTo>
                    <a:pt x="158242" y="949451"/>
                  </a:lnTo>
                  <a:lnTo>
                    <a:pt x="108232" y="941382"/>
                  </a:lnTo>
                  <a:lnTo>
                    <a:pt x="64794" y="918915"/>
                  </a:lnTo>
                  <a:lnTo>
                    <a:pt x="30536" y="884657"/>
                  </a:lnTo>
                  <a:lnTo>
                    <a:pt x="8069" y="841219"/>
                  </a:lnTo>
                  <a:lnTo>
                    <a:pt x="0" y="791209"/>
                  </a:lnTo>
                  <a:lnTo>
                    <a:pt x="0" y="158241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848468" y="4658359"/>
            <a:ext cx="1551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Hacer</a:t>
            </a:r>
            <a:r>
              <a:rPr sz="2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algo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662683" y="2738247"/>
            <a:ext cx="9048115" cy="2449830"/>
            <a:chOff x="1662683" y="2738247"/>
            <a:chExt cx="9048115" cy="2449830"/>
          </a:xfrm>
        </p:grpSpPr>
        <p:sp>
          <p:nvSpPr>
            <p:cNvPr id="31" name="object 31"/>
            <p:cNvSpPr/>
            <p:nvPr/>
          </p:nvSpPr>
          <p:spPr>
            <a:xfrm>
              <a:off x="2546476" y="2785491"/>
              <a:ext cx="1189990" cy="76200"/>
            </a:xfrm>
            <a:custGeom>
              <a:avLst/>
              <a:gdLst/>
              <a:ahLst/>
              <a:cxnLst/>
              <a:rect l="l" t="t" r="r" b="b"/>
              <a:pathLst>
                <a:path w="1189989" h="76200">
                  <a:moveTo>
                    <a:pt x="1178773" y="31623"/>
                  </a:moveTo>
                  <a:lnTo>
                    <a:pt x="1126236" y="31623"/>
                  </a:lnTo>
                  <a:lnTo>
                    <a:pt x="1126489" y="44323"/>
                  </a:lnTo>
                  <a:lnTo>
                    <a:pt x="1113769" y="44519"/>
                  </a:lnTo>
                  <a:lnTo>
                    <a:pt x="1114298" y="76200"/>
                  </a:lnTo>
                  <a:lnTo>
                    <a:pt x="1189863" y="36957"/>
                  </a:lnTo>
                  <a:lnTo>
                    <a:pt x="1178773" y="31623"/>
                  </a:lnTo>
                  <a:close/>
                </a:path>
                <a:path w="1189989" h="76200">
                  <a:moveTo>
                    <a:pt x="1113558" y="31818"/>
                  </a:moveTo>
                  <a:lnTo>
                    <a:pt x="0" y="49022"/>
                  </a:lnTo>
                  <a:lnTo>
                    <a:pt x="254" y="61722"/>
                  </a:lnTo>
                  <a:lnTo>
                    <a:pt x="1113769" y="44519"/>
                  </a:lnTo>
                  <a:lnTo>
                    <a:pt x="1113558" y="31818"/>
                  </a:lnTo>
                  <a:close/>
                </a:path>
                <a:path w="1189989" h="76200">
                  <a:moveTo>
                    <a:pt x="1126236" y="31623"/>
                  </a:moveTo>
                  <a:lnTo>
                    <a:pt x="1113558" y="31818"/>
                  </a:lnTo>
                  <a:lnTo>
                    <a:pt x="1113769" y="44519"/>
                  </a:lnTo>
                  <a:lnTo>
                    <a:pt x="1126489" y="44323"/>
                  </a:lnTo>
                  <a:lnTo>
                    <a:pt x="1126236" y="31623"/>
                  </a:lnTo>
                  <a:close/>
                </a:path>
                <a:path w="1189989" h="76200">
                  <a:moveTo>
                    <a:pt x="1113027" y="0"/>
                  </a:moveTo>
                  <a:lnTo>
                    <a:pt x="1113558" y="31818"/>
                  </a:lnTo>
                  <a:lnTo>
                    <a:pt x="1126236" y="31623"/>
                  </a:lnTo>
                  <a:lnTo>
                    <a:pt x="1178773" y="31623"/>
                  </a:lnTo>
                  <a:lnTo>
                    <a:pt x="1113027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62671" y="2738246"/>
              <a:ext cx="9048750" cy="2449830"/>
            </a:xfrm>
            <a:custGeom>
              <a:avLst/>
              <a:gdLst/>
              <a:ahLst/>
              <a:cxnLst/>
              <a:rect l="l" t="t" r="r" b="b"/>
              <a:pathLst>
                <a:path w="9048750" h="2449829">
                  <a:moveTo>
                    <a:pt x="552970" y="2333510"/>
                  </a:moveTo>
                  <a:lnTo>
                    <a:pt x="115836" y="2333510"/>
                  </a:lnTo>
                  <a:lnTo>
                    <a:pt x="115836" y="1056513"/>
                  </a:lnTo>
                  <a:lnTo>
                    <a:pt x="173748" y="1056513"/>
                  </a:lnTo>
                  <a:lnTo>
                    <a:pt x="159258" y="1027557"/>
                  </a:lnTo>
                  <a:lnTo>
                    <a:pt x="86880" y="882777"/>
                  </a:lnTo>
                  <a:lnTo>
                    <a:pt x="0" y="1056513"/>
                  </a:lnTo>
                  <a:lnTo>
                    <a:pt x="57924" y="1056513"/>
                  </a:lnTo>
                  <a:lnTo>
                    <a:pt x="57924" y="2391410"/>
                  </a:lnTo>
                  <a:lnTo>
                    <a:pt x="552970" y="2391410"/>
                  </a:lnTo>
                  <a:lnTo>
                    <a:pt x="552970" y="2362454"/>
                  </a:lnTo>
                  <a:lnTo>
                    <a:pt x="552970" y="2333510"/>
                  </a:lnTo>
                  <a:close/>
                </a:path>
                <a:path w="9048750" h="2449829">
                  <a:moveTo>
                    <a:pt x="2073668" y="84201"/>
                  </a:moveTo>
                  <a:lnTo>
                    <a:pt x="2018233" y="57531"/>
                  </a:lnTo>
                  <a:lnTo>
                    <a:pt x="1898662" y="0"/>
                  </a:lnTo>
                  <a:lnTo>
                    <a:pt x="1899551" y="57988"/>
                  </a:lnTo>
                  <a:lnTo>
                    <a:pt x="883424" y="73660"/>
                  </a:lnTo>
                  <a:lnTo>
                    <a:pt x="884440" y="131572"/>
                  </a:lnTo>
                  <a:lnTo>
                    <a:pt x="1900440" y="115900"/>
                  </a:lnTo>
                  <a:lnTo>
                    <a:pt x="1901329" y="173736"/>
                  </a:lnTo>
                  <a:lnTo>
                    <a:pt x="2073668" y="84201"/>
                  </a:lnTo>
                  <a:close/>
                </a:path>
                <a:path w="9048750" h="2449829">
                  <a:moveTo>
                    <a:pt x="5227586" y="129540"/>
                  </a:moveTo>
                  <a:lnTo>
                    <a:pt x="5138178" y="129540"/>
                  </a:lnTo>
                  <a:lnTo>
                    <a:pt x="5109248" y="129540"/>
                  </a:lnTo>
                  <a:lnTo>
                    <a:pt x="5108460" y="187071"/>
                  </a:lnTo>
                  <a:lnTo>
                    <a:pt x="5227586" y="129540"/>
                  </a:lnTo>
                  <a:close/>
                </a:path>
                <a:path w="9048750" h="2449829">
                  <a:moveTo>
                    <a:pt x="5283339" y="102616"/>
                  </a:moveTo>
                  <a:lnTo>
                    <a:pt x="5110873" y="13335"/>
                  </a:lnTo>
                  <a:lnTo>
                    <a:pt x="5110061" y="71234"/>
                  </a:lnTo>
                  <a:lnTo>
                    <a:pt x="3939933" y="55245"/>
                  </a:lnTo>
                  <a:lnTo>
                    <a:pt x="3939171" y="113157"/>
                  </a:lnTo>
                  <a:lnTo>
                    <a:pt x="5109261" y="129146"/>
                  </a:lnTo>
                  <a:lnTo>
                    <a:pt x="5138178" y="129146"/>
                  </a:lnTo>
                  <a:lnTo>
                    <a:pt x="5228399" y="129146"/>
                  </a:lnTo>
                  <a:lnTo>
                    <a:pt x="5283339" y="102616"/>
                  </a:lnTo>
                  <a:close/>
                </a:path>
                <a:path w="9048750" h="2449829">
                  <a:moveTo>
                    <a:pt x="6339091" y="634365"/>
                  </a:moveTo>
                  <a:lnTo>
                    <a:pt x="6281178" y="634365"/>
                  </a:lnTo>
                  <a:lnTo>
                    <a:pt x="6281178" y="2333498"/>
                  </a:lnTo>
                  <a:lnTo>
                    <a:pt x="3142500" y="2333498"/>
                  </a:lnTo>
                  <a:lnTo>
                    <a:pt x="3142500" y="2275586"/>
                  </a:lnTo>
                  <a:lnTo>
                    <a:pt x="3035312" y="2329180"/>
                  </a:lnTo>
                  <a:lnTo>
                    <a:pt x="3035312" y="616077"/>
                  </a:lnTo>
                  <a:lnTo>
                    <a:pt x="2977400" y="616077"/>
                  </a:lnTo>
                  <a:lnTo>
                    <a:pt x="2977400" y="2333498"/>
                  </a:lnTo>
                  <a:lnTo>
                    <a:pt x="2577096" y="2333498"/>
                  </a:lnTo>
                  <a:lnTo>
                    <a:pt x="2577096" y="2275586"/>
                  </a:lnTo>
                  <a:lnTo>
                    <a:pt x="2403360" y="2362454"/>
                  </a:lnTo>
                  <a:lnTo>
                    <a:pt x="2577096" y="2449322"/>
                  </a:lnTo>
                  <a:lnTo>
                    <a:pt x="2577096" y="2391410"/>
                  </a:lnTo>
                  <a:lnTo>
                    <a:pt x="3026676" y="2391410"/>
                  </a:lnTo>
                  <a:lnTo>
                    <a:pt x="3142500" y="2449322"/>
                  </a:lnTo>
                  <a:lnTo>
                    <a:pt x="3142500" y="2391410"/>
                  </a:lnTo>
                  <a:lnTo>
                    <a:pt x="6339091" y="2391410"/>
                  </a:lnTo>
                  <a:lnTo>
                    <a:pt x="6339091" y="2362454"/>
                  </a:lnTo>
                  <a:lnTo>
                    <a:pt x="6339091" y="2333510"/>
                  </a:lnTo>
                  <a:lnTo>
                    <a:pt x="6339091" y="634365"/>
                  </a:lnTo>
                  <a:close/>
                </a:path>
                <a:path w="9048750" h="2449829">
                  <a:moveTo>
                    <a:pt x="9048128" y="1518793"/>
                  </a:moveTo>
                  <a:lnTo>
                    <a:pt x="8990216" y="1518793"/>
                  </a:lnTo>
                  <a:lnTo>
                    <a:pt x="8990216" y="131445"/>
                  </a:lnTo>
                  <a:lnTo>
                    <a:pt x="8990216" y="102489"/>
                  </a:lnTo>
                  <a:lnTo>
                    <a:pt x="8990216" y="73533"/>
                  </a:lnTo>
                  <a:lnTo>
                    <a:pt x="7336549" y="73533"/>
                  </a:lnTo>
                  <a:lnTo>
                    <a:pt x="7336549" y="131445"/>
                  </a:lnTo>
                  <a:lnTo>
                    <a:pt x="8932304" y="131445"/>
                  </a:lnTo>
                  <a:lnTo>
                    <a:pt x="8932304" y="1518793"/>
                  </a:lnTo>
                  <a:lnTo>
                    <a:pt x="8874392" y="1518793"/>
                  </a:lnTo>
                  <a:lnTo>
                    <a:pt x="8961260" y="1692529"/>
                  </a:lnTo>
                  <a:lnTo>
                    <a:pt x="9033650" y="1547749"/>
                  </a:lnTo>
                  <a:lnTo>
                    <a:pt x="9048128" y="1518793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057903" y="2361437"/>
            <a:ext cx="1631950" cy="141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15925" indent="35941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¿Es </a:t>
            </a:r>
            <a:r>
              <a:rPr sz="2800" spc="-10" dirty="0">
                <a:latin typeface="Calibri"/>
                <a:cs typeface="Calibri"/>
              </a:rPr>
              <a:t>normal?</a:t>
            </a:r>
            <a:endParaRPr sz="2800">
              <a:latin typeface="Calibri"/>
              <a:cs typeface="Calibri"/>
            </a:endParaRPr>
          </a:p>
          <a:p>
            <a:pPr marL="800735">
              <a:lnSpc>
                <a:spcPct val="100000"/>
              </a:lnSpc>
              <a:spcBef>
                <a:spcPts val="136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Si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90%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35217" y="2339797"/>
            <a:ext cx="9874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09206" y="3502863"/>
            <a:ext cx="8343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18117" y="2358644"/>
            <a:ext cx="690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Si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2%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42772" y="1085088"/>
            <a:ext cx="10907395" cy="4937760"/>
            <a:chOff x="842772" y="1085088"/>
            <a:chExt cx="10907395" cy="4937760"/>
          </a:xfrm>
        </p:grpSpPr>
        <p:sp>
          <p:nvSpPr>
            <p:cNvPr id="38" name="object 38"/>
            <p:cNvSpPr/>
            <p:nvPr/>
          </p:nvSpPr>
          <p:spPr>
            <a:xfrm>
              <a:off x="871728" y="1114044"/>
              <a:ext cx="4902835" cy="4879975"/>
            </a:xfrm>
            <a:custGeom>
              <a:avLst/>
              <a:gdLst/>
              <a:ahLst/>
              <a:cxnLst/>
              <a:rect l="l" t="t" r="r" b="b"/>
              <a:pathLst>
                <a:path w="4902835" h="4879975">
                  <a:moveTo>
                    <a:pt x="0" y="4879848"/>
                  </a:moveTo>
                  <a:lnTo>
                    <a:pt x="4902708" y="4879848"/>
                  </a:lnTo>
                  <a:lnTo>
                    <a:pt x="4902708" y="0"/>
                  </a:lnTo>
                  <a:lnTo>
                    <a:pt x="0" y="0"/>
                  </a:lnTo>
                  <a:lnTo>
                    <a:pt x="0" y="4879848"/>
                  </a:lnTo>
                  <a:close/>
                </a:path>
              </a:pathLst>
            </a:custGeom>
            <a:ln w="579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88151" y="1114044"/>
              <a:ext cx="3450590" cy="4879975"/>
            </a:xfrm>
            <a:custGeom>
              <a:avLst/>
              <a:gdLst/>
              <a:ahLst/>
              <a:cxnLst/>
              <a:rect l="l" t="t" r="r" b="b"/>
              <a:pathLst>
                <a:path w="3450590" h="4879975">
                  <a:moveTo>
                    <a:pt x="0" y="4879848"/>
                  </a:moveTo>
                  <a:lnTo>
                    <a:pt x="3450336" y="4879848"/>
                  </a:lnTo>
                  <a:lnTo>
                    <a:pt x="3450336" y="0"/>
                  </a:lnTo>
                  <a:lnTo>
                    <a:pt x="0" y="0"/>
                  </a:lnTo>
                  <a:lnTo>
                    <a:pt x="0" y="4879848"/>
                  </a:lnTo>
                  <a:close/>
                </a:path>
              </a:pathLst>
            </a:custGeom>
            <a:ln w="5791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238488" y="1114044"/>
              <a:ext cx="2482850" cy="4879975"/>
            </a:xfrm>
            <a:custGeom>
              <a:avLst/>
              <a:gdLst/>
              <a:ahLst/>
              <a:cxnLst/>
              <a:rect l="l" t="t" r="r" b="b"/>
              <a:pathLst>
                <a:path w="2482850" h="4879975">
                  <a:moveTo>
                    <a:pt x="0" y="4879848"/>
                  </a:moveTo>
                  <a:lnTo>
                    <a:pt x="2482596" y="4879848"/>
                  </a:lnTo>
                  <a:lnTo>
                    <a:pt x="2482596" y="0"/>
                  </a:lnTo>
                  <a:lnTo>
                    <a:pt x="0" y="0"/>
                  </a:lnTo>
                  <a:lnTo>
                    <a:pt x="0" y="487984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748152" y="1145285"/>
            <a:ext cx="1383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2D050"/>
                </a:solidFill>
                <a:latin typeface="Calibri"/>
                <a:cs typeface="Calibri"/>
              </a:rPr>
              <a:t>Monitoreo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13244" y="1211402"/>
            <a:ext cx="1504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C000"/>
                </a:solidFill>
                <a:latin typeface="Calibri"/>
                <a:cs typeface="Calibri"/>
              </a:rPr>
              <a:t>Diagnostico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39147" y="1255903"/>
            <a:ext cx="19989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Mantenimiento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y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reparación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1815" y="2314194"/>
            <a:ext cx="52971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184B"/>
                </a:solidFill>
              </a:rPr>
              <a:t>ANÁLISIS</a:t>
            </a:r>
            <a:r>
              <a:rPr spc="-15" dirty="0">
                <a:solidFill>
                  <a:srgbClr val="00184B"/>
                </a:solidFill>
              </a:rPr>
              <a:t> </a:t>
            </a:r>
            <a:r>
              <a:rPr dirty="0">
                <a:solidFill>
                  <a:srgbClr val="00184B"/>
                </a:solidFill>
              </a:rPr>
              <a:t>DE</a:t>
            </a:r>
            <a:r>
              <a:rPr spc="-15" dirty="0">
                <a:solidFill>
                  <a:srgbClr val="00184B"/>
                </a:solidFill>
              </a:rPr>
              <a:t> </a:t>
            </a:r>
            <a:r>
              <a:rPr spc="-10" dirty="0">
                <a:solidFill>
                  <a:srgbClr val="00184B"/>
                </a:solidFill>
              </a:rPr>
              <a:t>FURANOS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1815" y="3421760"/>
            <a:ext cx="6330315" cy="12204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La</a:t>
            </a:r>
            <a:r>
              <a:rPr sz="2800" spc="695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degradación</a:t>
            </a:r>
            <a:r>
              <a:rPr sz="2800" spc="700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700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los</a:t>
            </a:r>
            <a:r>
              <a:rPr sz="2800" spc="690" dirty="0">
                <a:solidFill>
                  <a:srgbClr val="3E3E3E"/>
                </a:solidFill>
                <a:latin typeface="Calibri"/>
                <a:cs typeface="Calibri"/>
              </a:rPr>
              <a:t> 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aislamientos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solidos</a:t>
            </a:r>
            <a:r>
              <a:rPr sz="2800" spc="5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en</a:t>
            </a:r>
            <a:r>
              <a:rPr sz="2800" spc="5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el</a:t>
            </a:r>
            <a:r>
              <a:rPr sz="2800" spc="51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transformador</a:t>
            </a:r>
            <a:r>
              <a:rPr sz="2800" spc="54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pueden</a:t>
            </a:r>
            <a:r>
              <a:rPr sz="2800" spc="53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ser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detectados</a:t>
            </a:r>
            <a:r>
              <a:rPr sz="2800" spc="-7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sz="2800" spc="-9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través</a:t>
            </a:r>
            <a:r>
              <a:rPr sz="2800" spc="-7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-7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este</a:t>
            </a:r>
            <a:r>
              <a:rPr sz="2800" spc="-8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ensayo.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3492" y="0"/>
            <a:ext cx="5588508" cy="685799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91363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ANÁLISIS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FURANOS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ASTM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D5837-</a:t>
            </a:r>
            <a:r>
              <a:rPr spc="-25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17810" cy="21659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detecta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compuestos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furánicos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mediante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técnica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HPLC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relaciona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contenido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furánico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grado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polimerización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aislamiento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se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determinar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indirectamente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vida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restante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aislamiento.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293370" indent="-228600" algn="just">
              <a:lnSpc>
                <a:spcPct val="90100"/>
              </a:lnSpc>
              <a:spcBef>
                <a:spcPts val="9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compuestos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furánicos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producen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celulosa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rompe,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debido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tensión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térmica,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productos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intermedios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permanecen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el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cantidades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muy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pequeñas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ppb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5955" y="4369308"/>
            <a:ext cx="5759196" cy="181660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597509" y="1752600"/>
            <a:ext cx="11010899" cy="4026408"/>
            <a:chOff x="876300" y="1776983"/>
            <a:chExt cx="11010899" cy="4026408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300" y="1776983"/>
              <a:ext cx="7153656" cy="40264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7088" y="3578352"/>
              <a:ext cx="2420111" cy="8092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457438" y="3690619"/>
              <a:ext cx="570230" cy="590550"/>
            </a:xfrm>
            <a:custGeom>
              <a:avLst/>
              <a:gdLst/>
              <a:ahLst/>
              <a:cxnLst/>
              <a:rect l="l" t="t" r="r" b="b"/>
              <a:pathLst>
                <a:path w="570229" h="590550">
                  <a:moveTo>
                    <a:pt x="569976" y="251460"/>
                  </a:moveTo>
                  <a:lnTo>
                    <a:pt x="328422" y="251460"/>
                  </a:lnTo>
                  <a:lnTo>
                    <a:pt x="328422" y="0"/>
                  </a:lnTo>
                  <a:lnTo>
                    <a:pt x="241554" y="0"/>
                  </a:lnTo>
                  <a:lnTo>
                    <a:pt x="241554" y="251460"/>
                  </a:lnTo>
                  <a:lnTo>
                    <a:pt x="0" y="251460"/>
                  </a:lnTo>
                  <a:lnTo>
                    <a:pt x="0" y="339090"/>
                  </a:lnTo>
                  <a:lnTo>
                    <a:pt x="241554" y="339090"/>
                  </a:lnTo>
                  <a:lnTo>
                    <a:pt x="241554" y="590550"/>
                  </a:lnTo>
                  <a:lnTo>
                    <a:pt x="328422" y="590550"/>
                  </a:lnTo>
                  <a:lnTo>
                    <a:pt x="328422" y="339090"/>
                  </a:lnTo>
                  <a:lnTo>
                    <a:pt x="569976" y="339090"/>
                  </a:lnTo>
                  <a:lnTo>
                    <a:pt x="569976" y="25146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57438" y="3690873"/>
              <a:ext cx="570230" cy="590550"/>
            </a:xfrm>
            <a:custGeom>
              <a:avLst/>
              <a:gdLst/>
              <a:ahLst/>
              <a:cxnLst/>
              <a:rect l="l" t="t" r="r" b="b"/>
              <a:pathLst>
                <a:path w="570229" h="590550">
                  <a:moveTo>
                    <a:pt x="0" y="251713"/>
                  </a:moveTo>
                  <a:lnTo>
                    <a:pt x="241553" y="251713"/>
                  </a:lnTo>
                  <a:lnTo>
                    <a:pt x="241553" y="0"/>
                  </a:lnTo>
                  <a:lnTo>
                    <a:pt x="328421" y="0"/>
                  </a:lnTo>
                  <a:lnTo>
                    <a:pt x="328421" y="251713"/>
                  </a:lnTo>
                  <a:lnTo>
                    <a:pt x="569976" y="251713"/>
                  </a:lnTo>
                  <a:lnTo>
                    <a:pt x="569976" y="338581"/>
                  </a:lnTo>
                  <a:lnTo>
                    <a:pt x="328421" y="338581"/>
                  </a:lnTo>
                  <a:lnTo>
                    <a:pt x="328421" y="590295"/>
                  </a:lnTo>
                  <a:lnTo>
                    <a:pt x="241553" y="590295"/>
                  </a:lnTo>
                  <a:lnTo>
                    <a:pt x="241553" y="338581"/>
                  </a:lnTo>
                  <a:lnTo>
                    <a:pt x="0" y="338581"/>
                  </a:lnTo>
                  <a:lnTo>
                    <a:pt x="0" y="251713"/>
                  </a:lnTo>
                  <a:close/>
                </a:path>
              </a:pathLst>
            </a:custGeom>
            <a:ln w="12192">
              <a:solidFill>
                <a:srgbClr val="000E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165833" y="672846"/>
            <a:ext cx="104044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0" dirty="0">
                <a:solidFill>
                  <a:schemeClr val="tx1"/>
                </a:solidFill>
              </a:rPr>
              <a:t>SUBPRODUCTOS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LA</a:t>
            </a:r>
            <a:r>
              <a:rPr sz="4000" spc="-75" dirty="0">
                <a:solidFill>
                  <a:schemeClr val="tx1"/>
                </a:solidFill>
              </a:rPr>
              <a:t> </a:t>
            </a:r>
            <a:r>
              <a:rPr sz="4000" spc="-35" dirty="0">
                <a:solidFill>
                  <a:schemeClr val="tx1"/>
                </a:solidFill>
              </a:rPr>
              <a:t>DEGRADACIÓN</a:t>
            </a:r>
            <a:r>
              <a:rPr sz="4000" spc="-7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DEL</a:t>
            </a:r>
            <a:r>
              <a:rPr sz="4000" spc="-85" dirty="0">
                <a:solidFill>
                  <a:schemeClr val="tx1"/>
                </a:solidFill>
              </a:rPr>
              <a:t> </a:t>
            </a:r>
            <a:r>
              <a:rPr sz="4000" spc="-10" dirty="0">
                <a:solidFill>
                  <a:schemeClr val="tx1"/>
                </a:solidFill>
              </a:rPr>
              <a:t>PAPEL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7509" y="887679"/>
            <a:ext cx="85293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</a:rPr>
              <a:t>FAMILIA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FURANOS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Y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SUS</a:t>
            </a:r>
            <a:r>
              <a:rPr spc="-4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CAUSAS</a:t>
            </a: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4990" y="1663245"/>
            <a:ext cx="6036564" cy="43053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1394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ANALISIS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FURANOS -</a:t>
            </a:r>
            <a:r>
              <a:rPr spc="-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CRITERIOS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355455" cy="159829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referencia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método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D5837</a:t>
            </a:r>
            <a:r>
              <a:rPr sz="2400" b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12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Furanic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Compounds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Electrical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Insulating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by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High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Performance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Liquid Chromatography</a:t>
            </a:r>
            <a:r>
              <a:rPr sz="2400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(HPLC)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655" y="3482340"/>
            <a:ext cx="5777484" cy="280873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87768" y="4570476"/>
            <a:ext cx="2919983" cy="63246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887679"/>
            <a:ext cx="95656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ANALISIS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FURANOS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–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ESTIMACIÓN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DP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24405"/>
            <a:ext cx="10035540" cy="1836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Usualmente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nuevo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tiene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1,000.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aislamiento excesivamente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envejecido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frágil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perdido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mayor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fuerza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mecánica,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caso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tiene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200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menos.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26034" indent="-228600">
              <a:lnSpc>
                <a:spcPts val="2590"/>
              </a:lnSpc>
              <a:spcBef>
                <a:spcPts val="10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base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contenido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furanos,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posible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realizar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estimación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valor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2400" spc="-95" dirty="0">
                <a:solidFill>
                  <a:schemeClr val="tx1"/>
                </a:solidFill>
                <a:latin typeface="Calibri"/>
                <a:cs typeface="Calibri"/>
              </a:rPr>
              <a:t>DP,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tomarse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referencia.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8332" y="3980688"/>
            <a:ext cx="5437632" cy="223570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8800" y="838200"/>
            <a:ext cx="43262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184B"/>
                </a:solidFill>
              </a:rPr>
              <a:t>ANÁLISIS</a:t>
            </a:r>
            <a:r>
              <a:rPr spc="-30" dirty="0">
                <a:solidFill>
                  <a:srgbClr val="00184B"/>
                </a:solidFill>
              </a:rPr>
              <a:t> </a:t>
            </a:r>
            <a:r>
              <a:rPr dirty="0">
                <a:solidFill>
                  <a:srgbClr val="00184B"/>
                </a:solidFill>
              </a:rPr>
              <a:t>DE</a:t>
            </a:r>
            <a:r>
              <a:rPr spc="-15" dirty="0">
                <a:solidFill>
                  <a:srgbClr val="00184B"/>
                </a:solidFill>
              </a:rPr>
              <a:t> </a:t>
            </a:r>
            <a:r>
              <a:rPr spc="-10" dirty="0">
                <a:solidFill>
                  <a:srgbClr val="00184B"/>
                </a:solidFill>
              </a:rPr>
              <a:t>PCB’S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709927" y="-38098"/>
            <a:ext cx="10482073" cy="6857998"/>
            <a:chOff x="1709927" y="0"/>
            <a:chExt cx="10482073" cy="6857998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9927" y="2247898"/>
              <a:ext cx="4445128" cy="3939542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220546"/>
            <a:ext cx="9766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</a:rPr>
              <a:t>ANÁLISIS</a:t>
            </a:r>
            <a:r>
              <a:rPr sz="4000" spc="-12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DE</a:t>
            </a:r>
            <a:r>
              <a:rPr sz="4000" spc="-110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PCB’S</a:t>
            </a:r>
            <a:r>
              <a:rPr sz="4000" spc="-114" dirty="0">
                <a:solidFill>
                  <a:schemeClr val="tx1"/>
                </a:solidFill>
              </a:rPr>
              <a:t> </a:t>
            </a:r>
            <a:r>
              <a:rPr sz="4000" dirty="0">
                <a:solidFill>
                  <a:schemeClr val="tx1"/>
                </a:solidFill>
              </a:rPr>
              <a:t>ASTM</a:t>
            </a:r>
            <a:r>
              <a:rPr sz="4000" spc="-105" dirty="0">
                <a:solidFill>
                  <a:schemeClr val="tx1"/>
                </a:solidFill>
              </a:rPr>
              <a:t> </a:t>
            </a:r>
            <a:r>
              <a:rPr sz="4000" spc="-25" dirty="0">
                <a:solidFill>
                  <a:schemeClr val="tx1"/>
                </a:solidFill>
              </a:rPr>
              <a:t>D4590-10-</a:t>
            </a:r>
            <a:r>
              <a:rPr sz="4000" spc="-10" dirty="0">
                <a:solidFill>
                  <a:schemeClr val="tx1"/>
                </a:solidFill>
              </a:rPr>
              <a:t>CRITERIOS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79075" cy="1836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73355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toma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referencia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método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procedimiento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ABB9CFA0880-016: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i="1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aceites</a:t>
            </a:r>
            <a:r>
              <a:rPr sz="2400" i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dieléctricos</a:t>
            </a:r>
            <a:r>
              <a:rPr sz="2400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400" i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chemeClr val="tx1"/>
                </a:solidFill>
                <a:latin typeface="Calibri"/>
                <a:cs typeface="Calibri"/>
              </a:rPr>
              <a:t>clasificar,</a:t>
            </a:r>
            <a:r>
              <a:rPr sz="2400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i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acuerdo</a:t>
            </a:r>
            <a:r>
              <a:rPr sz="2400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i="1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i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concentración</a:t>
            </a:r>
            <a:r>
              <a:rPr sz="2400" i="1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partes</a:t>
            </a:r>
            <a:r>
              <a:rPr sz="2400" i="1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millón</a:t>
            </a:r>
            <a:r>
              <a:rPr sz="24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(ppm)</a:t>
            </a:r>
            <a:r>
              <a:rPr sz="2400" i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i="1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PCB,</a:t>
            </a:r>
            <a:r>
              <a:rPr sz="2400" i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según</a:t>
            </a:r>
            <a:r>
              <a:rPr sz="2400" i="1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i="1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i="1" spc="-20" dirty="0">
                <a:solidFill>
                  <a:schemeClr val="tx1"/>
                </a:solidFill>
                <a:latin typeface="Calibri"/>
                <a:cs typeface="Calibri"/>
              </a:rPr>
              <a:t>EPA </a:t>
            </a:r>
            <a:r>
              <a:rPr sz="2400" i="1" spc="-10" dirty="0">
                <a:solidFill>
                  <a:schemeClr val="tx1"/>
                </a:solidFill>
                <a:latin typeface="Calibri"/>
                <a:cs typeface="Calibri"/>
              </a:rPr>
              <a:t>200540cfr761.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ts val="2735"/>
              </a:lnSpc>
              <a:spcBef>
                <a:spcPts val="6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i="1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i="1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ensayo: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ASTM</a:t>
            </a:r>
            <a:r>
              <a:rPr sz="2400" b="1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/>
                <a:cs typeface="Calibri"/>
              </a:rPr>
              <a:t>D4059</a:t>
            </a:r>
            <a:r>
              <a:rPr sz="2400" b="1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00(2010)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Standard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Test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Method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Analysis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algn="just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Polychlorinated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Biphenyls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Insulating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Liquids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Chromatography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0184" y="3758184"/>
            <a:ext cx="3634740" cy="296265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9467" y="0"/>
            <a:ext cx="10353040" cy="6854190"/>
            <a:chOff x="1839467" y="0"/>
            <a:chExt cx="10353040" cy="6854190"/>
          </a:xfrm>
        </p:grpSpPr>
        <p:sp>
          <p:nvSpPr>
            <p:cNvPr id="3" name="object 3"/>
            <p:cNvSpPr/>
            <p:nvPr/>
          </p:nvSpPr>
          <p:spPr>
            <a:xfrm>
              <a:off x="1839467" y="0"/>
              <a:ext cx="10353040" cy="5638800"/>
            </a:xfrm>
            <a:custGeom>
              <a:avLst/>
              <a:gdLst/>
              <a:ahLst/>
              <a:cxnLst/>
              <a:rect l="l" t="t" r="r" b="b"/>
              <a:pathLst>
                <a:path w="10353040" h="5638800">
                  <a:moveTo>
                    <a:pt x="10352532" y="0"/>
                  </a:moveTo>
                  <a:lnTo>
                    <a:pt x="0" y="0"/>
                  </a:lnTo>
                  <a:lnTo>
                    <a:pt x="10352532" y="5638800"/>
                  </a:lnTo>
                  <a:lnTo>
                    <a:pt x="10352532" y="0"/>
                  </a:lnTo>
                  <a:close/>
                </a:path>
              </a:pathLst>
            </a:custGeom>
            <a:solidFill>
              <a:srgbClr val="0018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895" y="0"/>
              <a:ext cx="4121150" cy="1308100"/>
            </a:xfrm>
            <a:custGeom>
              <a:avLst/>
              <a:gdLst/>
              <a:ahLst/>
              <a:cxnLst/>
              <a:rect l="l" t="t" r="r" b="b"/>
              <a:pathLst>
                <a:path w="4121150" h="1308100">
                  <a:moveTo>
                    <a:pt x="1683766" y="0"/>
                  </a:moveTo>
                  <a:lnTo>
                    <a:pt x="0" y="0"/>
                  </a:lnTo>
                  <a:lnTo>
                    <a:pt x="2437130" y="1307591"/>
                  </a:lnTo>
                  <a:lnTo>
                    <a:pt x="4120896" y="1307591"/>
                  </a:lnTo>
                  <a:lnTo>
                    <a:pt x="1683766" y="0"/>
                  </a:lnTo>
                  <a:close/>
                </a:path>
              </a:pathLst>
            </a:custGeom>
            <a:solidFill>
              <a:srgbClr val="EAB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4891" y="5047488"/>
              <a:ext cx="1524635" cy="1803400"/>
            </a:xfrm>
            <a:custGeom>
              <a:avLst/>
              <a:gdLst/>
              <a:ahLst/>
              <a:cxnLst/>
              <a:rect l="l" t="t" r="r" b="b"/>
              <a:pathLst>
                <a:path w="1524634" h="1803400">
                  <a:moveTo>
                    <a:pt x="0" y="1803400"/>
                  </a:moveTo>
                  <a:lnTo>
                    <a:pt x="1524635" y="0"/>
                  </a:lnTo>
                </a:path>
              </a:pathLst>
            </a:custGeom>
            <a:ln w="6096">
              <a:solidFill>
                <a:srgbClr val="EAB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6480" y="2483053"/>
            <a:ext cx="3848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184B"/>
                </a:solidFill>
              </a:rPr>
              <a:t>OTROS</a:t>
            </a:r>
            <a:r>
              <a:rPr spc="-180" dirty="0">
                <a:solidFill>
                  <a:srgbClr val="00184B"/>
                </a:solidFill>
              </a:rPr>
              <a:t> </a:t>
            </a:r>
            <a:r>
              <a:rPr spc="-75" dirty="0">
                <a:solidFill>
                  <a:srgbClr val="00184B"/>
                </a:solidFill>
              </a:rPr>
              <a:t>ENSAYOS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17372" y="6427114"/>
            <a:ext cx="1646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A4A4A4"/>
                </a:solidFill>
                <a:latin typeface="Calibri"/>
                <a:cs typeface="Calibri"/>
              </a:rPr>
              <a:t>INNOVANDO</a:t>
            </a:r>
            <a:r>
              <a:rPr sz="1200" spc="15" dirty="0">
                <a:solidFill>
                  <a:srgbClr val="A4A4A4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A4A4A4"/>
                </a:solidFill>
                <a:latin typeface="Calibri"/>
                <a:cs typeface="Calibri"/>
              </a:rPr>
              <a:t>SOLUCIONES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3492" y="0"/>
              <a:ext cx="5588508" cy="68579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418332" cy="8869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1371" y="3113532"/>
              <a:ext cx="2353055" cy="20756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9107" y="5393435"/>
              <a:ext cx="2759964" cy="98145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9055" y="3360420"/>
              <a:ext cx="3278124" cy="1892807"/>
            </a:xfrm>
            <a:prstGeom prst="rect">
              <a:avLst/>
            </a:prstGeom>
          </p:spPr>
        </p:pic>
      </p:grpSp>
      <p:sp>
        <p:nvSpPr>
          <p:cNvPr id="14" name="Rectángulo 13"/>
          <p:cNvSpPr/>
          <p:nvPr/>
        </p:nvSpPr>
        <p:spPr>
          <a:xfrm>
            <a:off x="152400" y="15240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848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OTROS</a:t>
            </a:r>
            <a:r>
              <a:rPr spc="-180" dirty="0">
                <a:solidFill>
                  <a:schemeClr val="tx1"/>
                </a:solidFill>
              </a:rPr>
              <a:t> </a:t>
            </a:r>
            <a:r>
              <a:rPr spc="-75" dirty="0">
                <a:solidFill>
                  <a:schemeClr val="tx1"/>
                </a:solidFill>
              </a:rPr>
              <a:t>ENSAYOS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173335" cy="403507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32765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CONTENIDO</a:t>
            </a:r>
            <a:r>
              <a:rPr sz="2400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C000"/>
                </a:solidFill>
                <a:latin typeface="Calibri"/>
                <a:cs typeface="Calibri"/>
              </a:rPr>
              <a:t>METALES:</a:t>
            </a:r>
            <a:r>
              <a:rPr sz="2400" spc="-5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hay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cobre,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actúa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catalizador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oxidación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29845" indent="-228600" algn="just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ANÁLISIS</a:t>
            </a:r>
            <a:r>
              <a:rPr sz="2400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INHIBIDOR:</a:t>
            </a:r>
            <a:r>
              <a:rPr sz="2400" spc="-5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inhibidor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oxidación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aditivo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incorporado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al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aceite,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retarda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degradación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oxidación.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PARTICULAS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SEDIMENTOS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ts val="2590"/>
              </a:lnSpc>
              <a:spcBef>
                <a:spcPts val="105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AZUFRE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CORROSIVO: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Determina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comportamiento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corrosivo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presencia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compuestos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activos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(Azufre)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que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reaccionan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(Cobre).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GRADO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POLIMERIZACIÓN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46480" y="2483053"/>
            <a:ext cx="44881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184B"/>
                </a:solidFill>
              </a:rPr>
              <a:t>CASOS</a:t>
            </a:r>
            <a:r>
              <a:rPr spc="-30" dirty="0">
                <a:solidFill>
                  <a:srgbClr val="00184B"/>
                </a:solidFill>
              </a:rPr>
              <a:t> </a:t>
            </a:r>
            <a:r>
              <a:rPr dirty="0">
                <a:solidFill>
                  <a:srgbClr val="00184B"/>
                </a:solidFill>
              </a:rPr>
              <a:t>DE</a:t>
            </a:r>
            <a:r>
              <a:rPr spc="-25" dirty="0">
                <a:solidFill>
                  <a:srgbClr val="00184B"/>
                </a:solidFill>
              </a:rPr>
              <a:t> </a:t>
            </a:r>
            <a:r>
              <a:rPr spc="-10" dirty="0">
                <a:solidFill>
                  <a:srgbClr val="00184B"/>
                </a:solidFill>
              </a:rPr>
              <a:t>ESTUDIO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3492" y="0"/>
            <a:ext cx="5588508" cy="685799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2625851" y="1991867"/>
            <a:ext cx="6920483" cy="4547617"/>
            <a:chOff x="2625851" y="1991867"/>
            <a:chExt cx="6920483" cy="4547617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4619" y="1991867"/>
              <a:ext cx="6731508" cy="45247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038087" y="3025139"/>
              <a:ext cx="771525" cy="1460500"/>
            </a:xfrm>
            <a:custGeom>
              <a:avLst/>
              <a:gdLst/>
              <a:ahLst/>
              <a:cxnLst/>
              <a:rect l="l" t="t" r="r" b="b"/>
              <a:pathLst>
                <a:path w="771525" h="1460500">
                  <a:moveTo>
                    <a:pt x="3048" y="211074"/>
                  </a:moveTo>
                  <a:lnTo>
                    <a:pt x="22628" y="144353"/>
                  </a:lnTo>
                  <a:lnTo>
                    <a:pt x="45917" y="114067"/>
                  </a:lnTo>
                  <a:lnTo>
                    <a:pt x="77150" y="86410"/>
                  </a:lnTo>
                  <a:lnTo>
                    <a:pt x="115538" y="61817"/>
                  </a:lnTo>
                  <a:lnTo>
                    <a:pt x="160288" y="40721"/>
                  </a:lnTo>
                  <a:lnTo>
                    <a:pt x="210609" y="23557"/>
                  </a:lnTo>
                  <a:lnTo>
                    <a:pt x="265712" y="10759"/>
                  </a:lnTo>
                  <a:lnTo>
                    <a:pt x="324804" y="2762"/>
                  </a:lnTo>
                  <a:lnTo>
                    <a:pt x="387096" y="0"/>
                  </a:lnTo>
                  <a:lnTo>
                    <a:pt x="449387" y="2762"/>
                  </a:lnTo>
                  <a:lnTo>
                    <a:pt x="508479" y="10759"/>
                  </a:lnTo>
                  <a:lnTo>
                    <a:pt x="563582" y="23557"/>
                  </a:lnTo>
                  <a:lnTo>
                    <a:pt x="613903" y="40721"/>
                  </a:lnTo>
                  <a:lnTo>
                    <a:pt x="658653" y="61817"/>
                  </a:lnTo>
                  <a:lnTo>
                    <a:pt x="697041" y="86410"/>
                  </a:lnTo>
                  <a:lnTo>
                    <a:pt x="728274" y="114067"/>
                  </a:lnTo>
                  <a:lnTo>
                    <a:pt x="751563" y="144353"/>
                  </a:lnTo>
                  <a:lnTo>
                    <a:pt x="771143" y="211074"/>
                  </a:lnTo>
                  <a:lnTo>
                    <a:pt x="766117" y="245314"/>
                  </a:lnTo>
                  <a:lnTo>
                    <a:pt x="728274" y="308080"/>
                  </a:lnTo>
                  <a:lnTo>
                    <a:pt x="697041" y="335737"/>
                  </a:lnTo>
                  <a:lnTo>
                    <a:pt x="658653" y="360330"/>
                  </a:lnTo>
                  <a:lnTo>
                    <a:pt x="613903" y="381426"/>
                  </a:lnTo>
                  <a:lnTo>
                    <a:pt x="563582" y="398590"/>
                  </a:lnTo>
                  <a:lnTo>
                    <a:pt x="508479" y="411388"/>
                  </a:lnTo>
                  <a:lnTo>
                    <a:pt x="449387" y="419385"/>
                  </a:lnTo>
                  <a:lnTo>
                    <a:pt x="387096" y="422148"/>
                  </a:lnTo>
                  <a:lnTo>
                    <a:pt x="324804" y="419385"/>
                  </a:lnTo>
                  <a:lnTo>
                    <a:pt x="265712" y="411388"/>
                  </a:lnTo>
                  <a:lnTo>
                    <a:pt x="210609" y="398590"/>
                  </a:lnTo>
                  <a:lnTo>
                    <a:pt x="160288" y="381426"/>
                  </a:lnTo>
                  <a:lnTo>
                    <a:pt x="115538" y="360330"/>
                  </a:lnTo>
                  <a:lnTo>
                    <a:pt x="77150" y="335737"/>
                  </a:lnTo>
                  <a:lnTo>
                    <a:pt x="45917" y="308080"/>
                  </a:lnTo>
                  <a:lnTo>
                    <a:pt x="22628" y="277794"/>
                  </a:lnTo>
                  <a:lnTo>
                    <a:pt x="3048" y="211074"/>
                  </a:lnTo>
                  <a:close/>
                </a:path>
                <a:path w="771525" h="1460500">
                  <a:moveTo>
                    <a:pt x="3048" y="831342"/>
                  </a:moveTo>
                  <a:lnTo>
                    <a:pt x="22628" y="764621"/>
                  </a:lnTo>
                  <a:lnTo>
                    <a:pt x="45917" y="734335"/>
                  </a:lnTo>
                  <a:lnTo>
                    <a:pt x="77150" y="706678"/>
                  </a:lnTo>
                  <a:lnTo>
                    <a:pt x="115538" y="682085"/>
                  </a:lnTo>
                  <a:lnTo>
                    <a:pt x="160288" y="660989"/>
                  </a:lnTo>
                  <a:lnTo>
                    <a:pt x="210609" y="643825"/>
                  </a:lnTo>
                  <a:lnTo>
                    <a:pt x="265712" y="631027"/>
                  </a:lnTo>
                  <a:lnTo>
                    <a:pt x="324804" y="623030"/>
                  </a:lnTo>
                  <a:lnTo>
                    <a:pt x="387096" y="620268"/>
                  </a:lnTo>
                  <a:lnTo>
                    <a:pt x="449387" y="623030"/>
                  </a:lnTo>
                  <a:lnTo>
                    <a:pt x="508479" y="631027"/>
                  </a:lnTo>
                  <a:lnTo>
                    <a:pt x="563582" y="643825"/>
                  </a:lnTo>
                  <a:lnTo>
                    <a:pt x="613903" y="660989"/>
                  </a:lnTo>
                  <a:lnTo>
                    <a:pt x="658653" y="682085"/>
                  </a:lnTo>
                  <a:lnTo>
                    <a:pt x="697041" y="706678"/>
                  </a:lnTo>
                  <a:lnTo>
                    <a:pt x="728274" y="734335"/>
                  </a:lnTo>
                  <a:lnTo>
                    <a:pt x="751563" y="764621"/>
                  </a:lnTo>
                  <a:lnTo>
                    <a:pt x="771143" y="831342"/>
                  </a:lnTo>
                  <a:lnTo>
                    <a:pt x="766117" y="865582"/>
                  </a:lnTo>
                  <a:lnTo>
                    <a:pt x="728274" y="928348"/>
                  </a:lnTo>
                  <a:lnTo>
                    <a:pt x="697041" y="956005"/>
                  </a:lnTo>
                  <a:lnTo>
                    <a:pt x="658653" y="980598"/>
                  </a:lnTo>
                  <a:lnTo>
                    <a:pt x="613903" y="1001694"/>
                  </a:lnTo>
                  <a:lnTo>
                    <a:pt x="563582" y="1018858"/>
                  </a:lnTo>
                  <a:lnTo>
                    <a:pt x="508479" y="1031656"/>
                  </a:lnTo>
                  <a:lnTo>
                    <a:pt x="449387" y="1039653"/>
                  </a:lnTo>
                  <a:lnTo>
                    <a:pt x="387096" y="1042416"/>
                  </a:lnTo>
                  <a:lnTo>
                    <a:pt x="324804" y="1039653"/>
                  </a:lnTo>
                  <a:lnTo>
                    <a:pt x="265712" y="1031656"/>
                  </a:lnTo>
                  <a:lnTo>
                    <a:pt x="210609" y="1018858"/>
                  </a:lnTo>
                  <a:lnTo>
                    <a:pt x="160288" y="1001694"/>
                  </a:lnTo>
                  <a:lnTo>
                    <a:pt x="115538" y="980598"/>
                  </a:lnTo>
                  <a:lnTo>
                    <a:pt x="77150" y="956005"/>
                  </a:lnTo>
                  <a:lnTo>
                    <a:pt x="45917" y="928348"/>
                  </a:lnTo>
                  <a:lnTo>
                    <a:pt x="22628" y="898062"/>
                  </a:lnTo>
                  <a:lnTo>
                    <a:pt x="3048" y="831342"/>
                  </a:lnTo>
                  <a:close/>
                </a:path>
                <a:path w="771525" h="1460500">
                  <a:moveTo>
                    <a:pt x="0" y="1248918"/>
                  </a:moveTo>
                  <a:lnTo>
                    <a:pt x="19580" y="1182197"/>
                  </a:lnTo>
                  <a:lnTo>
                    <a:pt x="42869" y="1151911"/>
                  </a:lnTo>
                  <a:lnTo>
                    <a:pt x="74102" y="1124254"/>
                  </a:lnTo>
                  <a:lnTo>
                    <a:pt x="112490" y="1099661"/>
                  </a:lnTo>
                  <a:lnTo>
                    <a:pt x="157240" y="1078565"/>
                  </a:lnTo>
                  <a:lnTo>
                    <a:pt x="207561" y="1061401"/>
                  </a:lnTo>
                  <a:lnTo>
                    <a:pt x="262664" y="1048603"/>
                  </a:lnTo>
                  <a:lnTo>
                    <a:pt x="321756" y="1040606"/>
                  </a:lnTo>
                  <a:lnTo>
                    <a:pt x="384048" y="1037844"/>
                  </a:lnTo>
                  <a:lnTo>
                    <a:pt x="446339" y="1040606"/>
                  </a:lnTo>
                  <a:lnTo>
                    <a:pt x="505431" y="1048603"/>
                  </a:lnTo>
                  <a:lnTo>
                    <a:pt x="560534" y="1061401"/>
                  </a:lnTo>
                  <a:lnTo>
                    <a:pt x="610855" y="1078565"/>
                  </a:lnTo>
                  <a:lnTo>
                    <a:pt x="655605" y="1099661"/>
                  </a:lnTo>
                  <a:lnTo>
                    <a:pt x="693993" y="1124254"/>
                  </a:lnTo>
                  <a:lnTo>
                    <a:pt x="725226" y="1151911"/>
                  </a:lnTo>
                  <a:lnTo>
                    <a:pt x="748515" y="1182197"/>
                  </a:lnTo>
                  <a:lnTo>
                    <a:pt x="768095" y="1248918"/>
                  </a:lnTo>
                  <a:lnTo>
                    <a:pt x="763069" y="1283158"/>
                  </a:lnTo>
                  <a:lnTo>
                    <a:pt x="725226" y="1345924"/>
                  </a:lnTo>
                  <a:lnTo>
                    <a:pt x="693993" y="1373581"/>
                  </a:lnTo>
                  <a:lnTo>
                    <a:pt x="655605" y="1398174"/>
                  </a:lnTo>
                  <a:lnTo>
                    <a:pt x="610855" y="1419270"/>
                  </a:lnTo>
                  <a:lnTo>
                    <a:pt x="560534" y="1436434"/>
                  </a:lnTo>
                  <a:lnTo>
                    <a:pt x="505431" y="1449232"/>
                  </a:lnTo>
                  <a:lnTo>
                    <a:pt x="446339" y="1457229"/>
                  </a:lnTo>
                  <a:lnTo>
                    <a:pt x="384048" y="1459992"/>
                  </a:lnTo>
                  <a:lnTo>
                    <a:pt x="321756" y="1457229"/>
                  </a:lnTo>
                  <a:lnTo>
                    <a:pt x="262664" y="1449232"/>
                  </a:lnTo>
                  <a:lnTo>
                    <a:pt x="207561" y="1436434"/>
                  </a:lnTo>
                  <a:lnTo>
                    <a:pt x="157240" y="1419270"/>
                  </a:lnTo>
                  <a:lnTo>
                    <a:pt x="112490" y="1398174"/>
                  </a:lnTo>
                  <a:lnTo>
                    <a:pt x="74102" y="1373581"/>
                  </a:lnTo>
                  <a:lnTo>
                    <a:pt x="42869" y="1345924"/>
                  </a:lnTo>
                  <a:lnTo>
                    <a:pt x="19580" y="1315638"/>
                  </a:lnTo>
                  <a:lnTo>
                    <a:pt x="0" y="124891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5851" y="2026920"/>
              <a:ext cx="6920483" cy="45125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83426" y="4985892"/>
              <a:ext cx="883919" cy="661035"/>
            </a:xfrm>
            <a:custGeom>
              <a:avLst/>
              <a:gdLst/>
              <a:ahLst/>
              <a:cxnLst/>
              <a:rect l="l" t="t" r="r" b="b"/>
              <a:pathLst>
                <a:path w="883920" h="661035">
                  <a:moveTo>
                    <a:pt x="643636" y="0"/>
                  </a:moveTo>
                  <a:lnTo>
                    <a:pt x="598551" y="165099"/>
                  </a:lnTo>
                  <a:lnTo>
                    <a:pt x="90043" y="26542"/>
                  </a:lnTo>
                  <a:lnTo>
                    <a:pt x="0" y="356869"/>
                  </a:lnTo>
                  <a:lnTo>
                    <a:pt x="508507" y="495553"/>
                  </a:lnTo>
                  <a:lnTo>
                    <a:pt x="463423" y="660704"/>
                  </a:lnTo>
                  <a:lnTo>
                    <a:pt x="883920" y="420369"/>
                  </a:lnTo>
                  <a:lnTo>
                    <a:pt x="6436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83426" y="4985892"/>
              <a:ext cx="883919" cy="661035"/>
            </a:xfrm>
            <a:custGeom>
              <a:avLst/>
              <a:gdLst/>
              <a:ahLst/>
              <a:cxnLst/>
              <a:rect l="l" t="t" r="r" b="b"/>
              <a:pathLst>
                <a:path w="883920" h="661035">
                  <a:moveTo>
                    <a:pt x="90043" y="26542"/>
                  </a:moveTo>
                  <a:lnTo>
                    <a:pt x="598551" y="165099"/>
                  </a:lnTo>
                  <a:lnTo>
                    <a:pt x="643636" y="0"/>
                  </a:lnTo>
                  <a:lnTo>
                    <a:pt x="883920" y="420369"/>
                  </a:lnTo>
                  <a:lnTo>
                    <a:pt x="463423" y="660704"/>
                  </a:lnTo>
                  <a:lnTo>
                    <a:pt x="508507" y="495553"/>
                  </a:lnTo>
                  <a:lnTo>
                    <a:pt x="0" y="356869"/>
                  </a:lnTo>
                  <a:lnTo>
                    <a:pt x="90043" y="26542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CASO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ESTUDIO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5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CASO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ESTUDIO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5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10125075" cy="126936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Caso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estudio: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>
              <a:lnSpc>
                <a:spcPts val="2590"/>
              </a:lnSpc>
              <a:spcBef>
                <a:spcPts val="104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Cliente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consulta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sobre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6.2MVA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10/4.16KVA.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realizó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análisis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DGA,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obteniendo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siguientes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resultados.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172" y="3680459"/>
            <a:ext cx="10524744" cy="157124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5494020" y="161544"/>
            <a:ext cx="6573010" cy="6233160"/>
            <a:chOff x="5494020" y="161544"/>
            <a:chExt cx="6573010" cy="6233160"/>
          </a:xfrm>
        </p:grpSpPr>
        <p:sp>
          <p:nvSpPr>
            <p:cNvPr id="12" name="object 12"/>
            <p:cNvSpPr/>
            <p:nvPr/>
          </p:nvSpPr>
          <p:spPr>
            <a:xfrm>
              <a:off x="11145011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4020" y="3368040"/>
              <a:ext cx="4733544" cy="302666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CASO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ESTUDIO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5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99643" y="1865121"/>
            <a:ext cx="10287635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realizan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evaluaciones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evidencia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problemas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puntos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calientes,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no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comprometen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papel,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cuales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conmutador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conexiones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internas.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deben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tomar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acciones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evitar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95527" y="3392423"/>
            <a:ext cx="4620895" cy="2976880"/>
            <a:chOff x="795527" y="3392423"/>
            <a:chExt cx="4620895" cy="297688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527" y="3392423"/>
              <a:ext cx="4620768" cy="29763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31563" y="5196839"/>
              <a:ext cx="632460" cy="407034"/>
            </a:xfrm>
            <a:custGeom>
              <a:avLst/>
              <a:gdLst/>
              <a:ahLst/>
              <a:cxnLst/>
              <a:rect l="l" t="t" r="r" b="b"/>
              <a:pathLst>
                <a:path w="632460" h="407035">
                  <a:moveTo>
                    <a:pt x="429006" y="0"/>
                  </a:moveTo>
                  <a:lnTo>
                    <a:pt x="429006" y="101727"/>
                  </a:lnTo>
                  <a:lnTo>
                    <a:pt x="0" y="101727"/>
                  </a:lnTo>
                  <a:lnTo>
                    <a:pt x="0" y="305181"/>
                  </a:lnTo>
                  <a:lnTo>
                    <a:pt x="429006" y="305181"/>
                  </a:lnTo>
                  <a:lnTo>
                    <a:pt x="429006" y="406908"/>
                  </a:lnTo>
                  <a:lnTo>
                    <a:pt x="632460" y="203454"/>
                  </a:lnTo>
                  <a:lnTo>
                    <a:pt x="42900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31563" y="5196839"/>
              <a:ext cx="632460" cy="407034"/>
            </a:xfrm>
            <a:custGeom>
              <a:avLst/>
              <a:gdLst/>
              <a:ahLst/>
              <a:cxnLst/>
              <a:rect l="l" t="t" r="r" b="b"/>
              <a:pathLst>
                <a:path w="632460" h="407035">
                  <a:moveTo>
                    <a:pt x="0" y="101727"/>
                  </a:moveTo>
                  <a:lnTo>
                    <a:pt x="429006" y="101727"/>
                  </a:lnTo>
                  <a:lnTo>
                    <a:pt x="429006" y="0"/>
                  </a:lnTo>
                  <a:lnTo>
                    <a:pt x="632460" y="203454"/>
                  </a:lnTo>
                  <a:lnTo>
                    <a:pt x="429006" y="406908"/>
                  </a:lnTo>
                  <a:lnTo>
                    <a:pt x="429006" y="305181"/>
                  </a:lnTo>
                  <a:lnTo>
                    <a:pt x="0" y="305181"/>
                  </a:lnTo>
                  <a:lnTo>
                    <a:pt x="0" y="101727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CASO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ESTUDIO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50" dirty="0">
                <a:solidFill>
                  <a:schemeClr val="tx1"/>
                </a:solidFill>
              </a:rPr>
              <a:t>2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809244" y="2154935"/>
            <a:ext cx="7955280" cy="3754120"/>
            <a:chOff x="809244" y="2154935"/>
            <a:chExt cx="7955280" cy="375412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2154935"/>
              <a:ext cx="4669535" cy="375361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599176" y="3622547"/>
              <a:ext cx="3165475" cy="597535"/>
            </a:xfrm>
            <a:custGeom>
              <a:avLst/>
              <a:gdLst/>
              <a:ahLst/>
              <a:cxnLst/>
              <a:rect l="l" t="t" r="r" b="b"/>
              <a:pathLst>
                <a:path w="3165475" h="597535">
                  <a:moveTo>
                    <a:pt x="3165348" y="0"/>
                  </a:moveTo>
                  <a:lnTo>
                    <a:pt x="0" y="0"/>
                  </a:lnTo>
                  <a:lnTo>
                    <a:pt x="0" y="597407"/>
                  </a:lnTo>
                  <a:lnTo>
                    <a:pt x="3165348" y="597407"/>
                  </a:lnTo>
                  <a:lnTo>
                    <a:pt x="3165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599176" y="3622547"/>
            <a:ext cx="3165475" cy="59753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Conmutador</a:t>
            </a:r>
            <a:r>
              <a:rPr sz="1800" spc="-5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recalentado</a:t>
            </a:r>
            <a:r>
              <a:rPr sz="1800" spc="-3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en</a:t>
            </a:r>
            <a:r>
              <a:rPr sz="1800" spc="-5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3E3E3E"/>
                </a:solidFill>
                <a:latin typeface="Calibri"/>
                <a:cs typeface="Calibri"/>
              </a:rPr>
              <a:t>las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30"/>
              </a:spcBef>
            </a:pP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tres</a:t>
            </a:r>
            <a:r>
              <a:rPr sz="1800" spc="-3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Fases</a:t>
            </a:r>
            <a:r>
              <a:rPr sz="1800" spc="-4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(U-V-</a:t>
            </a:r>
            <a:r>
              <a:rPr sz="1800" spc="-25" dirty="0">
                <a:solidFill>
                  <a:srgbClr val="3E3E3E"/>
                </a:solidFill>
                <a:latin typeface="Calibri"/>
                <a:cs typeface="Calibri"/>
              </a:rPr>
              <a:t>W)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11679" y="3734308"/>
            <a:ext cx="3588385" cy="215900"/>
          </a:xfrm>
          <a:custGeom>
            <a:avLst/>
            <a:gdLst/>
            <a:ahLst/>
            <a:cxnLst/>
            <a:rect l="l" t="t" r="r" b="b"/>
            <a:pathLst>
              <a:path w="3588385" h="215900">
                <a:moveTo>
                  <a:pt x="174456" y="57867"/>
                </a:moveTo>
                <a:lnTo>
                  <a:pt x="172763" y="115777"/>
                </a:lnTo>
                <a:lnTo>
                  <a:pt x="3586353" y="215392"/>
                </a:lnTo>
                <a:lnTo>
                  <a:pt x="3588130" y="157607"/>
                </a:lnTo>
                <a:lnTo>
                  <a:pt x="174456" y="57867"/>
                </a:lnTo>
                <a:close/>
              </a:path>
              <a:path w="3588385" h="215900">
                <a:moveTo>
                  <a:pt x="176149" y="0"/>
                </a:moveTo>
                <a:lnTo>
                  <a:pt x="0" y="81788"/>
                </a:lnTo>
                <a:lnTo>
                  <a:pt x="171069" y="173736"/>
                </a:lnTo>
                <a:lnTo>
                  <a:pt x="172763" y="115777"/>
                </a:lnTo>
                <a:lnTo>
                  <a:pt x="143890" y="114935"/>
                </a:lnTo>
                <a:lnTo>
                  <a:pt x="145542" y="57023"/>
                </a:lnTo>
                <a:lnTo>
                  <a:pt x="174481" y="57023"/>
                </a:lnTo>
                <a:lnTo>
                  <a:pt x="176149" y="0"/>
                </a:lnTo>
                <a:close/>
              </a:path>
              <a:path w="3588385" h="215900">
                <a:moveTo>
                  <a:pt x="145542" y="57023"/>
                </a:moveTo>
                <a:lnTo>
                  <a:pt x="143890" y="114935"/>
                </a:lnTo>
                <a:lnTo>
                  <a:pt x="172763" y="115777"/>
                </a:lnTo>
                <a:lnTo>
                  <a:pt x="174456" y="57867"/>
                </a:lnTo>
                <a:lnTo>
                  <a:pt x="145542" y="57023"/>
                </a:lnTo>
                <a:close/>
              </a:path>
              <a:path w="3588385" h="215900">
                <a:moveTo>
                  <a:pt x="174481" y="57023"/>
                </a:moveTo>
                <a:lnTo>
                  <a:pt x="145542" y="57023"/>
                </a:lnTo>
                <a:lnTo>
                  <a:pt x="174456" y="57867"/>
                </a:lnTo>
                <a:lnTo>
                  <a:pt x="174481" y="57023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5829300" y="2154935"/>
            <a:ext cx="4907280" cy="3717290"/>
            <a:chOff x="5829300" y="2154935"/>
            <a:chExt cx="4907280" cy="371729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9300" y="2154935"/>
              <a:ext cx="4890515" cy="366826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9300" y="2191511"/>
              <a:ext cx="4907280" cy="3680460"/>
            </a:xfrm>
            <a:prstGeom prst="rect">
              <a:avLst/>
            </a:prstGeom>
          </p:spPr>
        </p:pic>
      </p:grpSp>
      <p:sp>
        <p:nvSpPr>
          <p:cNvPr id="11" name="Rectángulo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9031457" y="221484"/>
            <a:ext cx="3042586" cy="2487512"/>
            <a:chOff x="9024445" y="161544"/>
            <a:chExt cx="3042586" cy="2487512"/>
          </a:xfrm>
        </p:grpSpPr>
        <p:sp>
          <p:nvSpPr>
            <p:cNvPr id="12" name="object 12"/>
            <p:cNvSpPr/>
            <p:nvPr/>
          </p:nvSpPr>
          <p:spPr>
            <a:xfrm>
              <a:off x="11145012" y="161544"/>
              <a:ext cx="922019" cy="622300"/>
            </a:xfrm>
            <a:custGeom>
              <a:avLst/>
              <a:gdLst/>
              <a:ahLst/>
              <a:cxnLst/>
              <a:rect l="l" t="t" r="r" b="b"/>
              <a:pathLst>
                <a:path w="922020" h="622300">
                  <a:moveTo>
                    <a:pt x="0" y="621791"/>
                  </a:moveTo>
                  <a:lnTo>
                    <a:pt x="922020" y="62179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12192">
              <a:solidFill>
                <a:srgbClr val="001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024445" y="2407121"/>
              <a:ext cx="1014094" cy="241935"/>
            </a:xfrm>
            <a:custGeom>
              <a:avLst/>
              <a:gdLst/>
              <a:ahLst/>
              <a:cxnLst/>
              <a:rect l="l" t="t" r="r" b="b"/>
              <a:pathLst>
                <a:path w="1014095" h="241935">
                  <a:moveTo>
                    <a:pt x="0" y="241674"/>
                  </a:moveTo>
                  <a:lnTo>
                    <a:pt x="1014095" y="241674"/>
                  </a:lnTo>
                  <a:lnTo>
                    <a:pt x="1014095" y="0"/>
                  </a:lnTo>
                  <a:lnTo>
                    <a:pt x="0" y="0"/>
                  </a:lnTo>
                  <a:lnTo>
                    <a:pt x="0" y="241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313966" y="639631"/>
            <a:ext cx="4635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CASO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ESTUDIO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50" dirty="0">
                <a:solidFill>
                  <a:schemeClr val="tx1"/>
                </a:solidFill>
              </a:rPr>
              <a:t>3</a:t>
            </a: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758906" y="1933914"/>
          <a:ext cx="3888104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9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8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Subestación: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spc="-3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165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50" spc="-10" dirty="0">
                          <a:latin typeface="Calibri"/>
                          <a:cs typeface="Calibri"/>
                        </a:rPr>
                        <a:t>Trambuco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Serie: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spc="-65" dirty="0">
                          <a:latin typeface="Calibri"/>
                          <a:cs typeface="Calibri"/>
                        </a:rPr>
                        <a:t>TR2013-</a:t>
                      </a:r>
                      <a:r>
                        <a:rPr sz="1650" spc="-70" dirty="0">
                          <a:latin typeface="Calibri"/>
                          <a:cs typeface="Calibri"/>
                        </a:rPr>
                        <a:t>04075-</a:t>
                      </a:r>
                      <a:r>
                        <a:rPr sz="1650" spc="-25" dirty="0">
                          <a:latin typeface="Calibri"/>
                          <a:cs typeface="Calibri"/>
                        </a:rPr>
                        <a:t>01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Potencia: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spc="-10" dirty="0">
                          <a:latin typeface="Calibri"/>
                          <a:cs typeface="Calibri"/>
                        </a:rPr>
                        <a:t>4000KVA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Tensión: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50" spc="-10" dirty="0">
                          <a:latin typeface="Calibri"/>
                          <a:cs typeface="Calibri"/>
                        </a:rPr>
                        <a:t>22.9KV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9650778" y="2454774"/>
            <a:ext cx="263525" cy="191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500" spc="-95" dirty="0">
                <a:latin typeface="Calibri"/>
                <a:cs typeface="Calibri"/>
              </a:rPr>
              <a:t>103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13711" y="2454774"/>
            <a:ext cx="88265" cy="191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500" spc="-75" dirty="0"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21743" y="2454773"/>
            <a:ext cx="509905" cy="699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500" b="1" spc="-25" dirty="0">
                <a:solidFill>
                  <a:srgbClr val="FFFFFF"/>
                </a:solidFill>
                <a:latin typeface="Calibri"/>
                <a:cs typeface="Calibri"/>
              </a:rPr>
              <a:t>O2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11100"/>
              </a:lnSpc>
            </a:pPr>
            <a:r>
              <a:rPr sz="1500" b="1" spc="-25" dirty="0">
                <a:solidFill>
                  <a:srgbClr val="FFFFFF"/>
                </a:solidFill>
                <a:latin typeface="Calibri"/>
                <a:cs typeface="Calibri"/>
              </a:rPr>
              <a:t>N2 </a:t>
            </a:r>
            <a:r>
              <a:rPr sz="1500" b="1" spc="-50" dirty="0">
                <a:solidFill>
                  <a:srgbClr val="FFFFFF"/>
                </a:solidFill>
                <a:latin typeface="Calibri"/>
                <a:cs typeface="Calibri"/>
              </a:rPr>
              <a:t>O2/N2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63058" y="2709160"/>
            <a:ext cx="447040" cy="445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" algn="r">
              <a:lnSpc>
                <a:spcPts val="1425"/>
              </a:lnSpc>
            </a:pPr>
            <a:r>
              <a:rPr sz="1500" spc="-85" dirty="0">
                <a:latin typeface="Calibri"/>
                <a:cs typeface="Calibri"/>
              </a:rPr>
              <a:t>33917</a:t>
            </a:r>
            <a:endParaRPr sz="1500">
              <a:latin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ts val="200"/>
              </a:spcBef>
            </a:pPr>
            <a:r>
              <a:rPr sz="1500" spc="-20" dirty="0">
                <a:latin typeface="Calibri"/>
                <a:cs typeface="Calibri"/>
              </a:rPr>
              <a:t>0.03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2589" y="3413027"/>
            <a:ext cx="5252720" cy="2910205"/>
            <a:chOff x="532589" y="3413027"/>
            <a:chExt cx="5252720" cy="2910205"/>
          </a:xfrm>
        </p:grpSpPr>
        <p:sp>
          <p:nvSpPr>
            <p:cNvPr id="23" name="object 23"/>
            <p:cNvSpPr/>
            <p:nvPr/>
          </p:nvSpPr>
          <p:spPr>
            <a:xfrm>
              <a:off x="532589" y="3413027"/>
              <a:ext cx="5252720" cy="567690"/>
            </a:xfrm>
            <a:custGeom>
              <a:avLst/>
              <a:gdLst/>
              <a:ahLst/>
              <a:cxnLst/>
              <a:rect l="l" t="t" r="r" b="b"/>
              <a:pathLst>
                <a:path w="5252720" h="567689">
                  <a:moveTo>
                    <a:pt x="0" y="567570"/>
                  </a:moveTo>
                  <a:lnTo>
                    <a:pt x="5252240" y="567570"/>
                  </a:lnTo>
                  <a:lnTo>
                    <a:pt x="5252240" y="0"/>
                  </a:lnTo>
                  <a:lnTo>
                    <a:pt x="0" y="0"/>
                  </a:lnTo>
                  <a:lnTo>
                    <a:pt x="0" y="56757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2589" y="3980597"/>
              <a:ext cx="5252720" cy="2342515"/>
            </a:xfrm>
            <a:custGeom>
              <a:avLst/>
              <a:gdLst/>
              <a:ahLst/>
              <a:cxnLst/>
              <a:rect l="l" t="t" r="r" b="b"/>
              <a:pathLst>
                <a:path w="5252720" h="2342515">
                  <a:moveTo>
                    <a:pt x="0" y="2342478"/>
                  </a:moveTo>
                  <a:lnTo>
                    <a:pt x="5252240" y="2342478"/>
                  </a:lnTo>
                  <a:lnTo>
                    <a:pt x="5252240" y="0"/>
                  </a:lnTo>
                  <a:lnTo>
                    <a:pt x="0" y="0"/>
                  </a:lnTo>
                  <a:lnTo>
                    <a:pt x="0" y="23424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518159" y="1746455"/>
            <a:ext cx="11590655" cy="4577080"/>
            <a:chOff x="518159" y="1746455"/>
            <a:chExt cx="11590655" cy="4577080"/>
          </a:xfrm>
        </p:grpSpPr>
        <p:sp>
          <p:nvSpPr>
            <p:cNvPr id="26" name="object 26"/>
            <p:cNvSpPr/>
            <p:nvPr/>
          </p:nvSpPr>
          <p:spPr>
            <a:xfrm>
              <a:off x="9015565" y="1746465"/>
              <a:ext cx="3093085" cy="4150360"/>
            </a:xfrm>
            <a:custGeom>
              <a:avLst/>
              <a:gdLst/>
              <a:ahLst/>
              <a:cxnLst/>
              <a:rect l="l" t="t" r="r" b="b"/>
              <a:pathLst>
                <a:path w="3093084" h="4150360">
                  <a:moveTo>
                    <a:pt x="3092666" y="171373"/>
                  </a:moveTo>
                  <a:lnTo>
                    <a:pt x="3092615" y="0"/>
                  </a:lnTo>
                  <a:lnTo>
                    <a:pt x="0" y="0"/>
                  </a:lnTo>
                  <a:lnTo>
                    <a:pt x="0" y="171373"/>
                  </a:lnTo>
                  <a:lnTo>
                    <a:pt x="0" y="180378"/>
                  </a:lnTo>
                  <a:lnTo>
                    <a:pt x="2383002" y="180378"/>
                  </a:lnTo>
                  <a:lnTo>
                    <a:pt x="2383002" y="352018"/>
                  </a:lnTo>
                  <a:lnTo>
                    <a:pt x="1603146" y="352018"/>
                  </a:lnTo>
                  <a:lnTo>
                    <a:pt x="1603146" y="893229"/>
                  </a:lnTo>
                  <a:lnTo>
                    <a:pt x="0" y="893229"/>
                  </a:lnTo>
                  <a:lnTo>
                    <a:pt x="0" y="4149890"/>
                  </a:lnTo>
                  <a:lnTo>
                    <a:pt x="3092615" y="4149902"/>
                  </a:lnTo>
                  <a:lnTo>
                    <a:pt x="3092615" y="902335"/>
                  </a:lnTo>
                  <a:lnTo>
                    <a:pt x="3092615" y="893229"/>
                  </a:lnTo>
                  <a:lnTo>
                    <a:pt x="3092615" y="361022"/>
                  </a:lnTo>
                  <a:lnTo>
                    <a:pt x="3092666" y="171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9803" y="3398640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2589" y="3398543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9803" y="3980689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2589" y="3980593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9803" y="4271617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2589" y="4271714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9803" y="4562642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2589" y="4562642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803" y="4853667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2589" y="4853667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9803" y="5144691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2589" y="5144691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9803" y="5435716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2589" y="5435716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9803" y="5726740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2589" y="5726740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9803" y="6017765"/>
              <a:ext cx="5237480" cy="14604"/>
            </a:xfrm>
            <a:custGeom>
              <a:avLst/>
              <a:gdLst/>
              <a:ahLst/>
              <a:cxnLst/>
              <a:rect l="l" t="t" r="r" b="b"/>
              <a:pathLst>
                <a:path w="5237480" h="14604">
                  <a:moveTo>
                    <a:pt x="0" y="14478"/>
                  </a:moveTo>
                  <a:lnTo>
                    <a:pt x="5237330" y="14478"/>
                  </a:lnTo>
                  <a:lnTo>
                    <a:pt x="5237330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32589" y="6017765"/>
              <a:ext cx="5252720" cy="14604"/>
            </a:xfrm>
            <a:custGeom>
              <a:avLst/>
              <a:gdLst/>
              <a:ahLst/>
              <a:cxnLst/>
              <a:rect l="l" t="t" r="r" b="b"/>
              <a:pathLst>
                <a:path w="5252720" h="14604">
                  <a:moveTo>
                    <a:pt x="5252240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5252240" y="14478"/>
                  </a:lnTo>
                  <a:lnTo>
                    <a:pt x="525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8159" y="3405879"/>
              <a:ext cx="14604" cy="2910205"/>
            </a:xfrm>
            <a:custGeom>
              <a:avLst/>
              <a:gdLst/>
              <a:ahLst/>
              <a:cxnLst/>
              <a:rect l="l" t="t" r="r" b="b"/>
              <a:pathLst>
                <a:path w="14604" h="2910204">
                  <a:moveTo>
                    <a:pt x="0" y="2910154"/>
                  </a:moveTo>
                  <a:lnTo>
                    <a:pt x="14429" y="2910154"/>
                  </a:lnTo>
                  <a:lnTo>
                    <a:pt x="14429" y="0"/>
                  </a:lnTo>
                  <a:lnTo>
                    <a:pt x="0" y="0"/>
                  </a:lnTo>
                  <a:lnTo>
                    <a:pt x="0" y="29101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18159" y="3398548"/>
              <a:ext cx="14604" cy="2924810"/>
            </a:xfrm>
            <a:custGeom>
              <a:avLst/>
              <a:gdLst/>
              <a:ahLst/>
              <a:cxnLst/>
              <a:rect l="l" t="t" r="r" b="b"/>
              <a:pathLst>
                <a:path w="14604" h="2924810">
                  <a:moveTo>
                    <a:pt x="14429" y="0"/>
                  </a:moveTo>
                  <a:lnTo>
                    <a:pt x="0" y="0"/>
                  </a:lnTo>
                  <a:lnTo>
                    <a:pt x="0" y="2924725"/>
                  </a:lnTo>
                  <a:lnTo>
                    <a:pt x="14429" y="2924725"/>
                  </a:lnTo>
                  <a:lnTo>
                    <a:pt x="144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9803" y="6308794"/>
              <a:ext cx="2922905" cy="14604"/>
            </a:xfrm>
            <a:custGeom>
              <a:avLst/>
              <a:gdLst/>
              <a:ahLst/>
              <a:cxnLst/>
              <a:rect l="l" t="t" r="r" b="b"/>
              <a:pathLst>
                <a:path w="2922904" h="14604">
                  <a:moveTo>
                    <a:pt x="0" y="14478"/>
                  </a:moveTo>
                  <a:lnTo>
                    <a:pt x="2922881" y="14478"/>
                  </a:lnTo>
                  <a:lnTo>
                    <a:pt x="2922881" y="0"/>
                  </a:lnTo>
                  <a:lnTo>
                    <a:pt x="0" y="0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2589" y="6308794"/>
              <a:ext cx="2937510" cy="14604"/>
            </a:xfrm>
            <a:custGeom>
              <a:avLst/>
              <a:gdLst/>
              <a:ahLst/>
              <a:cxnLst/>
              <a:rect l="l" t="t" r="r" b="b"/>
              <a:pathLst>
                <a:path w="2937510" h="14604">
                  <a:moveTo>
                    <a:pt x="2937406" y="0"/>
                  </a:moveTo>
                  <a:lnTo>
                    <a:pt x="0" y="0"/>
                  </a:lnTo>
                  <a:lnTo>
                    <a:pt x="0" y="14478"/>
                  </a:lnTo>
                  <a:lnTo>
                    <a:pt x="2937406" y="14478"/>
                  </a:lnTo>
                  <a:lnTo>
                    <a:pt x="29374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769919" y="3420358"/>
              <a:ext cx="14604" cy="2604770"/>
            </a:xfrm>
            <a:custGeom>
              <a:avLst/>
              <a:gdLst/>
              <a:ahLst/>
              <a:cxnLst/>
              <a:rect l="l" t="t" r="r" b="b"/>
              <a:pathLst>
                <a:path w="14604" h="2604770">
                  <a:moveTo>
                    <a:pt x="0" y="2604646"/>
                  </a:moveTo>
                  <a:lnTo>
                    <a:pt x="14429" y="2604646"/>
                  </a:lnTo>
                  <a:lnTo>
                    <a:pt x="14429" y="0"/>
                  </a:lnTo>
                  <a:lnTo>
                    <a:pt x="0" y="0"/>
                  </a:lnTo>
                  <a:lnTo>
                    <a:pt x="0" y="26046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70015" y="3412926"/>
              <a:ext cx="15240" cy="2619375"/>
            </a:xfrm>
            <a:custGeom>
              <a:avLst/>
              <a:gdLst/>
              <a:ahLst/>
              <a:cxnLst/>
              <a:rect l="l" t="t" r="r" b="b"/>
              <a:pathLst>
                <a:path w="15239" h="2619375">
                  <a:moveTo>
                    <a:pt x="14910" y="0"/>
                  </a:moveTo>
                  <a:lnTo>
                    <a:pt x="0" y="0"/>
                  </a:lnTo>
                  <a:lnTo>
                    <a:pt x="0" y="2619318"/>
                  </a:lnTo>
                  <a:lnTo>
                    <a:pt x="14910" y="2619318"/>
                  </a:lnTo>
                  <a:lnTo>
                    <a:pt x="149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891390" y="3405831"/>
          <a:ext cx="4894579" cy="2908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5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VALOR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LIMITE</a:t>
                      </a:r>
                      <a:r>
                        <a:rPr sz="17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LIMITE</a:t>
                      </a:r>
                      <a:r>
                        <a:rPr sz="17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95%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5179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GAS</a:t>
                      </a:r>
                      <a:r>
                        <a:rPr sz="17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COMB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O2/N2&lt;0.2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1-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7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años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1-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7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años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5433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H2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5982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75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4861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CH4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943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401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C2H6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164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70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401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C2H4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38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401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C2H2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1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dirty="0">
                          <a:latin typeface="Calibri"/>
                          <a:cs typeface="Calibri"/>
                        </a:rPr>
                        <a:t>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R="358775"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CO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426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900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2030"/>
                        </a:lnSpc>
                        <a:spcBef>
                          <a:spcPts val="7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1100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R="33464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CO2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834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5000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7000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R="33718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TDG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7553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2" name="object 52"/>
          <p:cNvSpPr txBox="1"/>
          <p:nvPr/>
        </p:nvSpPr>
        <p:spPr>
          <a:xfrm>
            <a:off x="9651100" y="5703335"/>
            <a:ext cx="1812289" cy="1879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50" dirty="0">
                <a:latin typeface="Calibri"/>
                <a:cs typeface="Calibri"/>
              </a:rPr>
              <a:t>S,</a:t>
            </a:r>
            <a:r>
              <a:rPr sz="1050" spc="-10" dirty="0">
                <a:latin typeface="Calibri"/>
                <a:cs typeface="Calibri"/>
              </a:rPr>
              <a:t> Gaseamiento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del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aceite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&lt;200°C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0627690" y="1917774"/>
            <a:ext cx="779780" cy="9525"/>
            <a:chOff x="10627690" y="1917774"/>
            <a:chExt cx="779780" cy="9525"/>
          </a:xfrm>
        </p:grpSpPr>
        <p:sp>
          <p:nvSpPr>
            <p:cNvPr id="54" name="object 54"/>
            <p:cNvSpPr/>
            <p:nvPr/>
          </p:nvSpPr>
          <p:spPr>
            <a:xfrm>
              <a:off x="10632117" y="1922275"/>
              <a:ext cx="770890" cy="0"/>
            </a:xfrm>
            <a:custGeom>
              <a:avLst/>
              <a:gdLst/>
              <a:ahLst/>
              <a:cxnLst/>
              <a:rect l="l" t="t" r="r" b="b"/>
              <a:pathLst>
                <a:path w="770890">
                  <a:moveTo>
                    <a:pt x="0" y="0"/>
                  </a:moveTo>
                  <a:lnTo>
                    <a:pt x="770763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627690" y="1917834"/>
              <a:ext cx="779780" cy="9525"/>
            </a:xfrm>
            <a:custGeom>
              <a:avLst/>
              <a:gdLst/>
              <a:ahLst/>
              <a:cxnLst/>
              <a:rect l="l" t="t" r="r" b="b"/>
              <a:pathLst>
                <a:path w="779779" h="9525">
                  <a:moveTo>
                    <a:pt x="779557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779557" y="9002"/>
                  </a:lnTo>
                  <a:lnTo>
                    <a:pt x="7795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9926758" y="2639734"/>
            <a:ext cx="1480820" cy="9525"/>
            <a:chOff x="9926758" y="2639734"/>
            <a:chExt cx="1480820" cy="9525"/>
          </a:xfrm>
        </p:grpSpPr>
        <p:sp>
          <p:nvSpPr>
            <p:cNvPr id="57" name="object 57"/>
            <p:cNvSpPr/>
            <p:nvPr/>
          </p:nvSpPr>
          <p:spPr>
            <a:xfrm>
              <a:off x="9931126" y="2644235"/>
              <a:ext cx="1471930" cy="0"/>
            </a:xfrm>
            <a:custGeom>
              <a:avLst/>
              <a:gdLst/>
              <a:ahLst/>
              <a:cxnLst/>
              <a:rect l="l" t="t" r="r" b="b"/>
              <a:pathLst>
                <a:path w="1471929">
                  <a:moveTo>
                    <a:pt x="0" y="0"/>
                  </a:moveTo>
                  <a:lnTo>
                    <a:pt x="1471754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926758" y="2639794"/>
              <a:ext cx="1480820" cy="9525"/>
            </a:xfrm>
            <a:custGeom>
              <a:avLst/>
              <a:gdLst/>
              <a:ahLst/>
              <a:cxnLst/>
              <a:rect l="l" t="t" r="r" b="b"/>
              <a:pathLst>
                <a:path w="1480820" h="9525">
                  <a:moveTo>
                    <a:pt x="1480490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1480490" y="9002"/>
                  </a:lnTo>
                  <a:lnTo>
                    <a:pt x="14804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5796032" y="1746917"/>
            <a:ext cx="6313170" cy="4149725"/>
            <a:chOff x="5796032" y="1746917"/>
            <a:chExt cx="6313170" cy="4149725"/>
          </a:xfrm>
        </p:grpSpPr>
        <p:sp>
          <p:nvSpPr>
            <p:cNvPr id="60" name="object 60"/>
            <p:cNvSpPr/>
            <p:nvPr/>
          </p:nvSpPr>
          <p:spPr>
            <a:xfrm>
              <a:off x="9019943" y="2824635"/>
              <a:ext cx="3084195" cy="0"/>
            </a:xfrm>
            <a:custGeom>
              <a:avLst/>
              <a:gdLst/>
              <a:ahLst/>
              <a:cxnLst/>
              <a:rect l="l" t="t" r="r" b="b"/>
              <a:pathLst>
                <a:path w="3084195">
                  <a:moveTo>
                    <a:pt x="0" y="0"/>
                  </a:moveTo>
                  <a:lnTo>
                    <a:pt x="3083927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015575" y="2820074"/>
              <a:ext cx="3093085" cy="9525"/>
            </a:xfrm>
            <a:custGeom>
              <a:avLst/>
              <a:gdLst/>
              <a:ahLst/>
              <a:cxnLst/>
              <a:rect l="l" t="t" r="r" b="b"/>
              <a:pathLst>
                <a:path w="3093084" h="9525">
                  <a:moveTo>
                    <a:pt x="3092605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3092605" y="9002"/>
                  </a:lnTo>
                  <a:lnTo>
                    <a:pt x="3092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019944" y="5711538"/>
              <a:ext cx="3084195" cy="0"/>
            </a:xfrm>
            <a:custGeom>
              <a:avLst/>
              <a:gdLst/>
              <a:ahLst/>
              <a:cxnLst/>
              <a:rect l="l" t="t" r="r" b="b"/>
              <a:pathLst>
                <a:path w="3084195">
                  <a:moveTo>
                    <a:pt x="0" y="0"/>
                  </a:moveTo>
                  <a:lnTo>
                    <a:pt x="3083927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015576" y="5707037"/>
              <a:ext cx="3093085" cy="9525"/>
            </a:xfrm>
            <a:custGeom>
              <a:avLst/>
              <a:gdLst/>
              <a:ahLst/>
              <a:cxnLst/>
              <a:rect l="l" t="t" r="r" b="b"/>
              <a:pathLst>
                <a:path w="3093084" h="9525">
                  <a:moveTo>
                    <a:pt x="3092605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3092605" y="9002"/>
                  </a:lnTo>
                  <a:lnTo>
                    <a:pt x="3092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019944" y="5891873"/>
              <a:ext cx="3084195" cy="0"/>
            </a:xfrm>
            <a:custGeom>
              <a:avLst/>
              <a:gdLst/>
              <a:ahLst/>
              <a:cxnLst/>
              <a:rect l="l" t="t" r="r" b="b"/>
              <a:pathLst>
                <a:path w="3084195">
                  <a:moveTo>
                    <a:pt x="0" y="0"/>
                  </a:moveTo>
                  <a:lnTo>
                    <a:pt x="3083927" y="0"/>
                  </a:lnTo>
                </a:path>
              </a:pathLst>
            </a:custGeom>
            <a:ln w="9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015576" y="5887373"/>
              <a:ext cx="3093085" cy="9525"/>
            </a:xfrm>
            <a:custGeom>
              <a:avLst/>
              <a:gdLst/>
              <a:ahLst/>
              <a:cxnLst/>
              <a:rect l="l" t="t" r="r" b="b"/>
              <a:pathLst>
                <a:path w="3093084" h="9525">
                  <a:moveTo>
                    <a:pt x="3092605" y="0"/>
                  </a:moveTo>
                  <a:lnTo>
                    <a:pt x="0" y="0"/>
                  </a:lnTo>
                  <a:lnTo>
                    <a:pt x="0" y="9001"/>
                  </a:lnTo>
                  <a:lnTo>
                    <a:pt x="3092605" y="9002"/>
                  </a:lnTo>
                  <a:lnTo>
                    <a:pt x="3092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2103871" y="2833637"/>
              <a:ext cx="0" cy="3058795"/>
            </a:xfrm>
            <a:custGeom>
              <a:avLst/>
              <a:gdLst/>
              <a:ahLst/>
              <a:cxnLst/>
              <a:rect l="l" t="t" r="r" b="b"/>
              <a:pathLst>
                <a:path h="3058795">
                  <a:moveTo>
                    <a:pt x="0" y="0"/>
                  </a:moveTo>
                  <a:lnTo>
                    <a:pt x="0" y="3058236"/>
                  </a:lnTo>
                </a:path>
              </a:pathLst>
            </a:custGeom>
            <a:ln w="87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2099444" y="2829095"/>
              <a:ext cx="8890" cy="3067685"/>
            </a:xfrm>
            <a:custGeom>
              <a:avLst/>
              <a:gdLst/>
              <a:ahLst/>
              <a:cxnLst/>
              <a:rect l="l" t="t" r="r" b="b"/>
              <a:pathLst>
                <a:path w="8890" h="3067685">
                  <a:moveTo>
                    <a:pt x="8736" y="0"/>
                  </a:moveTo>
                  <a:lnTo>
                    <a:pt x="0" y="0"/>
                  </a:lnTo>
                  <a:lnTo>
                    <a:pt x="0" y="3067279"/>
                  </a:lnTo>
                  <a:lnTo>
                    <a:pt x="8736" y="3067279"/>
                  </a:lnTo>
                  <a:lnTo>
                    <a:pt x="8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7771" y="3015741"/>
              <a:ext cx="2716950" cy="2475548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0575040" y="3506386"/>
              <a:ext cx="43815" cy="45085"/>
            </a:xfrm>
            <a:custGeom>
              <a:avLst/>
              <a:gdLst/>
              <a:ahLst/>
              <a:cxnLst/>
              <a:rect l="l" t="t" r="r" b="b"/>
              <a:pathLst>
                <a:path w="43815" h="45085">
                  <a:moveTo>
                    <a:pt x="21782" y="0"/>
                  </a:moveTo>
                  <a:lnTo>
                    <a:pt x="13268" y="1768"/>
                  </a:lnTo>
                  <a:lnTo>
                    <a:pt x="6348" y="6586"/>
                  </a:lnTo>
                  <a:lnTo>
                    <a:pt x="1699" y="13722"/>
                  </a:lnTo>
                  <a:lnTo>
                    <a:pt x="0" y="22444"/>
                  </a:lnTo>
                  <a:lnTo>
                    <a:pt x="1699" y="31236"/>
                  </a:lnTo>
                  <a:lnTo>
                    <a:pt x="6348" y="38408"/>
                  </a:lnTo>
                  <a:lnTo>
                    <a:pt x="13268" y="43239"/>
                  </a:lnTo>
                  <a:lnTo>
                    <a:pt x="21782" y="45009"/>
                  </a:lnTo>
                  <a:lnTo>
                    <a:pt x="30314" y="43239"/>
                  </a:lnTo>
                  <a:lnTo>
                    <a:pt x="37274" y="38408"/>
                  </a:lnTo>
                  <a:lnTo>
                    <a:pt x="41962" y="31236"/>
                  </a:lnTo>
                  <a:lnTo>
                    <a:pt x="43680" y="22444"/>
                  </a:lnTo>
                  <a:lnTo>
                    <a:pt x="41962" y="13722"/>
                  </a:lnTo>
                  <a:lnTo>
                    <a:pt x="37274" y="6586"/>
                  </a:lnTo>
                  <a:lnTo>
                    <a:pt x="30314" y="1768"/>
                  </a:lnTo>
                  <a:lnTo>
                    <a:pt x="2178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0575040" y="3506386"/>
              <a:ext cx="43815" cy="45085"/>
            </a:xfrm>
            <a:custGeom>
              <a:avLst/>
              <a:gdLst/>
              <a:ahLst/>
              <a:cxnLst/>
              <a:rect l="l" t="t" r="r" b="b"/>
              <a:pathLst>
                <a:path w="43815" h="45085">
                  <a:moveTo>
                    <a:pt x="0" y="22444"/>
                  </a:moveTo>
                  <a:lnTo>
                    <a:pt x="1699" y="13722"/>
                  </a:lnTo>
                  <a:lnTo>
                    <a:pt x="6348" y="6586"/>
                  </a:lnTo>
                  <a:lnTo>
                    <a:pt x="13268" y="1768"/>
                  </a:lnTo>
                  <a:lnTo>
                    <a:pt x="21782" y="0"/>
                  </a:lnTo>
                  <a:lnTo>
                    <a:pt x="30314" y="1768"/>
                  </a:lnTo>
                  <a:lnTo>
                    <a:pt x="37274" y="6586"/>
                  </a:lnTo>
                  <a:lnTo>
                    <a:pt x="41962" y="13722"/>
                  </a:lnTo>
                  <a:lnTo>
                    <a:pt x="43680" y="22444"/>
                  </a:lnTo>
                  <a:lnTo>
                    <a:pt x="41962" y="31236"/>
                  </a:lnTo>
                  <a:lnTo>
                    <a:pt x="37274" y="38408"/>
                  </a:lnTo>
                  <a:lnTo>
                    <a:pt x="30314" y="43239"/>
                  </a:lnTo>
                  <a:lnTo>
                    <a:pt x="21782" y="45009"/>
                  </a:lnTo>
                  <a:lnTo>
                    <a:pt x="13268" y="43239"/>
                  </a:lnTo>
                  <a:lnTo>
                    <a:pt x="6348" y="38408"/>
                  </a:lnTo>
                  <a:lnTo>
                    <a:pt x="1699" y="31236"/>
                  </a:lnTo>
                  <a:lnTo>
                    <a:pt x="0" y="22444"/>
                  </a:lnTo>
                  <a:close/>
                </a:path>
              </a:pathLst>
            </a:custGeom>
            <a:ln w="88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796026" y="1746922"/>
              <a:ext cx="1509395" cy="755015"/>
            </a:xfrm>
            <a:custGeom>
              <a:avLst/>
              <a:gdLst/>
              <a:ahLst/>
              <a:cxnLst/>
              <a:rect l="l" t="t" r="r" b="b"/>
              <a:pathLst>
                <a:path w="1509395" h="755014">
                  <a:moveTo>
                    <a:pt x="1509179" y="0"/>
                  </a:moveTo>
                  <a:lnTo>
                    <a:pt x="0" y="0"/>
                  </a:lnTo>
                  <a:lnTo>
                    <a:pt x="0" y="179006"/>
                  </a:lnTo>
                  <a:lnTo>
                    <a:pt x="0" y="188480"/>
                  </a:lnTo>
                  <a:lnTo>
                    <a:pt x="0" y="754557"/>
                  </a:lnTo>
                  <a:lnTo>
                    <a:pt x="745185" y="754557"/>
                  </a:lnTo>
                  <a:lnTo>
                    <a:pt x="745185" y="188480"/>
                  </a:lnTo>
                  <a:lnTo>
                    <a:pt x="1509179" y="188480"/>
                  </a:lnTo>
                  <a:lnTo>
                    <a:pt x="1509179" y="179006"/>
                  </a:lnTo>
                  <a:lnTo>
                    <a:pt x="15091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541219" y="1925918"/>
              <a:ext cx="755015" cy="566420"/>
            </a:xfrm>
            <a:custGeom>
              <a:avLst/>
              <a:gdLst/>
              <a:ahLst/>
              <a:cxnLst/>
              <a:rect l="l" t="t" r="r" b="b"/>
              <a:pathLst>
                <a:path w="755015" h="566419">
                  <a:moveTo>
                    <a:pt x="0" y="566118"/>
                  </a:moveTo>
                  <a:lnTo>
                    <a:pt x="754591" y="566118"/>
                  </a:lnTo>
                  <a:lnTo>
                    <a:pt x="754591" y="0"/>
                  </a:lnTo>
                  <a:lnTo>
                    <a:pt x="0" y="0"/>
                  </a:lnTo>
                  <a:lnTo>
                    <a:pt x="0" y="566118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96032" y="2492036"/>
              <a:ext cx="3226435" cy="3404870"/>
            </a:xfrm>
            <a:custGeom>
              <a:avLst/>
              <a:gdLst/>
              <a:ahLst/>
              <a:cxnLst/>
              <a:rect l="l" t="t" r="r" b="b"/>
              <a:pathLst>
                <a:path w="3226434" h="3404870">
                  <a:moveTo>
                    <a:pt x="0" y="3404318"/>
                  </a:moveTo>
                  <a:lnTo>
                    <a:pt x="3225903" y="3404319"/>
                  </a:lnTo>
                  <a:lnTo>
                    <a:pt x="3225903" y="0"/>
                  </a:lnTo>
                  <a:lnTo>
                    <a:pt x="0" y="0"/>
                  </a:lnTo>
                  <a:lnTo>
                    <a:pt x="0" y="34043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7305216" y="1737508"/>
            <a:ext cx="858519" cy="9525"/>
            <a:chOff x="7305216" y="1737508"/>
            <a:chExt cx="858519" cy="9525"/>
          </a:xfrm>
        </p:grpSpPr>
        <p:sp>
          <p:nvSpPr>
            <p:cNvPr id="75" name="object 75"/>
            <p:cNvSpPr/>
            <p:nvPr/>
          </p:nvSpPr>
          <p:spPr>
            <a:xfrm>
              <a:off x="7309855" y="1737508"/>
              <a:ext cx="849630" cy="9525"/>
            </a:xfrm>
            <a:custGeom>
              <a:avLst/>
              <a:gdLst/>
              <a:ahLst/>
              <a:cxnLst/>
              <a:rect l="l" t="t" r="r" b="b"/>
              <a:pathLst>
                <a:path w="849629" h="9525">
                  <a:moveTo>
                    <a:pt x="0" y="9376"/>
                  </a:moveTo>
                  <a:lnTo>
                    <a:pt x="849080" y="9376"/>
                  </a:lnTo>
                  <a:lnTo>
                    <a:pt x="849080" y="0"/>
                  </a:lnTo>
                  <a:lnTo>
                    <a:pt x="0" y="0"/>
                  </a:lnTo>
                  <a:lnTo>
                    <a:pt x="0" y="93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305216" y="1737508"/>
              <a:ext cx="858519" cy="9525"/>
            </a:xfrm>
            <a:custGeom>
              <a:avLst/>
              <a:gdLst/>
              <a:ahLst/>
              <a:cxnLst/>
              <a:rect l="l" t="t" r="r" b="b"/>
              <a:pathLst>
                <a:path w="858520" h="9525">
                  <a:moveTo>
                    <a:pt x="0" y="9313"/>
                  </a:moveTo>
                  <a:lnTo>
                    <a:pt x="858359" y="9313"/>
                  </a:lnTo>
                  <a:lnTo>
                    <a:pt x="858359" y="0"/>
                  </a:lnTo>
                  <a:lnTo>
                    <a:pt x="0" y="0"/>
                  </a:lnTo>
                  <a:lnTo>
                    <a:pt x="0" y="9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5786627" y="1925919"/>
            <a:ext cx="3235325" cy="3970654"/>
            <a:chOff x="5786627" y="1925919"/>
            <a:chExt cx="3235325" cy="3970654"/>
          </a:xfrm>
        </p:grpSpPr>
        <p:sp>
          <p:nvSpPr>
            <p:cNvPr id="78" name="object 78"/>
            <p:cNvSpPr/>
            <p:nvPr/>
          </p:nvSpPr>
          <p:spPr>
            <a:xfrm>
              <a:off x="6555326" y="192591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550624" y="1925981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555326" y="211473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550624" y="2114802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555326" y="230330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550624" y="2303246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541219" y="1930623"/>
              <a:ext cx="9525" cy="566420"/>
            </a:xfrm>
            <a:custGeom>
              <a:avLst/>
              <a:gdLst/>
              <a:ahLst/>
              <a:cxnLst/>
              <a:rect l="l" t="t" r="r" b="b"/>
              <a:pathLst>
                <a:path w="9525" h="566419">
                  <a:moveTo>
                    <a:pt x="9404" y="0"/>
                  </a:moveTo>
                  <a:lnTo>
                    <a:pt x="0" y="0"/>
                  </a:lnTo>
                  <a:lnTo>
                    <a:pt x="0" y="566210"/>
                  </a:lnTo>
                  <a:lnTo>
                    <a:pt x="9405" y="566210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41219" y="1925919"/>
              <a:ext cx="9525" cy="575945"/>
            </a:xfrm>
            <a:custGeom>
              <a:avLst/>
              <a:gdLst/>
              <a:ahLst/>
              <a:cxnLst/>
              <a:rect l="l" t="t" r="r" b="b"/>
              <a:pathLst>
                <a:path w="9525" h="575944">
                  <a:moveTo>
                    <a:pt x="9404" y="0"/>
                  </a:moveTo>
                  <a:lnTo>
                    <a:pt x="0" y="0"/>
                  </a:lnTo>
                  <a:lnTo>
                    <a:pt x="0" y="575557"/>
                  </a:lnTo>
                  <a:lnTo>
                    <a:pt x="9405" y="575557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555326" y="2492129"/>
              <a:ext cx="1604010" cy="9525"/>
            </a:xfrm>
            <a:custGeom>
              <a:avLst/>
              <a:gdLst/>
              <a:ahLst/>
              <a:cxnLst/>
              <a:rect l="l" t="t" r="r" b="b"/>
              <a:pathLst>
                <a:path w="1604009" h="9525">
                  <a:moveTo>
                    <a:pt x="1603609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03609" y="9409"/>
                  </a:lnTo>
                  <a:lnTo>
                    <a:pt x="160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550624" y="2492066"/>
              <a:ext cx="1613535" cy="9525"/>
            </a:xfrm>
            <a:custGeom>
              <a:avLst/>
              <a:gdLst/>
              <a:ahLst/>
              <a:cxnLst/>
              <a:rect l="l" t="t" r="r" b="b"/>
              <a:pathLst>
                <a:path w="1613534" h="9525">
                  <a:moveTo>
                    <a:pt x="1613014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1613014" y="9409"/>
                  </a:lnTo>
                  <a:lnTo>
                    <a:pt x="1613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800734" y="2680573"/>
              <a:ext cx="3216910" cy="9525"/>
            </a:xfrm>
            <a:custGeom>
              <a:avLst/>
              <a:gdLst/>
              <a:ahLst/>
              <a:cxnLst/>
              <a:rect l="l" t="t" r="r" b="b"/>
              <a:pathLst>
                <a:path w="3216909" h="9525">
                  <a:moveTo>
                    <a:pt x="3216561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3216561" y="9409"/>
                  </a:lnTo>
                  <a:lnTo>
                    <a:pt x="3216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796032" y="2680636"/>
              <a:ext cx="3226435" cy="9525"/>
            </a:xfrm>
            <a:custGeom>
              <a:avLst/>
              <a:gdLst/>
              <a:ahLst/>
              <a:cxnLst/>
              <a:rect l="l" t="t" r="r" b="b"/>
              <a:pathLst>
                <a:path w="3226434" h="9525">
                  <a:moveTo>
                    <a:pt x="0" y="9409"/>
                  </a:moveTo>
                  <a:lnTo>
                    <a:pt x="3225903" y="9409"/>
                  </a:lnTo>
                  <a:lnTo>
                    <a:pt x="3225903" y="0"/>
                  </a:lnTo>
                  <a:lnTo>
                    <a:pt x="0" y="0"/>
                  </a:lnTo>
                  <a:lnTo>
                    <a:pt x="0" y="94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800735" y="5698602"/>
              <a:ext cx="3216910" cy="9525"/>
            </a:xfrm>
            <a:custGeom>
              <a:avLst/>
              <a:gdLst/>
              <a:ahLst/>
              <a:cxnLst/>
              <a:rect l="l" t="t" r="r" b="b"/>
              <a:pathLst>
                <a:path w="3216909" h="9525">
                  <a:moveTo>
                    <a:pt x="3216561" y="0"/>
                  </a:moveTo>
                  <a:lnTo>
                    <a:pt x="0" y="0"/>
                  </a:lnTo>
                  <a:lnTo>
                    <a:pt x="0" y="9409"/>
                  </a:lnTo>
                  <a:lnTo>
                    <a:pt x="3216561" y="9409"/>
                  </a:lnTo>
                  <a:lnTo>
                    <a:pt x="3216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796032" y="5698602"/>
              <a:ext cx="3226435" cy="9525"/>
            </a:xfrm>
            <a:custGeom>
              <a:avLst/>
              <a:gdLst/>
              <a:ahLst/>
              <a:cxnLst/>
              <a:rect l="l" t="t" r="r" b="b"/>
              <a:pathLst>
                <a:path w="3226434" h="9525">
                  <a:moveTo>
                    <a:pt x="0" y="9409"/>
                  </a:moveTo>
                  <a:lnTo>
                    <a:pt x="3225903" y="9409"/>
                  </a:lnTo>
                  <a:lnTo>
                    <a:pt x="3225903" y="0"/>
                  </a:lnTo>
                  <a:lnTo>
                    <a:pt x="0" y="0"/>
                  </a:lnTo>
                  <a:lnTo>
                    <a:pt x="0" y="94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86627" y="2685278"/>
              <a:ext cx="9525" cy="3206750"/>
            </a:xfrm>
            <a:custGeom>
              <a:avLst/>
              <a:gdLst/>
              <a:ahLst/>
              <a:cxnLst/>
              <a:rect l="l" t="t" r="r" b="b"/>
              <a:pathLst>
                <a:path w="9525" h="3206750">
                  <a:moveTo>
                    <a:pt x="9404" y="0"/>
                  </a:moveTo>
                  <a:lnTo>
                    <a:pt x="0" y="0"/>
                  </a:lnTo>
                  <a:lnTo>
                    <a:pt x="0" y="3206531"/>
                  </a:lnTo>
                  <a:lnTo>
                    <a:pt x="9405" y="3206531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786627" y="2680606"/>
              <a:ext cx="9525" cy="3216275"/>
            </a:xfrm>
            <a:custGeom>
              <a:avLst/>
              <a:gdLst/>
              <a:ahLst/>
              <a:cxnLst/>
              <a:rect l="l" t="t" r="r" b="b"/>
              <a:pathLst>
                <a:path w="9525" h="3216275">
                  <a:moveTo>
                    <a:pt x="9404" y="0"/>
                  </a:moveTo>
                  <a:lnTo>
                    <a:pt x="0" y="0"/>
                  </a:lnTo>
                  <a:lnTo>
                    <a:pt x="0" y="3215749"/>
                  </a:lnTo>
                  <a:lnTo>
                    <a:pt x="9405" y="3215749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800735" y="5887104"/>
              <a:ext cx="3216910" cy="9525"/>
            </a:xfrm>
            <a:custGeom>
              <a:avLst/>
              <a:gdLst/>
              <a:ahLst/>
              <a:cxnLst/>
              <a:rect l="l" t="t" r="r" b="b"/>
              <a:pathLst>
                <a:path w="3216909" h="9525">
                  <a:moveTo>
                    <a:pt x="3216561" y="0"/>
                  </a:moveTo>
                  <a:lnTo>
                    <a:pt x="0" y="0"/>
                  </a:lnTo>
                  <a:lnTo>
                    <a:pt x="0" y="9251"/>
                  </a:lnTo>
                  <a:lnTo>
                    <a:pt x="3216561" y="9251"/>
                  </a:lnTo>
                  <a:lnTo>
                    <a:pt x="32165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796032" y="5887104"/>
              <a:ext cx="3226435" cy="9525"/>
            </a:xfrm>
            <a:custGeom>
              <a:avLst/>
              <a:gdLst/>
              <a:ahLst/>
              <a:cxnLst/>
              <a:rect l="l" t="t" r="r" b="b"/>
              <a:pathLst>
                <a:path w="3226434" h="9525">
                  <a:moveTo>
                    <a:pt x="3225903" y="0"/>
                  </a:moveTo>
                  <a:lnTo>
                    <a:pt x="0" y="0"/>
                  </a:lnTo>
                  <a:lnTo>
                    <a:pt x="0" y="9251"/>
                  </a:lnTo>
                  <a:lnTo>
                    <a:pt x="3225903" y="9251"/>
                  </a:lnTo>
                  <a:lnTo>
                    <a:pt x="32259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9012593" y="2694688"/>
              <a:ext cx="9525" cy="3197225"/>
            </a:xfrm>
            <a:custGeom>
              <a:avLst/>
              <a:gdLst/>
              <a:ahLst/>
              <a:cxnLst/>
              <a:rect l="l" t="t" r="r" b="b"/>
              <a:pathLst>
                <a:path w="9525" h="3197225">
                  <a:moveTo>
                    <a:pt x="0" y="3197121"/>
                  </a:moveTo>
                  <a:lnTo>
                    <a:pt x="9342" y="3197121"/>
                  </a:lnTo>
                  <a:lnTo>
                    <a:pt x="9342" y="0"/>
                  </a:lnTo>
                  <a:lnTo>
                    <a:pt x="0" y="0"/>
                  </a:lnTo>
                  <a:lnTo>
                    <a:pt x="0" y="3197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9012530" y="2690016"/>
              <a:ext cx="9525" cy="3206750"/>
            </a:xfrm>
            <a:custGeom>
              <a:avLst/>
              <a:gdLst/>
              <a:ahLst/>
              <a:cxnLst/>
              <a:rect l="l" t="t" r="r" b="b"/>
              <a:pathLst>
                <a:path w="9525" h="3206750">
                  <a:moveTo>
                    <a:pt x="9404" y="0"/>
                  </a:moveTo>
                  <a:lnTo>
                    <a:pt x="0" y="0"/>
                  </a:lnTo>
                  <a:lnTo>
                    <a:pt x="0" y="3206339"/>
                  </a:lnTo>
                  <a:lnTo>
                    <a:pt x="9405" y="3206339"/>
                  </a:lnTo>
                  <a:lnTo>
                    <a:pt x="94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8" name="object 98"/>
          <p:cNvGraphicFramePr>
            <a:graphicFrameLocks noGrp="1"/>
          </p:cNvGraphicFramePr>
          <p:nvPr/>
        </p:nvGraphicFramePr>
        <p:xfrm>
          <a:off x="6745220" y="1746455"/>
          <a:ext cx="4662167" cy="916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4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9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3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685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TRIANGULO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69215">
                        <a:lnSpc>
                          <a:spcPts val="1280"/>
                        </a:lnSpc>
                        <a:spcBef>
                          <a:spcPts val="50"/>
                        </a:spcBef>
                      </a:pP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1280"/>
                        </a:lnSpc>
                        <a:spcBef>
                          <a:spcPts val="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96.1%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r">
                        <a:lnSpc>
                          <a:spcPts val="1245"/>
                        </a:lnSpc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TRIANGULO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960">
                <a:tc>
                  <a:txBody>
                    <a:bodyPr/>
                    <a:lstStyle/>
                    <a:p>
                      <a:pPr marL="31750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C2H4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3.9%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1245"/>
                        </a:lnSpc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1245"/>
                        </a:lnSpc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84.4%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960">
                <a:tc>
                  <a:txBody>
                    <a:bodyPr/>
                    <a:lstStyle/>
                    <a:p>
                      <a:pPr marL="31750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C2H2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1280"/>
                        </a:lnSpc>
                        <a:spcBef>
                          <a:spcPts val="10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ts val="1215"/>
                        </a:lnSpc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1215"/>
                        </a:lnSpc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13.3%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180"/>
                        </a:lnSpc>
                      </a:pP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C2H6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118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2.3%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9" name="object 99"/>
          <p:cNvSpPr txBox="1"/>
          <p:nvPr/>
        </p:nvSpPr>
        <p:spPr>
          <a:xfrm>
            <a:off x="6717245" y="5695307"/>
            <a:ext cx="1383665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10" dirty="0">
                <a:latin typeface="Calibri"/>
                <a:cs typeface="Calibri"/>
              </a:rPr>
              <a:t>T1,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Falla térmica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&lt;300°C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5974726" y="2819560"/>
            <a:ext cx="2906395" cy="2672715"/>
            <a:chOff x="5974726" y="2819560"/>
            <a:chExt cx="2906395" cy="2672715"/>
          </a:xfrm>
        </p:grpSpPr>
        <p:pic>
          <p:nvPicPr>
            <p:cNvPr id="101" name="object 10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4726" y="2819560"/>
              <a:ext cx="2906135" cy="267234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7399641" y="314421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23449" y="0"/>
                  </a:moveTo>
                  <a:lnTo>
                    <a:pt x="14283" y="1848"/>
                  </a:lnTo>
                  <a:lnTo>
                    <a:pt x="6834" y="6884"/>
                  </a:lnTo>
                  <a:lnTo>
                    <a:pt x="1830" y="14343"/>
                  </a:lnTo>
                  <a:lnTo>
                    <a:pt x="0" y="23461"/>
                  </a:lnTo>
                  <a:lnTo>
                    <a:pt x="1830" y="32651"/>
                  </a:lnTo>
                  <a:lnTo>
                    <a:pt x="6834" y="40147"/>
                  </a:lnTo>
                  <a:lnTo>
                    <a:pt x="14283" y="45197"/>
                  </a:lnTo>
                  <a:lnTo>
                    <a:pt x="23449" y="47048"/>
                  </a:lnTo>
                  <a:lnTo>
                    <a:pt x="32635" y="45197"/>
                  </a:lnTo>
                  <a:lnTo>
                    <a:pt x="40127" y="40147"/>
                  </a:lnTo>
                  <a:lnTo>
                    <a:pt x="45175" y="32651"/>
                  </a:lnTo>
                  <a:lnTo>
                    <a:pt x="47024" y="23461"/>
                  </a:lnTo>
                  <a:lnTo>
                    <a:pt x="45175" y="14343"/>
                  </a:lnTo>
                  <a:lnTo>
                    <a:pt x="40127" y="6884"/>
                  </a:lnTo>
                  <a:lnTo>
                    <a:pt x="32635" y="1848"/>
                  </a:lnTo>
                  <a:lnTo>
                    <a:pt x="234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99641" y="314421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461"/>
                  </a:moveTo>
                  <a:lnTo>
                    <a:pt x="1830" y="14343"/>
                  </a:lnTo>
                  <a:lnTo>
                    <a:pt x="6834" y="6884"/>
                  </a:lnTo>
                  <a:lnTo>
                    <a:pt x="14283" y="1848"/>
                  </a:lnTo>
                  <a:lnTo>
                    <a:pt x="23449" y="0"/>
                  </a:lnTo>
                  <a:lnTo>
                    <a:pt x="32635" y="1848"/>
                  </a:lnTo>
                  <a:lnTo>
                    <a:pt x="40127" y="6884"/>
                  </a:lnTo>
                  <a:lnTo>
                    <a:pt x="45175" y="14343"/>
                  </a:lnTo>
                  <a:lnTo>
                    <a:pt x="47024" y="23461"/>
                  </a:lnTo>
                  <a:lnTo>
                    <a:pt x="45175" y="32651"/>
                  </a:lnTo>
                  <a:lnTo>
                    <a:pt x="40127" y="40147"/>
                  </a:lnTo>
                  <a:lnTo>
                    <a:pt x="32635" y="45197"/>
                  </a:lnTo>
                  <a:lnTo>
                    <a:pt x="23449" y="47048"/>
                  </a:lnTo>
                  <a:lnTo>
                    <a:pt x="14283" y="45197"/>
                  </a:lnTo>
                  <a:lnTo>
                    <a:pt x="6834" y="40147"/>
                  </a:lnTo>
                  <a:lnTo>
                    <a:pt x="1830" y="32651"/>
                  </a:lnTo>
                  <a:lnTo>
                    <a:pt x="0" y="23461"/>
                  </a:lnTo>
                  <a:close/>
                </a:path>
              </a:pathLst>
            </a:custGeom>
            <a:ln w="125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Rectángulo 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9681" y="2034539"/>
            <a:ext cx="5763768" cy="4018788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7725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>
                <a:solidFill>
                  <a:schemeClr val="tx1"/>
                </a:solidFill>
              </a:rPr>
              <a:t>CROMATOGRAFÍA</a:t>
            </a:r>
            <a:r>
              <a:rPr spc="-10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CASOS</a:t>
            </a:r>
            <a:r>
              <a:rPr spc="-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ESTUDIO</a:t>
            </a: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0768" y="1932431"/>
            <a:ext cx="3325367" cy="41208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49422"/>
            <a:ext cx="89547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MANTENIMIENTO DE</a:t>
            </a:r>
            <a:r>
              <a:rPr sz="3600" spc="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TRANSFORMADORES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POTENCIA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14:00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3505200" y="2514600"/>
            <a:ext cx="5741035" cy="1109980"/>
            <a:chOff x="3418331" y="3288791"/>
            <a:chExt cx="5741035" cy="1109980"/>
          </a:xfrm>
        </p:grpSpPr>
        <p:sp>
          <p:nvSpPr>
            <p:cNvPr id="13" name="object 13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5419724" y="0"/>
                  </a:moveTo>
                  <a:lnTo>
                    <a:pt x="321182" y="0"/>
                  </a:lnTo>
                  <a:lnTo>
                    <a:pt x="273713" y="3481"/>
                  </a:lnTo>
                  <a:lnTo>
                    <a:pt x="228408" y="13595"/>
                  </a:lnTo>
                  <a:lnTo>
                    <a:pt x="185765" y="29845"/>
                  </a:lnTo>
                  <a:lnTo>
                    <a:pt x="146280" y="51735"/>
                  </a:lnTo>
                  <a:lnTo>
                    <a:pt x="110449" y="78769"/>
                  </a:lnTo>
                  <a:lnTo>
                    <a:pt x="78769" y="110449"/>
                  </a:lnTo>
                  <a:lnTo>
                    <a:pt x="51735" y="146280"/>
                  </a:lnTo>
                  <a:lnTo>
                    <a:pt x="29845" y="185765"/>
                  </a:lnTo>
                  <a:lnTo>
                    <a:pt x="13595" y="228408"/>
                  </a:lnTo>
                  <a:lnTo>
                    <a:pt x="3481" y="273713"/>
                  </a:lnTo>
                  <a:lnTo>
                    <a:pt x="0" y="321183"/>
                  </a:lnTo>
                  <a:lnTo>
                    <a:pt x="0" y="788289"/>
                  </a:lnTo>
                  <a:lnTo>
                    <a:pt x="3481" y="835758"/>
                  </a:lnTo>
                  <a:lnTo>
                    <a:pt x="13595" y="881063"/>
                  </a:lnTo>
                  <a:lnTo>
                    <a:pt x="29845" y="923706"/>
                  </a:lnTo>
                  <a:lnTo>
                    <a:pt x="51735" y="963191"/>
                  </a:lnTo>
                  <a:lnTo>
                    <a:pt x="78769" y="999022"/>
                  </a:lnTo>
                  <a:lnTo>
                    <a:pt x="110449" y="1030702"/>
                  </a:lnTo>
                  <a:lnTo>
                    <a:pt x="146280" y="1057736"/>
                  </a:lnTo>
                  <a:lnTo>
                    <a:pt x="185765" y="1079626"/>
                  </a:lnTo>
                  <a:lnTo>
                    <a:pt x="228408" y="1095876"/>
                  </a:lnTo>
                  <a:lnTo>
                    <a:pt x="273713" y="1105990"/>
                  </a:lnTo>
                  <a:lnTo>
                    <a:pt x="321182" y="1109472"/>
                  </a:lnTo>
                  <a:lnTo>
                    <a:pt x="5419724" y="1109472"/>
                  </a:lnTo>
                  <a:lnTo>
                    <a:pt x="5467194" y="1105990"/>
                  </a:lnTo>
                  <a:lnTo>
                    <a:pt x="5512499" y="1095876"/>
                  </a:lnTo>
                  <a:lnTo>
                    <a:pt x="5555142" y="1079626"/>
                  </a:lnTo>
                  <a:lnTo>
                    <a:pt x="5594627" y="1057736"/>
                  </a:lnTo>
                  <a:lnTo>
                    <a:pt x="5630458" y="1030702"/>
                  </a:lnTo>
                  <a:lnTo>
                    <a:pt x="5662138" y="999022"/>
                  </a:lnTo>
                  <a:lnTo>
                    <a:pt x="5689172" y="963191"/>
                  </a:lnTo>
                  <a:lnTo>
                    <a:pt x="5711062" y="923706"/>
                  </a:lnTo>
                  <a:lnTo>
                    <a:pt x="5727312" y="881063"/>
                  </a:lnTo>
                  <a:lnTo>
                    <a:pt x="5737426" y="835758"/>
                  </a:lnTo>
                  <a:lnTo>
                    <a:pt x="5740908" y="788289"/>
                  </a:lnTo>
                  <a:lnTo>
                    <a:pt x="5740908" y="321183"/>
                  </a:lnTo>
                  <a:lnTo>
                    <a:pt x="5737426" y="273713"/>
                  </a:lnTo>
                  <a:lnTo>
                    <a:pt x="5727312" y="228408"/>
                  </a:lnTo>
                  <a:lnTo>
                    <a:pt x="5711062" y="185765"/>
                  </a:lnTo>
                  <a:lnTo>
                    <a:pt x="5689172" y="146280"/>
                  </a:lnTo>
                  <a:lnTo>
                    <a:pt x="5662138" y="110449"/>
                  </a:lnTo>
                  <a:lnTo>
                    <a:pt x="5630458" y="78769"/>
                  </a:lnTo>
                  <a:lnTo>
                    <a:pt x="5594627" y="51735"/>
                  </a:lnTo>
                  <a:lnTo>
                    <a:pt x="5555142" y="29845"/>
                  </a:lnTo>
                  <a:lnTo>
                    <a:pt x="5512499" y="13595"/>
                  </a:lnTo>
                  <a:lnTo>
                    <a:pt x="5467194" y="3481"/>
                  </a:lnTo>
                  <a:lnTo>
                    <a:pt x="54197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0" y="321183"/>
                  </a:moveTo>
                  <a:lnTo>
                    <a:pt x="3481" y="273713"/>
                  </a:lnTo>
                  <a:lnTo>
                    <a:pt x="13595" y="228408"/>
                  </a:lnTo>
                  <a:lnTo>
                    <a:pt x="29845" y="185765"/>
                  </a:lnTo>
                  <a:lnTo>
                    <a:pt x="51735" y="146280"/>
                  </a:lnTo>
                  <a:lnTo>
                    <a:pt x="78769" y="110449"/>
                  </a:lnTo>
                  <a:lnTo>
                    <a:pt x="110449" y="78769"/>
                  </a:lnTo>
                  <a:lnTo>
                    <a:pt x="146280" y="51735"/>
                  </a:lnTo>
                  <a:lnTo>
                    <a:pt x="185765" y="29845"/>
                  </a:lnTo>
                  <a:lnTo>
                    <a:pt x="228408" y="13595"/>
                  </a:lnTo>
                  <a:lnTo>
                    <a:pt x="273713" y="3481"/>
                  </a:lnTo>
                  <a:lnTo>
                    <a:pt x="321182" y="0"/>
                  </a:lnTo>
                  <a:lnTo>
                    <a:pt x="5419724" y="0"/>
                  </a:lnTo>
                  <a:lnTo>
                    <a:pt x="5467194" y="3481"/>
                  </a:lnTo>
                  <a:lnTo>
                    <a:pt x="5512499" y="13595"/>
                  </a:lnTo>
                  <a:lnTo>
                    <a:pt x="5555142" y="29845"/>
                  </a:lnTo>
                  <a:lnTo>
                    <a:pt x="5594627" y="51735"/>
                  </a:lnTo>
                  <a:lnTo>
                    <a:pt x="5630458" y="78769"/>
                  </a:lnTo>
                  <a:lnTo>
                    <a:pt x="5662138" y="110449"/>
                  </a:lnTo>
                  <a:lnTo>
                    <a:pt x="5689172" y="146280"/>
                  </a:lnTo>
                  <a:lnTo>
                    <a:pt x="5711062" y="185765"/>
                  </a:lnTo>
                  <a:lnTo>
                    <a:pt x="5727312" y="228408"/>
                  </a:lnTo>
                  <a:lnTo>
                    <a:pt x="5737426" y="273713"/>
                  </a:lnTo>
                  <a:lnTo>
                    <a:pt x="5740908" y="321183"/>
                  </a:lnTo>
                  <a:lnTo>
                    <a:pt x="5740908" y="788289"/>
                  </a:lnTo>
                  <a:lnTo>
                    <a:pt x="5737426" y="835758"/>
                  </a:lnTo>
                  <a:lnTo>
                    <a:pt x="5727312" y="881063"/>
                  </a:lnTo>
                  <a:lnTo>
                    <a:pt x="5711062" y="923706"/>
                  </a:lnTo>
                  <a:lnTo>
                    <a:pt x="5689172" y="963191"/>
                  </a:lnTo>
                  <a:lnTo>
                    <a:pt x="5662138" y="999022"/>
                  </a:lnTo>
                  <a:lnTo>
                    <a:pt x="5630458" y="1030702"/>
                  </a:lnTo>
                  <a:lnTo>
                    <a:pt x="5594627" y="1057736"/>
                  </a:lnTo>
                  <a:lnTo>
                    <a:pt x="5555142" y="1079626"/>
                  </a:lnTo>
                  <a:lnTo>
                    <a:pt x="5512499" y="1095876"/>
                  </a:lnTo>
                  <a:lnTo>
                    <a:pt x="5467194" y="1105990"/>
                  </a:lnTo>
                  <a:lnTo>
                    <a:pt x="5419724" y="1109472"/>
                  </a:lnTo>
                  <a:lnTo>
                    <a:pt x="321182" y="1109472"/>
                  </a:lnTo>
                  <a:lnTo>
                    <a:pt x="273713" y="1105990"/>
                  </a:lnTo>
                  <a:lnTo>
                    <a:pt x="228408" y="1095876"/>
                  </a:lnTo>
                  <a:lnTo>
                    <a:pt x="185765" y="1079626"/>
                  </a:lnTo>
                  <a:lnTo>
                    <a:pt x="146280" y="1057736"/>
                  </a:lnTo>
                  <a:lnTo>
                    <a:pt x="110449" y="1030702"/>
                  </a:lnTo>
                  <a:lnTo>
                    <a:pt x="78769" y="999022"/>
                  </a:lnTo>
                  <a:lnTo>
                    <a:pt x="51735" y="963191"/>
                  </a:lnTo>
                  <a:lnTo>
                    <a:pt x="29845" y="923706"/>
                  </a:lnTo>
                  <a:lnTo>
                    <a:pt x="13595" y="881063"/>
                  </a:lnTo>
                  <a:lnTo>
                    <a:pt x="3481" y="835758"/>
                  </a:lnTo>
                  <a:lnTo>
                    <a:pt x="0" y="788289"/>
                  </a:lnTo>
                  <a:lnTo>
                    <a:pt x="0" y="321183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836161" y="2812415"/>
            <a:ext cx="30791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CASO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ESTUDIO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3228" y="2233371"/>
            <a:ext cx="6099810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spc="-20" dirty="0">
                <a:solidFill>
                  <a:srgbClr val="00184B"/>
                </a:solidFill>
              </a:rPr>
              <a:t>ELEMENTOS</a:t>
            </a:r>
            <a:r>
              <a:rPr sz="4000" spc="-105" dirty="0">
                <a:solidFill>
                  <a:srgbClr val="00184B"/>
                </a:solidFill>
              </a:rPr>
              <a:t> </a:t>
            </a:r>
            <a:r>
              <a:rPr sz="4000" dirty="0">
                <a:solidFill>
                  <a:srgbClr val="00184B"/>
                </a:solidFill>
              </a:rPr>
              <a:t>DE</a:t>
            </a:r>
            <a:r>
              <a:rPr sz="4000" spc="-120" dirty="0">
                <a:solidFill>
                  <a:srgbClr val="00184B"/>
                </a:solidFill>
              </a:rPr>
              <a:t> </a:t>
            </a:r>
            <a:r>
              <a:rPr sz="4000" spc="-10" dirty="0">
                <a:solidFill>
                  <a:srgbClr val="00184B"/>
                </a:solidFill>
              </a:rPr>
              <a:t>PROTECCIÓN </a:t>
            </a:r>
            <a:r>
              <a:rPr sz="4000" dirty="0">
                <a:solidFill>
                  <a:srgbClr val="00184B"/>
                </a:solidFill>
              </a:rPr>
              <a:t>DEL</a:t>
            </a:r>
            <a:r>
              <a:rPr sz="4000" spc="-80" dirty="0">
                <a:solidFill>
                  <a:srgbClr val="00184B"/>
                </a:solidFill>
              </a:rPr>
              <a:t> </a:t>
            </a:r>
            <a:r>
              <a:rPr sz="4000" spc="-10" dirty="0">
                <a:solidFill>
                  <a:srgbClr val="00184B"/>
                </a:solidFill>
              </a:rPr>
              <a:t>TRANSFORMADOR</a:t>
            </a:r>
            <a:endParaRPr sz="4000" dirty="0"/>
          </a:p>
        </p:txBody>
      </p:sp>
      <p:sp>
        <p:nvSpPr>
          <p:cNvPr id="7" name="object 7"/>
          <p:cNvSpPr txBox="1"/>
          <p:nvPr/>
        </p:nvSpPr>
        <p:spPr>
          <a:xfrm>
            <a:off x="173228" y="3466591"/>
            <a:ext cx="6332220" cy="23723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spcBef>
                <a:spcPts val="43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Un</a:t>
            </a:r>
            <a:r>
              <a:rPr sz="2800" spc="310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transformador</a:t>
            </a:r>
            <a:r>
              <a:rPr sz="2800" spc="315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en</a:t>
            </a:r>
            <a:r>
              <a:rPr sz="2800" spc="315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servicio</a:t>
            </a:r>
            <a:r>
              <a:rPr sz="2800" spc="310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está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expuesto</a:t>
            </a:r>
            <a:r>
              <a:rPr sz="2800" spc="415" dirty="0">
                <a:solidFill>
                  <a:srgbClr val="3E3E3E"/>
                </a:solidFill>
                <a:latin typeface="Calibri"/>
                <a:cs typeface="Calibri"/>
              </a:rPr>
              <a:t> 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sz="2800" spc="409" dirty="0">
                <a:solidFill>
                  <a:srgbClr val="3E3E3E"/>
                </a:solidFill>
                <a:latin typeface="Calibri"/>
                <a:cs typeface="Calibri"/>
              </a:rPr>
              <a:t> 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constantes</a:t>
            </a:r>
            <a:r>
              <a:rPr sz="2800" spc="420" dirty="0">
                <a:solidFill>
                  <a:srgbClr val="3E3E3E"/>
                </a:solidFill>
                <a:latin typeface="Calibri"/>
                <a:cs typeface="Calibri"/>
              </a:rPr>
              <a:t>   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esfuerzos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electromecánicos,</a:t>
            </a:r>
            <a:r>
              <a:rPr sz="2800" spc="7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ante</a:t>
            </a:r>
            <a:r>
              <a:rPr sz="2800" spc="6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una</a:t>
            </a:r>
            <a:r>
              <a:rPr sz="2800" spc="8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falla</a:t>
            </a:r>
            <a:r>
              <a:rPr sz="2800" spc="7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abrupta,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los</a:t>
            </a:r>
            <a:r>
              <a:rPr sz="2800" spc="62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elementos</a:t>
            </a:r>
            <a:r>
              <a:rPr sz="2800" spc="65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65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protección</a:t>
            </a:r>
            <a:r>
              <a:rPr sz="2800" spc="64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deben</a:t>
            </a:r>
            <a:r>
              <a:rPr sz="2800" spc="65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ser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capaz</a:t>
            </a:r>
            <a:r>
              <a:rPr sz="2800" spc="300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de</a:t>
            </a:r>
            <a:r>
              <a:rPr sz="2800" spc="300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actuar</a:t>
            </a:r>
            <a:r>
              <a:rPr sz="2800" spc="300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y</a:t>
            </a:r>
            <a:r>
              <a:rPr sz="2800" spc="300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evitar</a:t>
            </a:r>
            <a:r>
              <a:rPr sz="2800" spc="300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dirty="0">
                <a:solidFill>
                  <a:srgbClr val="3E3E3E"/>
                </a:solidFill>
                <a:latin typeface="Calibri"/>
                <a:cs typeface="Calibri"/>
              </a:rPr>
              <a:t>que</a:t>
            </a:r>
            <a:r>
              <a:rPr sz="2800" spc="305" dirty="0">
                <a:solidFill>
                  <a:srgbClr val="3E3E3E"/>
                </a:solidFill>
                <a:latin typeface="Calibri"/>
                <a:cs typeface="Calibri"/>
              </a:rPr>
              <a:t>   </a:t>
            </a:r>
            <a:r>
              <a:rPr sz="2800" spc="-25" dirty="0">
                <a:solidFill>
                  <a:srgbClr val="3E3E3E"/>
                </a:solidFill>
                <a:latin typeface="Calibri"/>
                <a:cs typeface="Calibri"/>
              </a:rPr>
              <a:t>el </a:t>
            </a:r>
            <a:r>
              <a:rPr sz="2800" spc="-20" dirty="0">
                <a:solidFill>
                  <a:srgbClr val="3E3E3E"/>
                </a:solidFill>
                <a:latin typeface="Calibri"/>
                <a:cs typeface="Calibri"/>
              </a:rPr>
              <a:t>transformador</a:t>
            </a:r>
            <a:r>
              <a:rPr sz="2800" spc="-6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3E3E3E"/>
                </a:solidFill>
                <a:latin typeface="Calibri"/>
                <a:cs typeface="Calibri"/>
              </a:rPr>
              <a:t>colapse.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3492" y="-11989"/>
            <a:ext cx="5588508" cy="685799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11207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</a:rPr>
              <a:t>PROTECCIONES</a:t>
            </a:r>
            <a:r>
              <a:rPr spc="-12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PROPIAS</a:t>
            </a:r>
            <a:r>
              <a:rPr spc="-11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DEL</a:t>
            </a:r>
            <a:r>
              <a:rPr spc="-10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TRANSFORMADOR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309860" cy="27482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136525" indent="-228600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sistema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protección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potencia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combinación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accesorios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protegen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sistema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eléctrico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perturbación,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cual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ser: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ts val="2735"/>
              </a:lnSpc>
              <a:spcBef>
                <a:spcPts val="6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origen</a:t>
            </a:r>
            <a:r>
              <a:rPr sz="2400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interno:</a:t>
            </a:r>
            <a:r>
              <a:rPr sz="2400" spc="-6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Contactos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arrollamientos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estos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masa,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descenso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cuba,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etc.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origen</a:t>
            </a:r>
            <a:r>
              <a:rPr sz="2400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C000"/>
                </a:solidFill>
                <a:latin typeface="Calibri"/>
                <a:cs typeface="Calibri"/>
              </a:rPr>
              <a:t>externo:</a:t>
            </a:r>
            <a:r>
              <a:rPr sz="2400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Sobrecargas,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cortocircuitos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sobretensiones.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ello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necesario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verificar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operatividad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cada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elemento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protección.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7143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</a:rPr>
              <a:t>PROTECCIONES</a:t>
            </a:r>
            <a:r>
              <a:rPr spc="-229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PROPIAS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8949690" cy="413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encontramos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siguientes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protecciones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propias: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Relé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Buchholz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Relé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Flujo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Indicadores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Válvula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sobrepresión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Válvula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súbita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Indicadores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nivel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Ventiladores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Monitores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Digitales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(Temperatura,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Humedad,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etc)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7143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</a:rPr>
              <a:t>PROTECCIONES</a:t>
            </a:r>
            <a:r>
              <a:rPr spc="-229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PROPIAS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773681"/>
            <a:ext cx="9326880" cy="3970654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11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Termómetro: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protege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altas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Relé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imagen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térmica: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protege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altas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bobinados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Relé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Buchholz: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protege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falta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generación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Recipiente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silicagel: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evita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entrada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humedad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transformador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Válvula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seguridad: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alivia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presión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ante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defecto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interno.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aceite: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protege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falta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Motoventiladores: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aumenta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potencia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Conmutador: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permite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regular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relación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transformación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 </a:t>
            </a:r>
            <a:r>
              <a:rPr spc="-10" dirty="0">
                <a:solidFill>
                  <a:schemeClr val="tx1"/>
                </a:solidFill>
              </a:rPr>
              <a:t>BUCHHOLZ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39400" cy="34067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elemento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protección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tiene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cámara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recoger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generados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al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interior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alguna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interna.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389890" indent="-228600" algn="just">
              <a:lnSpc>
                <a:spcPct val="90100"/>
              </a:lnSpc>
              <a:spcBef>
                <a:spcPts val="96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Tiene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flotadores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microswitch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cuales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actúan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generalmente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300cc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500cc,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teniendo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contactos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alarma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disparo,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así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como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válvula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flujo,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actua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alguna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flujo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excesivo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causado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sobrepresión.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467995" indent="-228600" algn="just">
              <a:lnSpc>
                <a:spcPts val="2590"/>
              </a:lnSpc>
              <a:spcBef>
                <a:spcPts val="103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compartimiento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siempre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lleno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encuentra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localizado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entre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tanque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expansión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cuba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103505" indent="-228600" algn="just">
              <a:lnSpc>
                <a:spcPts val="2590"/>
              </a:lnSpc>
              <a:spcBef>
                <a:spcPts val="10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realizar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ensayos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accionamiento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mecánico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neumáticas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para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verificar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correcta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operación.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 dirty="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19200" y="819202"/>
            <a:ext cx="9067800" cy="5636461"/>
            <a:chOff x="2599944" y="2052827"/>
            <a:chExt cx="7120128" cy="4402836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3867" y="2068067"/>
              <a:ext cx="6966204" cy="42885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9944" y="2052827"/>
              <a:ext cx="7120128" cy="440283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845242" y="210872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 </a:t>
            </a:r>
            <a:r>
              <a:rPr spc="-10" dirty="0">
                <a:solidFill>
                  <a:schemeClr val="tx1"/>
                </a:solidFill>
              </a:rPr>
              <a:t>BUCHHOLZ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11353800" cy="44958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572000" y="609600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 </a:t>
            </a:r>
            <a:r>
              <a:rPr spc="-10" dirty="0">
                <a:solidFill>
                  <a:schemeClr val="tx1"/>
                </a:solidFill>
              </a:rPr>
              <a:t>BUCHHOLZ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7047" y="1306830"/>
            <a:ext cx="9206484" cy="509397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419600" y="609600"/>
            <a:ext cx="3815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 </a:t>
            </a:r>
            <a:r>
              <a:rPr spc="-10" dirty="0">
                <a:solidFill>
                  <a:schemeClr val="tx1"/>
                </a:solidFill>
              </a:rPr>
              <a:t>BUCHHOLZ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267200" y="538287"/>
            <a:ext cx="33997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</a:t>
            </a:r>
            <a:r>
              <a:rPr spc="-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FLUJO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3984" y="1273617"/>
            <a:ext cx="10180320" cy="15068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Protege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cambiador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carga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alguna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falla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compartimiento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ruptor,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equipo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actúa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cuando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hay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presencia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algún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flujo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abrupto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compartimiento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conmutador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carga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tanque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conservador.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69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prueba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mismo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procedimiento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relé</a:t>
            </a:r>
            <a:r>
              <a:rPr sz="2400" spc="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buchholz.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633984" y="2818572"/>
            <a:ext cx="11100816" cy="3582228"/>
            <a:chOff x="553212" y="3532749"/>
            <a:chExt cx="9751323" cy="2810124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3212" y="3532749"/>
              <a:ext cx="2948887" cy="28101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5031" y="3854196"/>
              <a:ext cx="1833171" cy="208178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4144" y="3688101"/>
              <a:ext cx="4580391" cy="2532866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0340" y="2090927"/>
            <a:ext cx="3921252" cy="344119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572000" y="609600"/>
            <a:ext cx="33997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</a:t>
            </a:r>
            <a:r>
              <a:rPr spc="-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FLUJO</a:t>
            </a: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7072" y="2090927"/>
            <a:ext cx="4942332" cy="34411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 rotWithShape="1">
          <a:blip r:embed="rId2" cstate="print"/>
          <a:srcRect r="8929"/>
          <a:stretch/>
        </p:blipFill>
        <p:spPr>
          <a:xfrm>
            <a:off x="7391400" y="1371600"/>
            <a:ext cx="4343400" cy="39624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895600" y="381000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TEMPERATURA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57201" y="1171701"/>
            <a:ext cx="6400800" cy="48209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devanados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depende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carga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del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decir;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corriente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existente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devanado)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refrigeración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 err="1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10" dirty="0" smtClean="0">
                <a:solidFill>
                  <a:schemeClr val="tx1"/>
                </a:solidFill>
                <a:latin typeface="Calibri"/>
                <a:cs typeface="Calibri"/>
              </a:rPr>
              <a:t>).</a:t>
            </a:r>
            <a:endParaRPr lang="es-AR" sz="2400" spc="-1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82295" indent="-228600" algn="just">
              <a:lnSpc>
                <a:spcPts val="2590"/>
              </a:lnSpc>
              <a:spcBef>
                <a:spcPts val="101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Debido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devanados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están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energizados,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posible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temperatura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 err="1">
                <a:solidFill>
                  <a:schemeClr val="tx1"/>
                </a:solidFill>
                <a:latin typeface="Calibri"/>
                <a:cs typeface="Calibri"/>
              </a:rPr>
              <a:t>devanados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 err="1" smtClean="0">
                <a:solidFill>
                  <a:schemeClr val="tx1"/>
                </a:solidFill>
                <a:latin typeface="Calibri"/>
                <a:cs typeface="Calibri"/>
              </a:rPr>
              <a:t>directamente</a:t>
            </a:r>
            <a:endParaRPr lang="es-AR" sz="2400" spc="-1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82295" indent="-228600" algn="just">
              <a:lnSpc>
                <a:spcPts val="2590"/>
              </a:lnSpc>
              <a:spcBef>
                <a:spcPts val="1019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endParaRPr lang="es-AR" sz="2400" dirty="0" smtClean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160020" indent="-228600" algn="just">
              <a:lnSpc>
                <a:spcPct val="90000"/>
              </a:lnSpc>
              <a:spcBef>
                <a:spcPts val="96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 smtClean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5" dirty="0" smtClean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devanado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obtiene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simulándola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mediante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resistencia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calentamiento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conectada</a:t>
            </a:r>
            <a:r>
              <a:rPr sz="24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corriente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(Imagen Térmica).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4228339" y="2330195"/>
            <a:ext cx="7642858" cy="3299460"/>
            <a:chOff x="4122420" y="2263139"/>
            <a:chExt cx="7642858" cy="32994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2420" y="2263139"/>
              <a:ext cx="3534155" cy="3299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54923" y="2601467"/>
              <a:ext cx="3610355" cy="2519172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743200" y="533400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TEMPERATURA</a:t>
            </a: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3875" y="1874519"/>
            <a:ext cx="2461260" cy="40767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7591" y="2447482"/>
            <a:ext cx="3012609" cy="399737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276600" y="648975"/>
            <a:ext cx="62350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IMAGEN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TERMICA</a:t>
            </a: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3827" y="2474970"/>
            <a:ext cx="2537898" cy="198721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3159" y="4549150"/>
            <a:ext cx="2580123" cy="190343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99643" y="1868170"/>
            <a:ext cx="11146155" cy="37138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Arial"/>
                <a:cs typeface="Arial"/>
              </a:rPr>
              <a:t>Algunos</a:t>
            </a:r>
            <a:r>
              <a:rPr sz="24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Arial"/>
                <a:cs typeface="Arial"/>
              </a:rPr>
              <a:t>ejemplos</a:t>
            </a:r>
            <a:r>
              <a:rPr sz="24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Arial"/>
                <a:cs typeface="Arial"/>
              </a:rPr>
              <a:t>instalación</a:t>
            </a:r>
            <a:r>
              <a:rPr sz="24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Arial"/>
                <a:cs typeface="Arial"/>
              </a:rPr>
              <a:t>termómetros</a:t>
            </a:r>
            <a:r>
              <a:rPr sz="2400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Arial"/>
                <a:cs typeface="Arial"/>
              </a:rPr>
              <a:t>devanados:</a:t>
            </a:r>
            <a:endParaRPr sz="24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EAB100"/>
              </a:buClr>
              <a:buFont typeface="Arial"/>
              <a:buChar char="•"/>
            </a:pPr>
            <a:endParaRPr sz="365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321040" lvl="1" indent="-291465">
              <a:lnSpc>
                <a:spcPct val="100000"/>
              </a:lnSpc>
              <a:buAutoNum type="arabicPlain"/>
              <a:tabLst>
                <a:tab pos="8321675" algn="l"/>
              </a:tabLst>
            </a:pP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Transformador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321040" lvl="1" indent="-291465">
              <a:lnSpc>
                <a:spcPct val="100000"/>
              </a:lnSpc>
              <a:buAutoNum type="arabicPlain"/>
              <a:tabLst>
                <a:tab pos="8321675" algn="l"/>
              </a:tabLst>
            </a:pPr>
            <a:r>
              <a:rPr sz="2000" spc="-25" dirty="0">
                <a:solidFill>
                  <a:schemeClr val="tx1"/>
                </a:solidFill>
                <a:latin typeface="Arial"/>
                <a:cs typeface="Arial"/>
              </a:rPr>
              <a:t>TC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326120" lvl="1" indent="-296545">
              <a:lnSpc>
                <a:spcPct val="100000"/>
              </a:lnSpc>
              <a:buAutoNum type="arabicPlain"/>
              <a:tabLst>
                <a:tab pos="8326755" algn="l"/>
              </a:tabLst>
            </a:pP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Resistencia</a:t>
            </a:r>
            <a:r>
              <a:rPr sz="2000" spc="-7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35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030209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calentamiento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030209" marR="809625" lvl="1">
              <a:lnSpc>
                <a:spcPct val="100000"/>
              </a:lnSpc>
              <a:buAutoNum type="arabicPlain" startAt="4"/>
              <a:tabLst>
                <a:tab pos="8321675" algn="l"/>
              </a:tabLst>
            </a:pP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Transformador</a:t>
            </a:r>
            <a:r>
              <a:rPr sz="2000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Arial"/>
                <a:cs typeface="Arial"/>
              </a:rPr>
              <a:t>de </a:t>
            </a: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corriente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326120" lvl="1" indent="-296545">
              <a:lnSpc>
                <a:spcPct val="100000"/>
              </a:lnSpc>
              <a:buAutoNum type="arabicPlain" startAt="4"/>
              <a:tabLst>
                <a:tab pos="8326755" algn="l"/>
              </a:tabLst>
            </a:pP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Unidad</a:t>
            </a:r>
            <a:r>
              <a:rPr sz="20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adaptadora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030209" marR="5080" lvl="1">
              <a:lnSpc>
                <a:spcPts val="2340"/>
              </a:lnSpc>
              <a:spcBef>
                <a:spcPts val="130"/>
              </a:spcBef>
              <a:buAutoNum type="arabicPlain" startAt="4"/>
              <a:tabLst>
                <a:tab pos="8326755" algn="l"/>
              </a:tabLst>
            </a:pP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Resistencia</a:t>
            </a:r>
            <a:r>
              <a:rPr sz="20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adaptadora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9-</a:t>
            </a:r>
            <a:r>
              <a:rPr sz="2000" spc="-7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Transmisor</a:t>
            </a:r>
            <a:r>
              <a:rPr sz="2000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2000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termo</a:t>
            </a:r>
            <a:r>
              <a:rPr sz="2000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Arial"/>
                <a:cs typeface="Arial"/>
              </a:rPr>
              <a:t>poz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200400" y="534924"/>
            <a:ext cx="62350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RELÉ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3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IMAGEN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TERMICA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17372" y="1431430"/>
            <a:ext cx="11431728" cy="153479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0665" marR="5080" indent="-228600" algn="just">
              <a:lnSpc>
                <a:spcPts val="1939"/>
              </a:lnSpc>
              <a:spcBef>
                <a:spcPts val="345"/>
              </a:spcBef>
              <a:buClr>
                <a:srgbClr val="EAB100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Para</a:t>
            </a:r>
            <a:r>
              <a:rPr sz="1800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la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calibraciónse debe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conocer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la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diferencia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temperatura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del</a:t>
            </a:r>
            <a:r>
              <a:rPr sz="18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devanado y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aceite</a:t>
            </a:r>
            <a:r>
              <a:rPr sz="18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en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Arial"/>
                <a:cs typeface="Arial"/>
              </a:rPr>
              <a:t>la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parte</a:t>
            </a:r>
            <a:r>
              <a:rPr sz="1800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superior,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esto</a:t>
            </a:r>
            <a:r>
              <a:rPr sz="1800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es</a:t>
            </a:r>
            <a:r>
              <a:rPr sz="1800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un</a:t>
            </a:r>
            <a:r>
              <a:rPr sz="1800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dato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del</a:t>
            </a:r>
            <a:r>
              <a:rPr sz="1800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fabricante,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se</a:t>
            </a:r>
            <a:r>
              <a:rPr sz="18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obtienen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en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el</a:t>
            </a:r>
            <a:r>
              <a:rPr sz="1800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ensayo de</a:t>
            </a:r>
            <a:r>
              <a:rPr sz="1800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calentamiento.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Clr>
                <a:srgbClr val="EAB100"/>
              </a:buClr>
              <a:buFont typeface="Arial"/>
              <a:buChar char="•"/>
            </a:pP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41300" indent="-228600" algn="just">
              <a:lnSpc>
                <a:spcPts val="2020"/>
              </a:lnSpc>
              <a:spcBef>
                <a:spcPts val="1410"/>
              </a:spcBef>
              <a:buClr>
                <a:srgbClr val="EAB100"/>
              </a:buClr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En</a:t>
            </a:r>
            <a:r>
              <a:rPr sz="1800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la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grafica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se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obtiene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la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corriente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I2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circula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por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la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resistencia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calentamiento con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Arial"/>
                <a:cs typeface="Arial"/>
              </a:rPr>
              <a:t>su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40665" algn="just">
              <a:lnSpc>
                <a:spcPts val="2020"/>
              </a:lnSpc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correspondiente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valor</a:t>
            </a:r>
            <a:r>
              <a:rPr sz="1800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1800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gradiente.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372" y="3117989"/>
            <a:ext cx="4556760" cy="315010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6444" y="4427220"/>
            <a:ext cx="6772656" cy="167030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838200" y="1154430"/>
            <a:ext cx="10744200" cy="5212080"/>
            <a:chOff x="2385822" y="2038350"/>
            <a:chExt cx="7557770" cy="43281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5728" y="2048255"/>
              <a:ext cx="7537704" cy="43083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85822" y="2038350"/>
              <a:ext cx="7557770" cy="4328160"/>
            </a:xfrm>
            <a:custGeom>
              <a:avLst/>
              <a:gdLst/>
              <a:ahLst/>
              <a:cxnLst/>
              <a:rect l="l" t="t" r="r" b="b"/>
              <a:pathLst>
                <a:path w="7557770" h="4328160">
                  <a:moveTo>
                    <a:pt x="0" y="4328160"/>
                  </a:moveTo>
                  <a:lnTo>
                    <a:pt x="7557516" y="4328160"/>
                  </a:lnTo>
                  <a:lnTo>
                    <a:pt x="7557516" y="0"/>
                  </a:lnTo>
                  <a:lnTo>
                    <a:pt x="0" y="0"/>
                  </a:lnTo>
                  <a:lnTo>
                    <a:pt x="0" y="4328160"/>
                  </a:lnTo>
                  <a:close/>
                </a:path>
              </a:pathLst>
            </a:custGeom>
            <a:ln w="19812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667000" y="457200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TEMPERATURA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600200"/>
            <a:ext cx="7478268" cy="451866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90800" y="609600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TEMPERATURA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436991" y="2522347"/>
            <a:ext cx="3157220" cy="2456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Verificación</a:t>
            </a:r>
            <a:r>
              <a:rPr sz="2000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sz="2000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ajustes</a:t>
            </a:r>
            <a:r>
              <a:rPr sz="2000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Arial"/>
                <a:cs typeface="Arial"/>
              </a:rPr>
              <a:t>de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seteo,</a:t>
            </a:r>
            <a:r>
              <a:rPr sz="2000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alarma,</a:t>
            </a:r>
            <a:r>
              <a:rPr sz="2000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disparo</a:t>
            </a:r>
            <a:r>
              <a:rPr sz="2000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chemeClr val="tx1"/>
                </a:solidFill>
                <a:latin typeface="Arial"/>
                <a:cs typeface="Arial"/>
              </a:rPr>
              <a:t>y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accionamiento</a:t>
            </a:r>
            <a:r>
              <a:rPr sz="2000" spc="-10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Arial"/>
                <a:cs typeface="Arial"/>
              </a:rPr>
              <a:t>de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ventiladores,</a:t>
            </a:r>
            <a:r>
              <a:rPr sz="2000" spc="-5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tx1"/>
                </a:solidFill>
                <a:latin typeface="Arial"/>
                <a:cs typeface="Arial"/>
              </a:rPr>
              <a:t>forma</a:t>
            </a:r>
            <a:r>
              <a:rPr sz="2000" spc="-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Arial"/>
                <a:cs typeface="Arial"/>
              </a:rPr>
              <a:t>manual.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2700" marR="146050" algn="just">
              <a:lnSpc>
                <a:spcPct val="100000"/>
              </a:lnSpc>
              <a:spcBef>
                <a:spcPts val="5"/>
              </a:spcBef>
              <a:tabLst>
                <a:tab pos="926465" algn="l"/>
              </a:tabLst>
            </a:pP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Ventilación</a:t>
            </a:r>
            <a:r>
              <a:rPr sz="2000" spc="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0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60-65°C</a:t>
            </a:r>
            <a:r>
              <a:rPr sz="2000" spc="-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0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Calibri"/>
                <a:cs typeface="Calibri"/>
              </a:rPr>
              <a:t>ONAF </a:t>
            </a:r>
            <a:r>
              <a:rPr sz="2000" spc="-10" dirty="0">
                <a:solidFill>
                  <a:schemeClr val="tx1"/>
                </a:solidFill>
                <a:latin typeface="Calibri"/>
                <a:cs typeface="Calibri"/>
              </a:rPr>
              <a:t>Alarma</a:t>
            </a: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	:</a:t>
            </a:r>
            <a:r>
              <a:rPr sz="2000" spc="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Calibri"/>
                <a:cs typeface="Calibri"/>
              </a:rPr>
              <a:t>75-</a:t>
            </a:r>
            <a:r>
              <a:rPr sz="2000" spc="-20" dirty="0">
                <a:solidFill>
                  <a:schemeClr val="tx1"/>
                </a:solidFill>
                <a:latin typeface="Calibri"/>
                <a:cs typeface="Calibri"/>
              </a:rPr>
              <a:t>80°C</a:t>
            </a:r>
            <a:endParaRPr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Disparo</a:t>
            </a:r>
            <a:r>
              <a:rPr sz="2000" spc="5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:</a:t>
            </a:r>
            <a:r>
              <a:rPr sz="20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/>
                </a:solidFill>
                <a:latin typeface="Calibri"/>
                <a:cs typeface="Calibri"/>
              </a:rPr>
              <a:t>90-95</a:t>
            </a:r>
            <a:r>
              <a:rPr sz="20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Calibri"/>
                <a:cs typeface="Calibri"/>
              </a:rPr>
              <a:t>°C</a:t>
            </a:r>
            <a:endParaRPr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5181600" y="1639823"/>
            <a:ext cx="6022848" cy="4480560"/>
            <a:chOff x="4672584" y="1991867"/>
            <a:chExt cx="6022848" cy="44805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39100" y="1991867"/>
              <a:ext cx="2656332" cy="44805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584" y="1991867"/>
              <a:ext cx="3212591" cy="448056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330867" y="685800"/>
            <a:ext cx="764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TEMPERATURA</a:t>
            </a: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8511" y="2382011"/>
            <a:ext cx="3404616" cy="370027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7168489" y="1676400"/>
            <a:ext cx="4434002" cy="3657600"/>
            <a:chOff x="7874508" y="2316479"/>
            <a:chExt cx="3447288" cy="2805684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4508" y="2316479"/>
              <a:ext cx="3447288" cy="23896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74508" y="2316479"/>
              <a:ext cx="3447288" cy="280568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795460" y="636145"/>
            <a:ext cx="6590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>
                <a:solidFill>
                  <a:schemeClr val="tx1"/>
                </a:solidFill>
              </a:rPr>
              <a:t>VÁLVULA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SOBREPRESIÓN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99643" y="1865121"/>
            <a:ext cx="6624955" cy="381190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665" marR="103505" indent="-228600" algn="just">
              <a:lnSpc>
                <a:spcPct val="90000"/>
              </a:lnSpc>
              <a:spcBef>
                <a:spcPts val="38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Descargas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cortocircuitos</a:t>
            </a:r>
            <a:r>
              <a:rPr sz="2400" spc="-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internos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ocurren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sumergidos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normalmente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acompañados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aumento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rápido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presión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tanque,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debido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formación</a:t>
            </a:r>
            <a:r>
              <a:rPr sz="2400" spc="-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descomposición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evaporación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aislante.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ct val="90000"/>
              </a:lnSpc>
              <a:spcBef>
                <a:spcPts val="10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evitar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daño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estructura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tanque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del transformador,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instala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válvula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rápida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apertura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que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permite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alivio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presión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interna,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través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salida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gases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parte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del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instante,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2ms.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4571999" y="1940814"/>
            <a:ext cx="7334249" cy="4471670"/>
            <a:chOff x="4571999" y="1940814"/>
            <a:chExt cx="7334249" cy="447167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4437" y="3125724"/>
              <a:ext cx="4591811" cy="31683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9" y="1960880"/>
              <a:ext cx="2449067" cy="445160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699253" y="1940814"/>
              <a:ext cx="2468880" cy="4471670"/>
            </a:xfrm>
            <a:custGeom>
              <a:avLst/>
              <a:gdLst/>
              <a:ahLst/>
              <a:cxnLst/>
              <a:rect l="l" t="t" r="r" b="b"/>
              <a:pathLst>
                <a:path w="2468879" h="4471670">
                  <a:moveTo>
                    <a:pt x="0" y="4471416"/>
                  </a:moveTo>
                  <a:lnTo>
                    <a:pt x="2468879" y="4471416"/>
                  </a:lnTo>
                  <a:lnTo>
                    <a:pt x="2468879" y="0"/>
                  </a:lnTo>
                  <a:lnTo>
                    <a:pt x="0" y="0"/>
                  </a:lnTo>
                  <a:lnTo>
                    <a:pt x="0" y="4471416"/>
                  </a:lnTo>
                  <a:close/>
                </a:path>
              </a:pathLst>
            </a:custGeom>
            <a:ln w="19812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819400" y="533400"/>
            <a:ext cx="6590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>
                <a:solidFill>
                  <a:schemeClr val="tx1"/>
                </a:solidFill>
              </a:rPr>
              <a:t>VÁLVULA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SOBREPRESIÓN</a:t>
            </a: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9851" y="1371600"/>
            <a:ext cx="4232148" cy="316839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3005327" y="2130551"/>
            <a:ext cx="6225540" cy="4283964"/>
            <a:chOff x="3005327" y="2130551"/>
            <a:chExt cx="6225540" cy="4283964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6052" y="2188463"/>
              <a:ext cx="4312920" cy="41955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5327" y="2130551"/>
              <a:ext cx="6225540" cy="428396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11530" y="1103833"/>
            <a:ext cx="6590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>
                <a:solidFill>
                  <a:schemeClr val="tx1"/>
                </a:solidFill>
              </a:rPr>
              <a:t>VÁLVULA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SOBREPRESIÓN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667000" y="609600"/>
            <a:ext cx="68364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>
                <a:solidFill>
                  <a:schemeClr val="tx1"/>
                </a:solidFill>
              </a:rPr>
              <a:t>VÁLVULA</a:t>
            </a:r>
            <a:r>
              <a:rPr spc="-8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PRESIÓN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SÚBITA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901697"/>
            <a:ext cx="10468610" cy="377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 algn="just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Está</a:t>
            </a:r>
            <a:r>
              <a:rPr sz="2400" spc="5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diseñada</a:t>
            </a:r>
            <a:r>
              <a:rPr sz="2400" spc="5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5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operar</a:t>
            </a:r>
            <a:r>
              <a:rPr sz="2400" spc="5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5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5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momento</a:t>
            </a:r>
            <a:r>
              <a:rPr sz="2400" spc="5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5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ocurrir</a:t>
            </a:r>
            <a:r>
              <a:rPr sz="2400" spc="5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una</a:t>
            </a:r>
            <a:r>
              <a:rPr sz="2400" spc="5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abrupta</a:t>
            </a:r>
            <a:r>
              <a:rPr sz="2400" spc="5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subida</a:t>
            </a:r>
            <a:r>
              <a:rPr sz="2400" spc="5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presión</a:t>
            </a:r>
            <a:r>
              <a:rPr sz="2400" spc="2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interior</a:t>
            </a:r>
            <a:r>
              <a:rPr sz="2400" spc="2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tanque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transformador,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2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poder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liberarla</a:t>
            </a:r>
            <a:r>
              <a:rPr sz="2400" spc="2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sin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mayor riesgo.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6985" indent="-228600" algn="just">
              <a:lnSpc>
                <a:spcPct val="100000"/>
              </a:lnSpc>
              <a:spcBef>
                <a:spcPts val="12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</a:t>
            </a:r>
            <a:r>
              <a:rPr sz="2400" spc="4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producirse</a:t>
            </a:r>
            <a:r>
              <a:rPr sz="2400" spc="4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algún</a:t>
            </a:r>
            <a:r>
              <a:rPr sz="2400" spc="409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evento</a:t>
            </a:r>
            <a:r>
              <a:rPr sz="2400" spc="409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4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elemento</a:t>
            </a:r>
            <a:r>
              <a:rPr sz="2400" spc="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cierra</a:t>
            </a:r>
            <a:r>
              <a:rPr sz="2400" spc="4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contacto</a:t>
            </a:r>
            <a:r>
              <a:rPr sz="2400" spc="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4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cual</a:t>
            </a:r>
            <a:r>
              <a:rPr sz="2400" spc="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activa</a:t>
            </a:r>
            <a:r>
              <a:rPr sz="2400" spc="409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bobinas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apertura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interruptor,</a:t>
            </a:r>
            <a:r>
              <a:rPr sz="2400" spc="-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despejando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problema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inmediata.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715" indent="-228600" algn="just">
              <a:lnSpc>
                <a:spcPct val="100000"/>
              </a:lnSpc>
              <a:spcBef>
                <a:spcPts val="12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Este</a:t>
            </a:r>
            <a:r>
              <a:rPr sz="2400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relé</a:t>
            </a:r>
            <a:r>
              <a:rPr sz="2400" spc="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sz="2400" spc="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opera</a:t>
            </a:r>
            <a:r>
              <a:rPr sz="2400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ante</a:t>
            </a:r>
            <a:r>
              <a:rPr sz="2400" spc="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presiones</a:t>
            </a:r>
            <a:r>
              <a:rPr sz="2400" spc="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estáticas</a:t>
            </a:r>
            <a:r>
              <a:rPr sz="2400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cambios</a:t>
            </a:r>
            <a:r>
              <a:rPr sz="2400" spc="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presión</a:t>
            </a:r>
            <a:r>
              <a:rPr sz="2400" spc="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resultantes</a:t>
            </a:r>
            <a:r>
              <a:rPr sz="2400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operación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cambios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carga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temperatura.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57530" indent="-228600" algn="just">
              <a:lnSpc>
                <a:spcPct val="100000"/>
              </a:lnSpc>
              <a:spcBef>
                <a:spcPts val="12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tiempo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actuación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varia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0.5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37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ciclos,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dependiendo</a:t>
            </a:r>
            <a:r>
              <a:rPr sz="240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magnitud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falla.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7332" y="1999488"/>
            <a:ext cx="2685287" cy="4232148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734310" y="609600"/>
            <a:ext cx="68364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>
                <a:solidFill>
                  <a:schemeClr val="tx1"/>
                </a:solidFill>
              </a:rPr>
              <a:t>VÁLVULA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PRESIÓN</a:t>
            </a:r>
            <a:r>
              <a:rPr spc="-70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SÚBITA</a:t>
            </a: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0655" y="2491739"/>
            <a:ext cx="3604260" cy="324764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90600" y="1167817"/>
            <a:ext cx="9982200" cy="5404433"/>
            <a:chOff x="1589532" y="2065020"/>
            <a:chExt cx="8927591" cy="4474464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9532" y="2206751"/>
              <a:ext cx="5908547" cy="38465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57744" y="2935223"/>
              <a:ext cx="2659379" cy="23881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0112" y="2065020"/>
              <a:ext cx="7728204" cy="447446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200400" y="470587"/>
            <a:ext cx="68351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>
                <a:solidFill>
                  <a:schemeClr val="tx1"/>
                </a:solidFill>
              </a:rPr>
              <a:t>VÁLVULA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PRESIÓN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SÚBITA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200400" y="457200"/>
            <a:ext cx="68351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>
                <a:solidFill>
                  <a:schemeClr val="tx1"/>
                </a:solidFill>
              </a:rPr>
              <a:t>VÁLVULA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6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PRESIÓN</a:t>
            </a:r>
            <a:r>
              <a:rPr spc="-80" dirty="0">
                <a:solidFill>
                  <a:schemeClr val="tx1"/>
                </a:solidFill>
              </a:rPr>
              <a:t> </a:t>
            </a:r>
            <a:r>
              <a:rPr spc="-35" dirty="0">
                <a:solidFill>
                  <a:schemeClr val="tx1"/>
                </a:solidFill>
              </a:rPr>
              <a:t>SÚBITA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219200" y="1154430"/>
            <a:ext cx="9982200" cy="5246370"/>
            <a:chOff x="2645664" y="2194560"/>
            <a:chExt cx="6990587" cy="3578352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3847" y="2426207"/>
              <a:ext cx="3232404" cy="31165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5664" y="2194560"/>
              <a:ext cx="3250691" cy="3578352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NIVEL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9643" y="1865121"/>
            <a:ext cx="10468610" cy="411670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Utilizados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gran</a:t>
            </a:r>
            <a:r>
              <a:rPr sz="2400" spc="1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eficacia</a:t>
            </a:r>
            <a:r>
              <a:rPr sz="2400" spc="1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controlar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variaciones</a:t>
            </a:r>
            <a:r>
              <a:rPr sz="2400" spc="14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volumen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líquidos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en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forma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visual,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eléctrica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ambas.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5080" indent="-228600" algn="just">
              <a:lnSpc>
                <a:spcPts val="2590"/>
              </a:lnSpc>
              <a:spcBef>
                <a:spcPts val="101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Nos</a:t>
            </a:r>
            <a:r>
              <a:rPr sz="2400" spc="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sirven</a:t>
            </a:r>
            <a:r>
              <a:rPr sz="2400" spc="1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para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tener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un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indicador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visual</a:t>
            </a:r>
            <a:r>
              <a:rPr sz="2400" spc="1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del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nivel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1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aceite</a:t>
            </a:r>
            <a:r>
              <a:rPr sz="2400" spc="1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estos</a:t>
            </a:r>
            <a:r>
              <a:rPr sz="2400" spc="1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pueden</a:t>
            </a:r>
            <a:r>
              <a:rPr sz="2400" spc="1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contar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contactos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alarma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mínimo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máximo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volumen.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0665" marR="8255" indent="-228600" algn="just">
              <a:lnSpc>
                <a:spcPts val="2590"/>
              </a:lnSpc>
              <a:spcBef>
                <a:spcPts val="10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Estos</a:t>
            </a:r>
            <a:r>
              <a:rPr sz="2400" spc="25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se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ubican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2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tanque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expansión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2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2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normal</a:t>
            </a:r>
            <a:r>
              <a:rPr sz="2400" spc="28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dos</a:t>
            </a:r>
            <a:r>
              <a:rPr sz="2400" spc="27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en</a:t>
            </a:r>
            <a:r>
              <a:rPr sz="2400" spc="2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transformadores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conmutadores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bajo</a:t>
            </a:r>
            <a:r>
              <a:rPr sz="2400" spc="-5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carga.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67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</a:t>
            </a:r>
            <a:r>
              <a:rPr sz="2400" spc="-5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posible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realizar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simulaciones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verificar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activación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los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contactos.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2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HI-------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 Esta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asociado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el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incremento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temperatura.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1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4927600" algn="l"/>
              </a:tabLst>
            </a:pP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LOW-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---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asociado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perdida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aceite</a:t>
            </a:r>
            <a:r>
              <a:rPr sz="2400" spc="-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(posible</a:t>
            </a:r>
            <a:r>
              <a:rPr sz="2400" spc="-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fuga)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705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  <a:tab pos="7078345" algn="l"/>
              </a:tabLst>
            </a:pP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25°C-</a:t>
            </a:r>
            <a:r>
              <a:rPr sz="2400" spc="-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(+-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--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sz="2400" spc="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Esta</a:t>
            </a:r>
            <a:r>
              <a:rPr sz="2400" spc="-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asociado</a:t>
            </a:r>
            <a:r>
              <a:rPr sz="240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condición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operación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	normal</a:t>
            </a:r>
            <a:r>
              <a:rPr sz="2400" spc="-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chemeClr val="tx1"/>
                </a:solidFill>
                <a:latin typeface="Calibri"/>
                <a:cs typeface="Calibri"/>
              </a:rPr>
              <a:t> transformador</a:t>
            </a:r>
            <a:endParaRPr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021077" y="685800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NIVEL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609600" y="1600200"/>
            <a:ext cx="11734800" cy="4267200"/>
            <a:chOff x="792480" y="2257044"/>
            <a:chExt cx="11132060" cy="3584448"/>
          </a:xfrm>
        </p:grpSpPr>
        <p:grpSp>
          <p:nvGrpSpPr>
            <p:cNvPr id="9" name="object 9"/>
            <p:cNvGrpSpPr/>
            <p:nvPr/>
          </p:nvGrpSpPr>
          <p:grpSpPr>
            <a:xfrm>
              <a:off x="4959860" y="2261616"/>
              <a:ext cx="6964680" cy="3579876"/>
              <a:chOff x="4853940" y="2257044"/>
              <a:chExt cx="6964680" cy="3579876"/>
            </a:xfrm>
          </p:grpSpPr>
          <p:pic>
            <p:nvPicPr>
              <p:cNvPr id="13" name="object 13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853940" y="2257044"/>
                <a:ext cx="3553967" cy="3546348"/>
              </a:xfrm>
              <a:prstGeom prst="rect">
                <a:avLst/>
              </a:prstGeom>
            </p:spPr>
          </p:pic>
          <p:pic>
            <p:nvPicPr>
              <p:cNvPr id="14" name="object 1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657844" y="2257044"/>
                <a:ext cx="3160776" cy="3579876"/>
              </a:xfrm>
              <a:prstGeom prst="rect">
                <a:avLst/>
              </a:prstGeom>
            </p:spPr>
          </p:pic>
        </p:grp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480" y="2257044"/>
              <a:ext cx="3832860" cy="3546348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774186" y="410907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NIVEL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4850129" y="1108138"/>
            <a:ext cx="6503671" cy="5158170"/>
            <a:chOff x="4850129" y="1776222"/>
            <a:chExt cx="5517643" cy="449008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0035" y="1786127"/>
              <a:ext cx="2026919" cy="44698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850129" y="1776222"/>
              <a:ext cx="2047239" cy="4490085"/>
            </a:xfrm>
            <a:custGeom>
              <a:avLst/>
              <a:gdLst/>
              <a:ahLst/>
              <a:cxnLst/>
              <a:rect l="l" t="t" r="r" b="b"/>
              <a:pathLst>
                <a:path w="2047240" h="4490085">
                  <a:moveTo>
                    <a:pt x="0" y="4489704"/>
                  </a:moveTo>
                  <a:lnTo>
                    <a:pt x="2046731" y="4489704"/>
                  </a:lnTo>
                  <a:lnTo>
                    <a:pt x="2046731" y="0"/>
                  </a:lnTo>
                  <a:lnTo>
                    <a:pt x="0" y="0"/>
                  </a:lnTo>
                  <a:lnTo>
                    <a:pt x="0" y="4489704"/>
                  </a:lnTo>
                  <a:close/>
                </a:path>
              </a:pathLst>
            </a:custGeom>
            <a:ln w="19812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10044" y="2080259"/>
              <a:ext cx="3157728" cy="388162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875776" y="3241928"/>
              <a:ext cx="391160" cy="352425"/>
            </a:xfrm>
            <a:custGeom>
              <a:avLst/>
              <a:gdLst/>
              <a:ahLst/>
              <a:cxnLst/>
              <a:rect l="l" t="t" r="r" b="b"/>
              <a:pathLst>
                <a:path w="391159" h="352425">
                  <a:moveTo>
                    <a:pt x="95503" y="115062"/>
                  </a:moveTo>
                  <a:lnTo>
                    <a:pt x="0" y="352171"/>
                  </a:lnTo>
                  <a:lnTo>
                    <a:pt x="247015" y="286258"/>
                  </a:lnTo>
                  <a:lnTo>
                    <a:pt x="218915" y="254508"/>
                  </a:lnTo>
                  <a:lnTo>
                    <a:pt x="167894" y="254508"/>
                  </a:lnTo>
                  <a:lnTo>
                    <a:pt x="117475" y="197358"/>
                  </a:lnTo>
                  <a:lnTo>
                    <a:pt x="145997" y="172116"/>
                  </a:lnTo>
                  <a:lnTo>
                    <a:pt x="95503" y="115062"/>
                  </a:lnTo>
                  <a:close/>
                </a:path>
                <a:path w="391159" h="352425">
                  <a:moveTo>
                    <a:pt x="145997" y="172116"/>
                  </a:moveTo>
                  <a:lnTo>
                    <a:pt x="117475" y="197358"/>
                  </a:lnTo>
                  <a:lnTo>
                    <a:pt x="167894" y="254508"/>
                  </a:lnTo>
                  <a:lnTo>
                    <a:pt x="196513" y="229195"/>
                  </a:lnTo>
                  <a:lnTo>
                    <a:pt x="145997" y="172116"/>
                  </a:lnTo>
                  <a:close/>
                </a:path>
                <a:path w="391159" h="352425">
                  <a:moveTo>
                    <a:pt x="196513" y="229195"/>
                  </a:moveTo>
                  <a:lnTo>
                    <a:pt x="167894" y="254508"/>
                  </a:lnTo>
                  <a:lnTo>
                    <a:pt x="218915" y="254508"/>
                  </a:lnTo>
                  <a:lnTo>
                    <a:pt x="196513" y="229195"/>
                  </a:lnTo>
                  <a:close/>
                </a:path>
                <a:path w="391159" h="352425">
                  <a:moveTo>
                    <a:pt x="340487" y="0"/>
                  </a:moveTo>
                  <a:lnTo>
                    <a:pt x="145997" y="172116"/>
                  </a:lnTo>
                  <a:lnTo>
                    <a:pt x="196513" y="229195"/>
                  </a:lnTo>
                  <a:lnTo>
                    <a:pt x="391032" y="57150"/>
                  </a:lnTo>
                  <a:lnTo>
                    <a:pt x="3404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85800" y="1108137"/>
            <a:ext cx="3850131" cy="4853876"/>
            <a:chOff x="1658111" y="2080259"/>
            <a:chExt cx="2877820" cy="3881754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8111" y="2080259"/>
              <a:ext cx="2877311" cy="388162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35451" y="3403473"/>
              <a:ext cx="391160" cy="352425"/>
            </a:xfrm>
            <a:custGeom>
              <a:avLst/>
              <a:gdLst/>
              <a:ahLst/>
              <a:cxnLst/>
              <a:rect l="l" t="t" r="r" b="b"/>
              <a:pathLst>
                <a:path w="391160" h="352425">
                  <a:moveTo>
                    <a:pt x="95503" y="115062"/>
                  </a:moveTo>
                  <a:lnTo>
                    <a:pt x="0" y="352170"/>
                  </a:lnTo>
                  <a:lnTo>
                    <a:pt x="247014" y="286257"/>
                  </a:lnTo>
                  <a:lnTo>
                    <a:pt x="218915" y="254507"/>
                  </a:lnTo>
                  <a:lnTo>
                    <a:pt x="167894" y="254507"/>
                  </a:lnTo>
                  <a:lnTo>
                    <a:pt x="117475" y="197357"/>
                  </a:lnTo>
                  <a:lnTo>
                    <a:pt x="145997" y="172116"/>
                  </a:lnTo>
                  <a:lnTo>
                    <a:pt x="95503" y="115062"/>
                  </a:lnTo>
                  <a:close/>
                </a:path>
                <a:path w="391160" h="352425">
                  <a:moveTo>
                    <a:pt x="145997" y="172116"/>
                  </a:moveTo>
                  <a:lnTo>
                    <a:pt x="117475" y="197357"/>
                  </a:lnTo>
                  <a:lnTo>
                    <a:pt x="167894" y="254507"/>
                  </a:lnTo>
                  <a:lnTo>
                    <a:pt x="196513" y="229195"/>
                  </a:lnTo>
                  <a:lnTo>
                    <a:pt x="145997" y="172116"/>
                  </a:lnTo>
                  <a:close/>
                </a:path>
                <a:path w="391160" h="352425">
                  <a:moveTo>
                    <a:pt x="196513" y="229195"/>
                  </a:moveTo>
                  <a:lnTo>
                    <a:pt x="167894" y="254507"/>
                  </a:lnTo>
                  <a:lnTo>
                    <a:pt x="218915" y="254507"/>
                  </a:lnTo>
                  <a:lnTo>
                    <a:pt x="196513" y="229195"/>
                  </a:lnTo>
                  <a:close/>
                </a:path>
                <a:path w="391160" h="352425">
                  <a:moveTo>
                    <a:pt x="340487" y="0"/>
                  </a:moveTo>
                  <a:lnTo>
                    <a:pt x="145997" y="172116"/>
                  </a:lnTo>
                  <a:lnTo>
                    <a:pt x="196513" y="229195"/>
                  </a:lnTo>
                  <a:lnTo>
                    <a:pt x="391033" y="57150"/>
                  </a:lnTo>
                  <a:lnTo>
                    <a:pt x="3404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230630"/>
            <a:ext cx="7924800" cy="539877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467354" y="533400"/>
            <a:ext cx="549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INDICADORES</a:t>
            </a:r>
            <a:r>
              <a:rPr spc="-5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NIVEL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165078" y="210872"/>
            <a:ext cx="624205" cy="6083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3400" spc="-25" dirty="0">
                <a:solidFill>
                  <a:srgbClr val="FFFFFF"/>
                </a:solidFill>
                <a:latin typeface="Arial Black"/>
                <a:cs typeface="Arial Black"/>
              </a:rPr>
              <a:t>FR</a:t>
            </a:r>
            <a:endParaRPr sz="34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20281" y="1626107"/>
            <a:ext cx="4949952" cy="4396740"/>
            <a:chOff x="5785103" y="1795272"/>
            <a:chExt cx="4949952" cy="439674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8379" y="2023872"/>
              <a:ext cx="4168139" cy="41681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3639" y="2304288"/>
              <a:ext cx="3992879" cy="37185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5103" y="1927860"/>
              <a:ext cx="4949952" cy="38785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4599" y="1795272"/>
              <a:ext cx="3838955" cy="4314444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369564" y="510465"/>
            <a:ext cx="53663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MONITORES</a:t>
            </a:r>
            <a:r>
              <a:rPr spc="-220" dirty="0">
                <a:solidFill>
                  <a:schemeClr val="tx1"/>
                </a:solidFill>
              </a:rPr>
              <a:t> </a:t>
            </a:r>
            <a:r>
              <a:rPr spc="-40" dirty="0">
                <a:solidFill>
                  <a:schemeClr val="tx1"/>
                </a:solidFill>
              </a:rPr>
              <a:t>DIGITALES</a:t>
            </a:r>
          </a:p>
        </p:txBody>
      </p:sp>
      <p:grpSp>
        <p:nvGrpSpPr>
          <p:cNvPr id="20" name="object 20"/>
          <p:cNvGrpSpPr/>
          <p:nvPr/>
        </p:nvGrpSpPr>
        <p:grpSpPr>
          <a:xfrm>
            <a:off x="1143317" y="1720595"/>
            <a:ext cx="4875530" cy="4825365"/>
            <a:chOff x="699516" y="1927858"/>
            <a:chExt cx="4875530" cy="482536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3000" y="2023871"/>
              <a:ext cx="3617976" cy="39989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8408" y="2229612"/>
              <a:ext cx="4209288" cy="37566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4212" y="1927859"/>
              <a:ext cx="4369308" cy="417728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64336" y="1927858"/>
              <a:ext cx="4410456" cy="482498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9516" y="1943099"/>
              <a:ext cx="4846320" cy="4162044"/>
            </a:xfrm>
            <a:prstGeom prst="rect">
              <a:avLst/>
            </a:prstGeom>
          </p:spPr>
        </p:pic>
      </p:grpSp>
      <p:sp>
        <p:nvSpPr>
          <p:cNvPr id="18" name="Rectángulo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762000"/>
            <a:ext cx="10515600" cy="525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3276600" y="2438400"/>
            <a:ext cx="5741035" cy="1109980"/>
            <a:chOff x="3418331" y="3288791"/>
            <a:chExt cx="5741035" cy="1109980"/>
          </a:xfrm>
        </p:grpSpPr>
        <p:sp>
          <p:nvSpPr>
            <p:cNvPr id="13" name="object 13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5419724" y="0"/>
                  </a:moveTo>
                  <a:lnTo>
                    <a:pt x="321182" y="0"/>
                  </a:lnTo>
                  <a:lnTo>
                    <a:pt x="273713" y="3481"/>
                  </a:lnTo>
                  <a:lnTo>
                    <a:pt x="228408" y="13595"/>
                  </a:lnTo>
                  <a:lnTo>
                    <a:pt x="185765" y="29845"/>
                  </a:lnTo>
                  <a:lnTo>
                    <a:pt x="146280" y="51735"/>
                  </a:lnTo>
                  <a:lnTo>
                    <a:pt x="110449" y="78769"/>
                  </a:lnTo>
                  <a:lnTo>
                    <a:pt x="78769" y="110449"/>
                  </a:lnTo>
                  <a:lnTo>
                    <a:pt x="51735" y="146280"/>
                  </a:lnTo>
                  <a:lnTo>
                    <a:pt x="29845" y="185765"/>
                  </a:lnTo>
                  <a:lnTo>
                    <a:pt x="13595" y="228408"/>
                  </a:lnTo>
                  <a:lnTo>
                    <a:pt x="3481" y="273713"/>
                  </a:lnTo>
                  <a:lnTo>
                    <a:pt x="0" y="321183"/>
                  </a:lnTo>
                  <a:lnTo>
                    <a:pt x="0" y="788289"/>
                  </a:lnTo>
                  <a:lnTo>
                    <a:pt x="3481" y="835758"/>
                  </a:lnTo>
                  <a:lnTo>
                    <a:pt x="13595" y="881063"/>
                  </a:lnTo>
                  <a:lnTo>
                    <a:pt x="29845" y="923706"/>
                  </a:lnTo>
                  <a:lnTo>
                    <a:pt x="51735" y="963191"/>
                  </a:lnTo>
                  <a:lnTo>
                    <a:pt x="78769" y="999022"/>
                  </a:lnTo>
                  <a:lnTo>
                    <a:pt x="110449" y="1030702"/>
                  </a:lnTo>
                  <a:lnTo>
                    <a:pt x="146280" y="1057736"/>
                  </a:lnTo>
                  <a:lnTo>
                    <a:pt x="185765" y="1079626"/>
                  </a:lnTo>
                  <a:lnTo>
                    <a:pt x="228408" y="1095876"/>
                  </a:lnTo>
                  <a:lnTo>
                    <a:pt x="273713" y="1105990"/>
                  </a:lnTo>
                  <a:lnTo>
                    <a:pt x="321182" y="1109472"/>
                  </a:lnTo>
                  <a:lnTo>
                    <a:pt x="5419724" y="1109472"/>
                  </a:lnTo>
                  <a:lnTo>
                    <a:pt x="5467194" y="1105990"/>
                  </a:lnTo>
                  <a:lnTo>
                    <a:pt x="5512499" y="1095876"/>
                  </a:lnTo>
                  <a:lnTo>
                    <a:pt x="5555142" y="1079626"/>
                  </a:lnTo>
                  <a:lnTo>
                    <a:pt x="5594627" y="1057736"/>
                  </a:lnTo>
                  <a:lnTo>
                    <a:pt x="5630458" y="1030702"/>
                  </a:lnTo>
                  <a:lnTo>
                    <a:pt x="5662138" y="999022"/>
                  </a:lnTo>
                  <a:lnTo>
                    <a:pt x="5689172" y="963191"/>
                  </a:lnTo>
                  <a:lnTo>
                    <a:pt x="5711062" y="923706"/>
                  </a:lnTo>
                  <a:lnTo>
                    <a:pt x="5727312" y="881063"/>
                  </a:lnTo>
                  <a:lnTo>
                    <a:pt x="5737426" y="835758"/>
                  </a:lnTo>
                  <a:lnTo>
                    <a:pt x="5740908" y="788289"/>
                  </a:lnTo>
                  <a:lnTo>
                    <a:pt x="5740908" y="321183"/>
                  </a:lnTo>
                  <a:lnTo>
                    <a:pt x="5737426" y="273713"/>
                  </a:lnTo>
                  <a:lnTo>
                    <a:pt x="5727312" y="228408"/>
                  </a:lnTo>
                  <a:lnTo>
                    <a:pt x="5711062" y="185765"/>
                  </a:lnTo>
                  <a:lnTo>
                    <a:pt x="5689172" y="146280"/>
                  </a:lnTo>
                  <a:lnTo>
                    <a:pt x="5662138" y="110449"/>
                  </a:lnTo>
                  <a:lnTo>
                    <a:pt x="5630458" y="78769"/>
                  </a:lnTo>
                  <a:lnTo>
                    <a:pt x="5594627" y="51735"/>
                  </a:lnTo>
                  <a:lnTo>
                    <a:pt x="5555142" y="29845"/>
                  </a:lnTo>
                  <a:lnTo>
                    <a:pt x="5512499" y="13595"/>
                  </a:lnTo>
                  <a:lnTo>
                    <a:pt x="5467194" y="3481"/>
                  </a:lnTo>
                  <a:lnTo>
                    <a:pt x="541972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18331" y="3288791"/>
              <a:ext cx="5741035" cy="1109980"/>
            </a:xfrm>
            <a:custGeom>
              <a:avLst/>
              <a:gdLst/>
              <a:ahLst/>
              <a:cxnLst/>
              <a:rect l="l" t="t" r="r" b="b"/>
              <a:pathLst>
                <a:path w="5741034" h="1109979">
                  <a:moveTo>
                    <a:pt x="0" y="321183"/>
                  </a:moveTo>
                  <a:lnTo>
                    <a:pt x="3481" y="273713"/>
                  </a:lnTo>
                  <a:lnTo>
                    <a:pt x="13595" y="228408"/>
                  </a:lnTo>
                  <a:lnTo>
                    <a:pt x="29845" y="185765"/>
                  </a:lnTo>
                  <a:lnTo>
                    <a:pt x="51735" y="146280"/>
                  </a:lnTo>
                  <a:lnTo>
                    <a:pt x="78769" y="110449"/>
                  </a:lnTo>
                  <a:lnTo>
                    <a:pt x="110449" y="78769"/>
                  </a:lnTo>
                  <a:lnTo>
                    <a:pt x="146280" y="51735"/>
                  </a:lnTo>
                  <a:lnTo>
                    <a:pt x="185765" y="29845"/>
                  </a:lnTo>
                  <a:lnTo>
                    <a:pt x="228408" y="13595"/>
                  </a:lnTo>
                  <a:lnTo>
                    <a:pt x="273713" y="3481"/>
                  </a:lnTo>
                  <a:lnTo>
                    <a:pt x="321182" y="0"/>
                  </a:lnTo>
                  <a:lnTo>
                    <a:pt x="5419724" y="0"/>
                  </a:lnTo>
                  <a:lnTo>
                    <a:pt x="5467194" y="3481"/>
                  </a:lnTo>
                  <a:lnTo>
                    <a:pt x="5512499" y="13595"/>
                  </a:lnTo>
                  <a:lnTo>
                    <a:pt x="5555142" y="29845"/>
                  </a:lnTo>
                  <a:lnTo>
                    <a:pt x="5594627" y="51735"/>
                  </a:lnTo>
                  <a:lnTo>
                    <a:pt x="5630458" y="78769"/>
                  </a:lnTo>
                  <a:lnTo>
                    <a:pt x="5662138" y="110449"/>
                  </a:lnTo>
                  <a:lnTo>
                    <a:pt x="5689172" y="146280"/>
                  </a:lnTo>
                  <a:lnTo>
                    <a:pt x="5711062" y="185765"/>
                  </a:lnTo>
                  <a:lnTo>
                    <a:pt x="5727312" y="228408"/>
                  </a:lnTo>
                  <a:lnTo>
                    <a:pt x="5737426" y="273713"/>
                  </a:lnTo>
                  <a:lnTo>
                    <a:pt x="5740908" y="321183"/>
                  </a:lnTo>
                  <a:lnTo>
                    <a:pt x="5740908" y="788289"/>
                  </a:lnTo>
                  <a:lnTo>
                    <a:pt x="5737426" y="835758"/>
                  </a:lnTo>
                  <a:lnTo>
                    <a:pt x="5727312" y="881063"/>
                  </a:lnTo>
                  <a:lnTo>
                    <a:pt x="5711062" y="923706"/>
                  </a:lnTo>
                  <a:lnTo>
                    <a:pt x="5689172" y="963191"/>
                  </a:lnTo>
                  <a:lnTo>
                    <a:pt x="5662138" y="999022"/>
                  </a:lnTo>
                  <a:lnTo>
                    <a:pt x="5630458" y="1030702"/>
                  </a:lnTo>
                  <a:lnTo>
                    <a:pt x="5594627" y="1057736"/>
                  </a:lnTo>
                  <a:lnTo>
                    <a:pt x="5555142" y="1079626"/>
                  </a:lnTo>
                  <a:lnTo>
                    <a:pt x="5512499" y="1095876"/>
                  </a:lnTo>
                  <a:lnTo>
                    <a:pt x="5467194" y="1105990"/>
                  </a:lnTo>
                  <a:lnTo>
                    <a:pt x="5419724" y="1109472"/>
                  </a:lnTo>
                  <a:lnTo>
                    <a:pt x="321182" y="1109472"/>
                  </a:lnTo>
                  <a:lnTo>
                    <a:pt x="273713" y="1105990"/>
                  </a:lnTo>
                  <a:lnTo>
                    <a:pt x="228408" y="1095876"/>
                  </a:lnTo>
                  <a:lnTo>
                    <a:pt x="185765" y="1079626"/>
                  </a:lnTo>
                  <a:lnTo>
                    <a:pt x="146280" y="1057736"/>
                  </a:lnTo>
                  <a:lnTo>
                    <a:pt x="110449" y="1030702"/>
                  </a:lnTo>
                  <a:lnTo>
                    <a:pt x="78769" y="999022"/>
                  </a:lnTo>
                  <a:lnTo>
                    <a:pt x="51735" y="963191"/>
                  </a:lnTo>
                  <a:lnTo>
                    <a:pt x="29845" y="923706"/>
                  </a:lnTo>
                  <a:lnTo>
                    <a:pt x="13595" y="881063"/>
                  </a:lnTo>
                  <a:lnTo>
                    <a:pt x="3481" y="835758"/>
                  </a:lnTo>
                  <a:lnTo>
                    <a:pt x="0" y="788289"/>
                  </a:lnTo>
                  <a:lnTo>
                    <a:pt x="0" y="321183"/>
                  </a:lnTo>
                  <a:close/>
                </a:path>
              </a:pathLst>
            </a:custGeom>
            <a:ln w="12192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97509" y="1155014"/>
            <a:ext cx="86436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INSPECCIÓN</a:t>
            </a:r>
            <a:r>
              <a:rPr spc="-85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TRANSFORMADORES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837177" y="2710638"/>
            <a:ext cx="45853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CHECK</a:t>
            </a: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3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INSPECCIÓN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49422"/>
            <a:ext cx="895477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MANTENIMIENTO DE</a:t>
            </a:r>
            <a:r>
              <a:rPr sz="3600" spc="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TRANSFORMADORES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POTENCIA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14:00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416177" y="448183"/>
            <a:ext cx="610616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2400" b="1" spc="-3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ELÉCTRICOS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PARA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EL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DIAGNOSTICO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TRANSFORMADORES</a:t>
            </a:r>
            <a:r>
              <a:rPr sz="2400" b="1" spc="-3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DE </a:t>
            </a:r>
            <a:r>
              <a:rPr sz="2400" b="1" spc="-10" dirty="0">
                <a:solidFill>
                  <a:schemeClr val="tx1"/>
                </a:solidFill>
                <a:latin typeface="Century Gothic"/>
                <a:cs typeface="Century Gothic"/>
              </a:rPr>
              <a:t>POTENCIA</a:t>
            </a:r>
            <a:endParaRPr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85648"/>
            <a:ext cx="7182484" cy="11842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4000" spc="-17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PARA</a:t>
            </a:r>
            <a:r>
              <a:rPr sz="4000" spc="-17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VERIFICAR</a:t>
            </a:r>
            <a:r>
              <a:rPr sz="4000" spc="-14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35" dirty="0">
                <a:solidFill>
                  <a:schemeClr val="tx1"/>
                </a:solidFill>
                <a:latin typeface="Century Gothic"/>
                <a:cs typeface="Century Gothic"/>
              </a:rPr>
              <a:t>LA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PARTE</a:t>
            </a:r>
            <a:r>
              <a:rPr sz="4000" spc="-1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entury Gothic"/>
                <a:cs typeface="Century Gothic"/>
              </a:rPr>
              <a:t>MECANICA/ELÉCTRICA</a:t>
            </a:r>
            <a:endParaRPr sz="40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38048"/>
            <a:ext cx="5542280" cy="2769235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173990" indent="-161925">
              <a:lnSpc>
                <a:spcPct val="100000"/>
              </a:lnSpc>
              <a:spcBef>
                <a:spcPts val="1535"/>
              </a:spcBef>
              <a:buChar char="-"/>
              <a:tabLst>
                <a:tab pos="174625" algn="l"/>
              </a:tabLst>
            </a:pPr>
            <a:r>
              <a:rPr sz="2400" dirty="0">
                <a:latin typeface="Calibri"/>
                <a:cs typeface="Calibri"/>
              </a:rPr>
              <a:t>Relación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transformación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0"/>
              </a:spcBef>
              <a:buChar char="-"/>
              <a:tabLst>
                <a:tab pos="174625" algn="l"/>
              </a:tabLst>
            </a:pPr>
            <a:r>
              <a:rPr sz="2400" dirty="0">
                <a:latin typeface="Calibri"/>
                <a:cs typeface="Calibri"/>
              </a:rPr>
              <a:t>Resistencia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arrollamientos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5"/>
              </a:spcBef>
              <a:buChar char="-"/>
              <a:tabLst>
                <a:tab pos="174625" algn="l"/>
              </a:tabLst>
            </a:pPr>
            <a:r>
              <a:rPr sz="2400" dirty="0">
                <a:latin typeface="Calibri"/>
                <a:cs typeface="Calibri"/>
              </a:rPr>
              <a:t>Medición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impedancia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cortocircuito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0"/>
              </a:spcBef>
              <a:buChar char="-"/>
              <a:tabLst>
                <a:tab pos="174625" algn="l"/>
              </a:tabLst>
            </a:pPr>
            <a:r>
              <a:rPr sz="2400" dirty="0">
                <a:latin typeface="Calibri"/>
                <a:cs typeface="Calibri"/>
              </a:rPr>
              <a:t>Medición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excitación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ct val="100000"/>
              </a:lnSpc>
              <a:spcBef>
                <a:spcPts val="1440"/>
              </a:spcBef>
              <a:buChar char="-"/>
              <a:tabLst>
                <a:tab pos="174625" algn="l"/>
              </a:tabLst>
            </a:pPr>
            <a:r>
              <a:rPr sz="2400" dirty="0">
                <a:latin typeface="Calibri"/>
                <a:cs typeface="Calibri"/>
              </a:rPr>
              <a:t>Respuesta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barrido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frecuencia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(SFRA)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1309" y="671322"/>
            <a:ext cx="80899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RELACIÓN</a:t>
            </a:r>
            <a:r>
              <a:rPr sz="4000" spc="-114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4000" spc="-14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entury Gothic"/>
                <a:cs typeface="Century Gothic"/>
              </a:rPr>
              <a:t>TRANSFORMACIÓN</a:t>
            </a:r>
            <a:endParaRPr sz="40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248111"/>
            <a:ext cx="10759440" cy="382016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80000"/>
              </a:lnSpc>
              <a:spcBef>
                <a:spcPts val="1015"/>
              </a:spcBef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5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objetivo</a:t>
            </a:r>
            <a:r>
              <a:rPr sz="2000" spc="6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6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encontrar</a:t>
            </a:r>
            <a:r>
              <a:rPr sz="2000" spc="6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6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6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6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transformación</a:t>
            </a:r>
            <a:r>
              <a:rPr sz="2000" spc="6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5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cada</a:t>
            </a:r>
            <a:r>
              <a:rPr sz="2000" spc="5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5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6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6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combinaciones</a:t>
            </a:r>
            <a:r>
              <a:rPr sz="2000" spc="60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arrollamientos,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decir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primario/secundario,</a:t>
            </a:r>
            <a:r>
              <a:rPr sz="2000" spc="1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correspondiera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relación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el </a:t>
            </a:r>
            <a:r>
              <a:rPr sz="2000" dirty="0">
                <a:latin typeface="Calibri"/>
                <a:cs typeface="Calibri"/>
              </a:rPr>
              <a:t>primario/terciario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secundario/terciario.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sz="2000" dirty="0">
                <a:latin typeface="Calibri"/>
                <a:cs typeface="Calibri"/>
              </a:rPr>
              <a:t>Adicionalmente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desplazamiento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angular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existe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cada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combinaciones.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 marR="8255" algn="just">
              <a:lnSpc>
                <a:spcPct val="80000"/>
              </a:lnSpc>
              <a:spcBef>
                <a:spcPts val="1015"/>
              </a:spcBef>
            </a:pPr>
            <a:r>
              <a:rPr sz="2200" dirty="0">
                <a:latin typeface="Calibri"/>
                <a:cs typeface="Calibri"/>
              </a:rPr>
              <a:t>Mediante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esta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prueba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pueden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revelar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circuitos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abiertos,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espiras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 corto,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defectos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severos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contactos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del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conmutador,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terminales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identificados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incorrectamente,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etc.</a:t>
            </a:r>
            <a:endParaRPr sz="2200">
              <a:latin typeface="Calibri"/>
              <a:cs typeface="Calibri"/>
            </a:endParaRPr>
          </a:p>
          <a:p>
            <a:pPr marL="12700" marR="10160" algn="just">
              <a:lnSpc>
                <a:spcPct val="80000"/>
              </a:lnSpc>
              <a:spcBef>
                <a:spcPts val="994"/>
              </a:spcBef>
            </a:pPr>
            <a:r>
              <a:rPr sz="2200" dirty="0">
                <a:latin typeface="Calibri"/>
                <a:cs typeface="Calibri"/>
              </a:rPr>
              <a:t>Midiendo</a:t>
            </a:r>
            <a:r>
              <a:rPr sz="2200" spc="4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4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desplazamiento</a:t>
            </a:r>
            <a:r>
              <a:rPr sz="2200" spc="43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4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</a:t>
            </a:r>
            <a:r>
              <a:rPr sz="2200" spc="43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</a:t>
            </a:r>
            <a:r>
              <a:rPr sz="2200" spc="4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verifica</a:t>
            </a:r>
            <a:r>
              <a:rPr sz="2200" spc="4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43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desviación</a:t>
            </a:r>
            <a:r>
              <a:rPr sz="2200" spc="4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angular</a:t>
            </a:r>
            <a:r>
              <a:rPr sz="2200" spc="4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entre</a:t>
            </a:r>
            <a:r>
              <a:rPr sz="2200" spc="4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4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primario</a:t>
            </a:r>
            <a:r>
              <a:rPr sz="2200" spc="440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y </a:t>
            </a:r>
            <a:r>
              <a:rPr sz="2200" spc="-10" dirty="0">
                <a:latin typeface="Calibri"/>
                <a:cs typeface="Calibri"/>
              </a:rPr>
              <a:t>secundario.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1403" y="894969"/>
            <a:ext cx="431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1F5F"/>
                </a:solidFill>
              </a:rPr>
              <a:t>INTERPRETACION</a:t>
            </a:r>
            <a:r>
              <a:rPr sz="2400" spc="-3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15" dirty="0">
                <a:solidFill>
                  <a:srgbClr val="001F5F"/>
                </a:solidFill>
              </a:rPr>
              <a:t> </a:t>
            </a:r>
            <a:r>
              <a:rPr sz="2400" spc="-35" dirty="0">
                <a:solidFill>
                  <a:srgbClr val="001F5F"/>
                </a:solidFill>
              </a:rPr>
              <a:t>RESULTADOS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2642616" y="1699260"/>
            <a:ext cx="7050405" cy="4269105"/>
            <a:chOff x="2642616" y="1699260"/>
            <a:chExt cx="7050405" cy="42691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2616" y="3525011"/>
              <a:ext cx="7050024" cy="24429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4576" y="1702308"/>
              <a:ext cx="5608320" cy="12710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086100" y="1703832"/>
              <a:ext cx="5611495" cy="1268095"/>
            </a:xfrm>
            <a:custGeom>
              <a:avLst/>
              <a:gdLst/>
              <a:ahLst/>
              <a:cxnLst/>
              <a:rect l="l" t="t" r="r" b="b"/>
              <a:pathLst>
                <a:path w="5611495" h="1268095">
                  <a:moveTo>
                    <a:pt x="0" y="1267968"/>
                  </a:moveTo>
                  <a:lnTo>
                    <a:pt x="5611367" y="1267968"/>
                  </a:lnTo>
                  <a:lnTo>
                    <a:pt x="5611367" y="0"/>
                  </a:lnTo>
                  <a:lnTo>
                    <a:pt x="0" y="0"/>
                  </a:lnTo>
                  <a:lnTo>
                    <a:pt x="0" y="126796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1309" y="671322"/>
            <a:ext cx="80899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RELACIÓN</a:t>
            </a:r>
            <a:r>
              <a:rPr sz="4000" spc="-114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4000" spc="-14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entury Gothic"/>
                <a:cs typeface="Century Gothic"/>
              </a:rPr>
              <a:t>TRANSFORMACIÓN</a:t>
            </a:r>
            <a:endParaRPr sz="40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348229"/>
            <a:ext cx="10758805" cy="2621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INTERPRETACION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8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RESULTADOS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50100"/>
              </a:lnSpc>
              <a:spcBef>
                <a:spcPts val="675"/>
              </a:spcBef>
            </a:pPr>
            <a:r>
              <a:rPr sz="2000" dirty="0">
                <a:latin typeface="Calibri"/>
                <a:cs typeface="Calibri"/>
              </a:rPr>
              <a:t>Las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discrepancias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error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deben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inferiores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±0.5%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(IEEEC57.152</a:t>
            </a:r>
            <a:r>
              <a:rPr sz="2000" spc="3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CIGRE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445)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respecto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los </a:t>
            </a:r>
            <a:r>
              <a:rPr sz="2000" dirty="0">
                <a:latin typeface="Calibri"/>
                <a:cs typeface="Calibri"/>
              </a:rPr>
              <a:t>valores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referencia.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Cambiadores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toma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carga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(OLTC):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recomienda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probar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posiciones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extremas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central.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Cambiadores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tomas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vacío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(DETC):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recomienda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realizar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trabajo.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4463" y="1057783"/>
            <a:ext cx="2057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1F5F"/>
                </a:solidFill>
              </a:rPr>
              <a:t>CONEXIONES: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4332" y="1901951"/>
            <a:ext cx="8773668" cy="38481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8307" y="812418"/>
            <a:ext cx="2804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1F5F"/>
                </a:solidFill>
              </a:rPr>
              <a:t>PRUEBA</a:t>
            </a:r>
            <a:r>
              <a:rPr sz="2800" spc="-135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TRIFASICA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3279" y="0"/>
            <a:ext cx="5545835" cy="60319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N°1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3570" y="1305306"/>
            <a:ext cx="47313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16MVA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138/6.3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68196" y="1862327"/>
            <a:ext cx="10358755" cy="4125595"/>
            <a:chOff x="1568196" y="1862327"/>
            <a:chExt cx="10358755" cy="41255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8196" y="1862327"/>
              <a:ext cx="8485632" cy="41254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3827" y="2167127"/>
              <a:ext cx="1872996" cy="1872996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8175" y="1543812"/>
            <a:ext cx="8784336" cy="47167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N°2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182" y="1275410"/>
            <a:ext cx="48342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20MVA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138/22.9KV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2511" y="2122932"/>
            <a:ext cx="1874520" cy="187452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N°3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7182" y="1275410"/>
            <a:ext cx="43776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4MVA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60/23KV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10511" y="1729739"/>
            <a:ext cx="9627235" cy="4396740"/>
            <a:chOff x="1810511" y="1729739"/>
            <a:chExt cx="9627235" cy="43967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0511" y="1729739"/>
              <a:ext cx="7530084" cy="43967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06355" y="3136391"/>
              <a:ext cx="1731263" cy="1744979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75" dirty="0">
                <a:solidFill>
                  <a:schemeClr val="tx1"/>
                </a:solidFill>
                <a:latin typeface="Corbel"/>
                <a:cs typeface="Corbel"/>
              </a:rPr>
              <a:t>RESISTENCIA</a:t>
            </a:r>
            <a:r>
              <a:rPr spc="10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60" dirty="0">
                <a:solidFill>
                  <a:schemeClr val="tx1"/>
                </a:solidFill>
                <a:latin typeface="Corbel"/>
                <a:cs typeface="Corbel"/>
              </a:rPr>
              <a:t>OHMICA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10756900" cy="3399154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0"/>
              </a:spcBef>
            </a:pPr>
            <a:r>
              <a:rPr sz="2000" dirty="0">
                <a:latin typeface="Calibri"/>
                <a:cs typeface="Calibri"/>
              </a:rPr>
              <a:t>Este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tiene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objetivo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resistencias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arrollamientos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aplicando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una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latin typeface="Calibri"/>
                <a:cs typeface="Calibri"/>
              </a:rPr>
              <a:t>tensión/corriente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continua.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5"/>
              </a:spcBef>
            </a:pPr>
            <a:r>
              <a:rPr sz="2000" dirty="0">
                <a:latin typeface="Calibri"/>
                <a:cs typeface="Calibri"/>
              </a:rPr>
              <a:t>Detectar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posibles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anomalías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debidas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variaciones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bobinados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ocasionados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por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conexiones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flojas,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puentes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abiertos,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solturas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conexiones.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040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conmutador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permite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detectar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deformación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superficies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debido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calentamiento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localizado, carbonización/contaminación,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disminución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presión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mecánica,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sueltos.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2115" y="1947671"/>
              <a:ext cx="4486655" cy="25237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416" y="1950720"/>
              <a:ext cx="3572255" cy="252526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743201" y="4775961"/>
            <a:ext cx="3074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Contactos</a:t>
            </a:r>
            <a:r>
              <a:rPr sz="1800" spc="-1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deteriorados</a:t>
            </a:r>
            <a:r>
              <a:rPr sz="1800" spc="-1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en</a:t>
            </a:r>
            <a:r>
              <a:rPr sz="1800" spc="-75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45" dirty="0">
                <a:solidFill>
                  <a:srgbClr val="1F4E79"/>
                </a:solidFill>
                <a:latin typeface="Corbel"/>
                <a:cs typeface="Corbel"/>
              </a:rPr>
              <a:t>OLTC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0493" y="4775961"/>
            <a:ext cx="3255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Falsos contactos en</a:t>
            </a:r>
            <a:r>
              <a:rPr sz="1800" spc="-15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bushing</a:t>
            </a:r>
            <a:r>
              <a:rPr sz="1800" spc="-2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de</a:t>
            </a:r>
            <a:r>
              <a:rPr sz="1800" spc="5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25" dirty="0">
                <a:solidFill>
                  <a:srgbClr val="1F4E79"/>
                </a:solidFill>
                <a:latin typeface="Corbel"/>
                <a:cs typeface="Corbel"/>
              </a:rPr>
              <a:t>BT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9923" y="1947672"/>
            <a:ext cx="4498848" cy="2845308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4463" y="1057783"/>
            <a:ext cx="2057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1F5F"/>
                </a:solidFill>
              </a:rPr>
              <a:t>CONEXIONES: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3206495" y="1749551"/>
            <a:ext cx="6661784" cy="4173220"/>
            <a:chOff x="3206495" y="1749551"/>
            <a:chExt cx="6661784" cy="41732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6995" y="1749551"/>
              <a:ext cx="5545835" cy="39974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6495" y="1749552"/>
              <a:ext cx="6661404" cy="4172712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8307" y="812418"/>
            <a:ext cx="2804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1F5F"/>
                </a:solidFill>
              </a:rPr>
              <a:t>PRUEBA</a:t>
            </a:r>
            <a:r>
              <a:rPr sz="2800" spc="-135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TRIFASICA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3421379" y="0"/>
            <a:ext cx="5546090" cy="6149340"/>
            <a:chOff x="3421379" y="0"/>
            <a:chExt cx="5546090" cy="61493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1379" y="1816607"/>
              <a:ext cx="5545835" cy="39776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4155" y="0"/>
              <a:ext cx="5321808" cy="6149340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8307" y="784986"/>
            <a:ext cx="2369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0000"/>
                </a:solidFill>
              </a:rPr>
              <a:t>!CUIDADO¡</a:t>
            </a:r>
            <a:endParaRPr sz="4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1988" y="1606296"/>
            <a:ext cx="7534656" cy="420471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75" dirty="0">
                <a:solidFill>
                  <a:schemeClr val="tx1"/>
                </a:solidFill>
                <a:latin typeface="Corbel"/>
                <a:cs typeface="Corbel"/>
              </a:rPr>
              <a:t>RESISTENCIA</a:t>
            </a:r>
            <a:r>
              <a:rPr spc="10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60" dirty="0">
                <a:solidFill>
                  <a:schemeClr val="tx1"/>
                </a:solidFill>
                <a:latin typeface="Corbel"/>
                <a:cs typeface="Corbel"/>
              </a:rPr>
              <a:t>OHMICA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10758170" cy="347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CORRIENTE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APLICAR:</a:t>
            </a:r>
            <a:endParaRPr sz="2400">
              <a:latin typeface="Calibri"/>
              <a:cs typeface="Calibri"/>
            </a:endParaRPr>
          </a:p>
          <a:p>
            <a:pPr marL="12700" marR="6350">
              <a:lnSpc>
                <a:spcPct val="150100"/>
              </a:lnSpc>
              <a:spcBef>
                <a:spcPts val="650"/>
              </a:spcBef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tratar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saturar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núcleo.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sucede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generalmente cuando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 está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entre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1%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10%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nominal.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818515" algn="l"/>
                <a:tab pos="1775460" algn="l"/>
                <a:tab pos="2108200" algn="l"/>
                <a:tab pos="2696210" algn="l"/>
                <a:tab pos="3103245" algn="l"/>
                <a:tab pos="3429635" algn="l"/>
                <a:tab pos="4521200" algn="l"/>
                <a:tab pos="5574030" algn="l"/>
                <a:tab pos="6160770" algn="l"/>
                <a:tab pos="6976109" algn="l"/>
                <a:tab pos="7794625" algn="l"/>
                <a:tab pos="8759825" algn="l"/>
                <a:tab pos="9695815" algn="l"/>
                <a:tab pos="10561320" algn="l"/>
              </a:tabLst>
            </a:pPr>
            <a:r>
              <a:rPr sz="2000" spc="-10" dirty="0">
                <a:latin typeface="Calibri"/>
                <a:cs typeface="Calibri"/>
              </a:rPr>
              <a:t>Nunca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exceder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b="1" spc="-25" dirty="0">
                <a:latin typeface="Calibri"/>
                <a:cs typeface="Calibri"/>
              </a:rPr>
              <a:t>10%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corriente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nominal,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esto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podría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causar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lecturas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erronas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debido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al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calentamiento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994"/>
              </a:spcBef>
            </a:pPr>
            <a:r>
              <a:rPr sz="2000" dirty="0">
                <a:latin typeface="Calibri"/>
                <a:cs typeface="Calibri"/>
              </a:rPr>
              <a:t>Si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corriente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prueba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demasiado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baja,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resistencia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coherente (no llega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saturar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núcleo.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75" dirty="0">
                <a:solidFill>
                  <a:schemeClr val="tx1"/>
                </a:solidFill>
                <a:latin typeface="Corbel"/>
                <a:cs typeface="Corbel"/>
              </a:rPr>
              <a:t>RESISTENCIA</a:t>
            </a:r>
            <a:r>
              <a:rPr spc="10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60" dirty="0">
                <a:solidFill>
                  <a:schemeClr val="tx1"/>
                </a:solidFill>
                <a:latin typeface="Corbel"/>
                <a:cs typeface="Corbel"/>
              </a:rPr>
              <a:t>OHMICA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36037"/>
            <a:ext cx="10755630" cy="1256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CORRECIÓN</a:t>
            </a:r>
            <a:r>
              <a:rPr sz="22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POR</a:t>
            </a:r>
            <a:r>
              <a:rPr sz="2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TEMPERATURA: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1900" dirty="0">
                <a:latin typeface="Calibri"/>
                <a:cs typeface="Calibri"/>
              </a:rPr>
              <a:t>La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resistencia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varia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con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temperatura,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por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tanto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para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comparar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medidas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y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realizar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tendencias,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necesario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900" spc="-10" dirty="0">
                <a:latin typeface="Calibri"/>
                <a:cs typeface="Calibri"/>
              </a:rPr>
              <a:t>corregir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temperatura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referencia,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por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general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20°C.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4759223"/>
            <a:ext cx="10755630" cy="1368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900" dirty="0">
                <a:latin typeface="Calibri"/>
                <a:cs typeface="Calibri"/>
              </a:rPr>
              <a:t>Para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resultados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correctos,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debe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tener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máximo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5°C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entre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base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y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tapa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del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transformador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y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estar </a:t>
            </a:r>
            <a:r>
              <a:rPr sz="1900" dirty="0">
                <a:latin typeface="Calibri"/>
                <a:cs typeface="Calibri"/>
              </a:rPr>
              <a:t>fuera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servicio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por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menos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durante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tres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horas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(IEC60076-1).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dirty="0">
                <a:latin typeface="Calibri"/>
                <a:cs typeface="Calibri"/>
              </a:rPr>
              <a:t>¡Al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terminar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prueba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siempre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desmagnetizar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núcleo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magnético!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9920" y="4019860"/>
            <a:ext cx="5400675" cy="61881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75" dirty="0">
                <a:solidFill>
                  <a:schemeClr val="tx1"/>
                </a:solidFill>
                <a:latin typeface="Corbel"/>
                <a:cs typeface="Corbel"/>
              </a:rPr>
              <a:t>RESISTENCIA</a:t>
            </a:r>
            <a:r>
              <a:rPr spc="10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60" dirty="0">
                <a:solidFill>
                  <a:schemeClr val="tx1"/>
                </a:solidFill>
                <a:latin typeface="Corbel"/>
                <a:cs typeface="Corbel"/>
              </a:rPr>
              <a:t>OHMICA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63469"/>
            <a:ext cx="10757535" cy="3739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001F5F"/>
                </a:solidFill>
                <a:latin typeface="Calibri"/>
                <a:cs typeface="Calibri"/>
              </a:rPr>
              <a:t>INTERPRETACION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RESULTADOS: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ct val="150100"/>
              </a:lnSpc>
              <a:spcBef>
                <a:spcPts val="655"/>
              </a:spcBef>
            </a:pPr>
            <a:r>
              <a:rPr sz="1900" dirty="0">
                <a:latin typeface="Calibri"/>
                <a:cs typeface="Calibri"/>
              </a:rPr>
              <a:t>Como</a:t>
            </a:r>
            <a:r>
              <a:rPr sz="1900" spc="4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este</a:t>
            </a:r>
            <a:r>
              <a:rPr sz="1900" spc="4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ensayo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no</a:t>
            </a:r>
            <a:r>
              <a:rPr sz="1900" spc="4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puede</a:t>
            </a:r>
            <a:r>
              <a:rPr sz="1900" spc="4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medir</a:t>
            </a:r>
            <a:r>
              <a:rPr sz="1900" spc="4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4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temperatura</a:t>
            </a:r>
            <a:r>
              <a:rPr sz="1900" spc="4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4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4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arrollamientos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forma</a:t>
            </a:r>
            <a:r>
              <a:rPr sz="1900" spc="4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precisa,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la </a:t>
            </a:r>
            <a:r>
              <a:rPr sz="1900" dirty="0">
                <a:latin typeface="Calibri"/>
                <a:cs typeface="Calibri"/>
              </a:rPr>
              <a:t>desviación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aceptable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para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esta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prueba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campo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2%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desviación</a:t>
            </a:r>
            <a:r>
              <a:rPr sz="1900" spc="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valores</a:t>
            </a:r>
            <a:r>
              <a:rPr sz="1900" spc="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referencia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(SD. </a:t>
            </a:r>
            <a:r>
              <a:rPr sz="1900" spc="-10" dirty="0">
                <a:latin typeface="Calibri"/>
                <a:cs typeface="Calibri"/>
              </a:rPr>
              <a:t>Myers).</a:t>
            </a:r>
            <a:endParaRPr sz="1900">
              <a:latin typeface="Calibri"/>
              <a:cs typeface="Calibri"/>
            </a:endParaRPr>
          </a:p>
          <a:p>
            <a:pPr marL="12700" marR="5080" algn="just">
              <a:lnSpc>
                <a:spcPct val="150100"/>
              </a:lnSpc>
              <a:spcBef>
                <a:spcPts val="994"/>
              </a:spcBef>
            </a:pPr>
            <a:r>
              <a:rPr sz="1900" dirty="0">
                <a:latin typeface="Calibri"/>
                <a:cs typeface="Calibri"/>
              </a:rPr>
              <a:t>Por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su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parte,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IEEE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C57.152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establece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discrepancias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admisibles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valores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medidos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entre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fases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2%,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pero </a:t>
            </a:r>
            <a:r>
              <a:rPr sz="1900" dirty="0">
                <a:latin typeface="Calibri"/>
                <a:cs typeface="Calibri"/>
              </a:rPr>
              <a:t>se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da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tolerancia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hasta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±5%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sea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comparado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entre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fases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o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contra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valores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fábrica.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900" dirty="0">
                <a:latin typeface="Calibri"/>
                <a:cs typeface="Calibri"/>
              </a:rPr>
              <a:t>CIGRE</a:t>
            </a:r>
            <a:r>
              <a:rPr sz="1900" spc="1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(TB445)</a:t>
            </a:r>
            <a:r>
              <a:rPr sz="1900" spc="18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establece</a:t>
            </a:r>
            <a:r>
              <a:rPr sz="1900" spc="1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las</a:t>
            </a:r>
            <a:r>
              <a:rPr sz="1900" spc="1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discrepancias</a:t>
            </a:r>
            <a:r>
              <a:rPr sz="1900" spc="17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máximas</a:t>
            </a:r>
            <a:r>
              <a:rPr sz="1900" spc="1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admisibles</a:t>
            </a:r>
            <a:r>
              <a:rPr sz="1900" spc="18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respecto</a:t>
            </a:r>
            <a:r>
              <a:rPr sz="1900" spc="1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1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1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valores</a:t>
            </a:r>
            <a:r>
              <a:rPr sz="1900" spc="1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obtenidos</a:t>
            </a:r>
            <a:r>
              <a:rPr sz="1900" spc="17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1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fábrica</a:t>
            </a:r>
            <a:endParaRPr sz="19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140"/>
              </a:spcBef>
            </a:pPr>
            <a:r>
              <a:rPr sz="1900" dirty="0">
                <a:latin typeface="Calibri"/>
                <a:cs typeface="Calibri"/>
              </a:rPr>
              <a:t>debe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ser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hasta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1%.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Por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su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parte,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las</a:t>
            </a:r>
            <a:r>
              <a:rPr sz="1900" spc="-7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diferencias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entre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las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fases</a:t>
            </a:r>
            <a:r>
              <a:rPr sz="1900" spc="-7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debe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ser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como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máximo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entre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2-3%.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6284"/>
            <a:ext cx="5793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75" dirty="0">
                <a:solidFill>
                  <a:schemeClr val="tx1"/>
                </a:solidFill>
                <a:latin typeface="Corbel"/>
                <a:cs typeface="Corbel"/>
              </a:rPr>
              <a:t>RESISTENCIA</a:t>
            </a:r>
            <a:r>
              <a:rPr spc="10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60" dirty="0">
                <a:solidFill>
                  <a:schemeClr val="tx1"/>
                </a:solidFill>
                <a:latin typeface="Corbel"/>
                <a:cs typeface="Corbel"/>
              </a:rPr>
              <a:t>OHMICA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10756900" cy="38658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DESMAGNETIZACIÓN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 –</a:t>
            </a:r>
            <a:r>
              <a:rPr sz="20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IEEE</a:t>
            </a:r>
            <a:r>
              <a:rPr sz="2000" b="1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C57.152-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2013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150100"/>
              </a:lnSpc>
              <a:spcBef>
                <a:spcPts val="620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continua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utilizada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medir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hacer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se </a:t>
            </a:r>
            <a:r>
              <a:rPr sz="2000" dirty="0">
                <a:latin typeface="Calibri"/>
                <a:cs typeface="Calibri"/>
              </a:rPr>
              <a:t>magnetice.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magnetizado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altas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inserción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energizado.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Para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ayudar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reducir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daño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sistemas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protección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asociados,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puede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alibri"/>
                <a:cs typeface="Calibri"/>
              </a:rPr>
              <a:t>desmagnetizarse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antes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alterna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(CA)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completo.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procedimiento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desmagnetización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consiste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aplicar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continua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invertir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polaridad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varias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veces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mientras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reduce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aplicada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hasta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desmagnetizar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núcleo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208" y="405310"/>
            <a:ext cx="7506970" cy="106426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3200" dirty="0">
                <a:solidFill>
                  <a:srgbClr val="001F5F"/>
                </a:solidFill>
              </a:rPr>
              <a:t>CASO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ESTUDIO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spc="-25" dirty="0">
                <a:solidFill>
                  <a:srgbClr val="001F5F"/>
                </a:solidFill>
              </a:rPr>
              <a:t>N°4</a:t>
            </a:r>
            <a:endParaRPr sz="3200"/>
          </a:p>
          <a:p>
            <a:pPr marL="2787650">
              <a:lnSpc>
                <a:spcPct val="100000"/>
              </a:lnSpc>
              <a:spcBef>
                <a:spcPts val="750"/>
              </a:spcBef>
            </a:pPr>
            <a:r>
              <a:rPr sz="2000" spc="-10" dirty="0">
                <a:solidFill>
                  <a:srgbClr val="000000"/>
                </a:solidFill>
              </a:rPr>
              <a:t>TRANSFORMADOR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2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16MVA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138/6.3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kV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2667000" y="1533144"/>
            <a:ext cx="9260205" cy="4727575"/>
            <a:chOff x="2667000" y="1533144"/>
            <a:chExt cx="9260205" cy="47275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3828" y="2167127"/>
              <a:ext cx="1872996" cy="18729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1533144"/>
              <a:ext cx="6565392" cy="4727448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N°5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7182" y="1275410"/>
            <a:ext cx="48342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20MVA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138/22.9KV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69592" y="1603247"/>
            <a:ext cx="9997440" cy="4596765"/>
            <a:chOff x="2069592" y="1603247"/>
            <a:chExt cx="9997440" cy="45967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92511" y="2122931"/>
              <a:ext cx="1874520" cy="18745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9592" y="1603247"/>
              <a:ext cx="7488935" cy="22951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4340" y="3997452"/>
              <a:ext cx="3409188" cy="2202180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1F5F"/>
                </a:solidFill>
              </a:rPr>
              <a:t>CASO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ESTUDIO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spc="-25" dirty="0">
                <a:solidFill>
                  <a:srgbClr val="001F5F"/>
                </a:solidFill>
              </a:rPr>
              <a:t>N°6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107182" y="1275410"/>
            <a:ext cx="43776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4MVA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60/23KV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997667" y="2214331"/>
          <a:ext cx="5797549" cy="19176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6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0029">
                <a:tc gridSpan="6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Devanado</a:t>
                      </a:r>
                      <a:r>
                        <a:rPr sz="1200" b="1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200" b="1" spc="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Alta</a:t>
                      </a:r>
                      <a:r>
                        <a:rPr sz="1200" b="1" spc="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Tensión</a:t>
                      </a:r>
                      <a:r>
                        <a:rPr sz="1200" b="1" spc="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-20" dirty="0">
                          <a:latin typeface="Verdana"/>
                          <a:cs typeface="Verdana"/>
                        </a:rPr>
                        <a:t>(mΩ)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10" dirty="0">
                          <a:latin typeface="Verdana"/>
                          <a:cs typeface="Verdana"/>
                        </a:rPr>
                        <a:t>Posición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20" dirty="0">
                          <a:latin typeface="Verdana"/>
                          <a:cs typeface="Verdana"/>
                        </a:rPr>
                        <a:t>Temp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H1-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H2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H2-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H3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H3-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H1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10" dirty="0">
                          <a:latin typeface="Verdana"/>
                          <a:cs typeface="Verdana"/>
                        </a:rPr>
                        <a:t>Desbalance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39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-25" dirty="0">
                          <a:latin typeface="Verdana"/>
                          <a:cs typeface="Verdana"/>
                        </a:rPr>
                        <a:t>P1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7.029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6.280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6.290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7.839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7.004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7.015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11%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02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-25" dirty="0">
                          <a:latin typeface="Verdana"/>
                          <a:cs typeface="Verdana"/>
                        </a:rPr>
                        <a:t>P6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6.013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5.427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5.335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12%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3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6.706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6.053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5.950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12%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39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200" spc="-25" dirty="0">
                          <a:latin typeface="Verdana"/>
                          <a:cs typeface="Verdana"/>
                        </a:rPr>
                        <a:t>P11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4.954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4.330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4.333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0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5.525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4.829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4.833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14%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521963" y="4494087"/>
          <a:ext cx="4747890" cy="956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7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63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6220">
                <a:tc gridSpan="5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Devanado</a:t>
                      </a:r>
                      <a:r>
                        <a:rPr sz="1200" b="1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200" b="1" spc="-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dirty="0">
                          <a:latin typeface="Verdana"/>
                          <a:cs typeface="Verdana"/>
                        </a:rPr>
                        <a:t>Baja</a:t>
                      </a:r>
                      <a:r>
                        <a:rPr sz="1200" b="1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-10" dirty="0">
                          <a:latin typeface="Verdana"/>
                          <a:cs typeface="Verdana"/>
                        </a:rPr>
                        <a:t>Tensión</a:t>
                      </a:r>
                      <a:r>
                        <a:rPr sz="1200" b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-20" dirty="0">
                          <a:latin typeface="Verdana"/>
                          <a:cs typeface="Verdana"/>
                        </a:rPr>
                        <a:t>(mΩ)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spc="-20" dirty="0">
                          <a:latin typeface="Verdana"/>
                          <a:cs typeface="Verdana"/>
                        </a:rPr>
                        <a:t>Temp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X1-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X0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X2-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X0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dirty="0">
                          <a:latin typeface="Verdana"/>
                          <a:cs typeface="Verdana"/>
                        </a:rPr>
                        <a:t>X3-</a:t>
                      </a:r>
                      <a:r>
                        <a:rPr sz="1200" b="1" spc="-25" dirty="0">
                          <a:latin typeface="Verdana"/>
                          <a:cs typeface="Verdana"/>
                        </a:rPr>
                        <a:t>X0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b="1" spc="-10" dirty="0">
                          <a:latin typeface="Verdana"/>
                          <a:cs typeface="Verdana"/>
                        </a:rPr>
                        <a:t>Desbalance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43ºC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262.4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261.5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261.4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spc="-20" dirty="0">
                          <a:latin typeface="Verdana"/>
                          <a:cs typeface="Verdana"/>
                        </a:rPr>
                        <a:t>0.4%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dirty="0">
                          <a:latin typeface="Verdana"/>
                          <a:cs typeface="Verdana"/>
                        </a:rPr>
                        <a:t>@</a:t>
                      </a:r>
                      <a:r>
                        <a:rPr sz="1200" spc="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20" dirty="0">
                          <a:latin typeface="Verdana"/>
                          <a:cs typeface="Verdana"/>
                        </a:rPr>
                        <a:t>75ºC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292.7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291.7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029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10" dirty="0">
                          <a:latin typeface="Verdana"/>
                          <a:cs typeface="Verdana"/>
                        </a:rPr>
                        <a:t>291.5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20" dirty="0">
                          <a:latin typeface="Verdana"/>
                          <a:cs typeface="Verdana"/>
                        </a:rPr>
                        <a:t>0.4%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06356" y="3136392"/>
            <a:ext cx="1731263" cy="1744979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8190" y="407670"/>
            <a:ext cx="7096759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8190" y="2074240"/>
            <a:ext cx="10637520" cy="4325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FUNDAMENTOS:</a:t>
            </a:r>
            <a:endParaRPr sz="2200">
              <a:latin typeface="Calibri"/>
              <a:cs typeface="Calibri"/>
            </a:endParaRPr>
          </a:p>
          <a:p>
            <a:pPr marL="12700" marR="196215">
              <a:lnSpc>
                <a:spcPct val="140000"/>
              </a:lnSpc>
              <a:spcBef>
                <a:spcPts val="675"/>
              </a:spcBef>
            </a:pPr>
            <a:r>
              <a:rPr sz="1900" dirty="0">
                <a:latin typeface="Calibri"/>
                <a:cs typeface="Calibri"/>
              </a:rPr>
              <a:t>Un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transformador</a:t>
            </a:r>
            <a:r>
              <a:rPr sz="1900" spc="-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esta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diseñado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para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soportar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ciertas</a:t>
            </a:r>
            <a:r>
              <a:rPr sz="1900" spc="-7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cargas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mecánicas.</a:t>
            </a:r>
            <a:r>
              <a:rPr sz="1900" spc="28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Sin</a:t>
            </a:r>
            <a:r>
              <a:rPr sz="1900" spc="-8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embargo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-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límites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diseño </a:t>
            </a:r>
            <a:r>
              <a:rPr sz="1900" dirty="0">
                <a:latin typeface="Calibri"/>
                <a:cs typeface="Calibri"/>
              </a:rPr>
              <a:t>pueden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ser</a:t>
            </a:r>
            <a:r>
              <a:rPr sz="1900" spc="-7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excedidos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debido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a: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dirty="0">
                <a:latin typeface="Calibri"/>
                <a:cs typeface="Calibri"/>
              </a:rPr>
              <a:t>Fuerte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impacto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mecánico: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Transporte,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Movimiento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sísmicos.</a:t>
            </a:r>
            <a:endParaRPr sz="1900">
              <a:latin typeface="Calibri"/>
              <a:cs typeface="Calibri"/>
            </a:endParaRPr>
          </a:p>
          <a:p>
            <a:pPr marL="12700" marR="5080">
              <a:lnSpc>
                <a:spcPct val="183700"/>
              </a:lnSpc>
              <a:spcBef>
                <a:spcPts val="1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1900" dirty="0">
                <a:latin typeface="Calibri"/>
                <a:cs typeface="Calibri"/>
              </a:rPr>
              <a:t>Fuertes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impactos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electromecánicos: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Fallas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sistema,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fallas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conmutador,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falla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sincronización.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resistencia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mecánica</a:t>
            </a:r>
            <a:r>
              <a:rPr sz="1900" spc="3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(simetría)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del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transformador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debilita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con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tiempo.</a:t>
            </a:r>
            <a:endParaRPr sz="1900">
              <a:latin typeface="Calibri"/>
              <a:cs typeface="Calibri"/>
            </a:endParaRPr>
          </a:p>
          <a:p>
            <a:pPr marL="12700" marR="929005">
              <a:lnSpc>
                <a:spcPct val="140000"/>
              </a:lnSpc>
              <a:spcBef>
                <a:spcPts val="1000"/>
              </a:spcBef>
            </a:pPr>
            <a:r>
              <a:rPr sz="1900" dirty="0">
                <a:latin typeface="Calibri"/>
                <a:cs typeface="Calibri"/>
              </a:rPr>
              <a:t>Si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estas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fallas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no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detectan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tiempo,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problema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puede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evolucionar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y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terminar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falla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térmica</a:t>
            </a:r>
            <a:r>
              <a:rPr sz="1900" spc="-50" dirty="0">
                <a:latin typeface="Calibri"/>
                <a:cs typeface="Calibri"/>
              </a:rPr>
              <a:t> o </a:t>
            </a:r>
            <a:r>
              <a:rPr sz="1900" spc="-10" dirty="0">
                <a:latin typeface="Calibri"/>
                <a:cs typeface="Calibri"/>
              </a:rPr>
              <a:t>dieléctrica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que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provoque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perdida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del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transformador.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dirty="0">
                <a:latin typeface="Calibri"/>
                <a:cs typeface="Calibri"/>
              </a:rPr>
              <a:t>La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periodicidad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las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pruebas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SFRA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esencial.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774361"/>
            <a:ext cx="6781165" cy="155257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2400" spc="-10" dirty="0">
                <a:solidFill>
                  <a:srgbClr val="001F5F"/>
                </a:solidFill>
              </a:rPr>
              <a:t>OBJETIVO</a:t>
            </a:r>
            <a:endParaRPr sz="2400"/>
          </a:p>
          <a:p>
            <a:pPr marL="12700" marR="5080" algn="just">
              <a:lnSpc>
                <a:spcPct val="108600"/>
              </a:lnSpc>
              <a:spcBef>
                <a:spcPts val="490"/>
              </a:spcBef>
            </a:pPr>
            <a:r>
              <a:rPr sz="2000" b="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Determinar</a:t>
            </a:r>
            <a:r>
              <a:rPr sz="2000" b="0" spc="3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000" b="0" spc="3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curva</a:t>
            </a:r>
            <a:r>
              <a:rPr sz="2000" b="0" spc="3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0" spc="3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respuesta</a:t>
            </a:r>
            <a:r>
              <a:rPr sz="2000" b="0" spc="3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sz="2000" b="0" spc="3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frecuencia</a:t>
            </a:r>
            <a:r>
              <a:rPr sz="2000" b="0" spc="3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b="0" spc="3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000" b="0" spc="3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función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transferencia</a:t>
            </a:r>
            <a:r>
              <a:rPr sz="2000" b="0" spc="29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000" b="0" spc="29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conjunto</a:t>
            </a:r>
            <a:r>
              <a:rPr sz="2000" b="0" spc="300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eléctrico-dieléctrico-magnético-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mecánico</a:t>
            </a:r>
            <a:r>
              <a:rPr sz="20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20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3258" y="3620515"/>
            <a:ext cx="1806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6575" algn="l"/>
              </a:tabLst>
            </a:pP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aislamiento,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785" y="2650874"/>
            <a:ext cx="4732655" cy="163131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Movimientos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magnético.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8500"/>
              </a:lnSpc>
              <a:spcBef>
                <a:spcPts val="590"/>
              </a:spcBef>
              <a:tabLst>
                <a:tab pos="1000125" algn="l"/>
                <a:tab pos="1524000" algn="l"/>
                <a:tab pos="2080895" algn="l"/>
                <a:tab pos="3850004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latin typeface="Calibri"/>
                <a:cs typeface="Calibri"/>
              </a:rPr>
              <a:t>Daños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arrollamientos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(perdida deformaciones).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9785" y="4334611"/>
            <a:ext cx="6782434" cy="1421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  <a:tabLst>
                <a:tab pos="1542415" algn="l"/>
                <a:tab pos="2037714" algn="l"/>
                <a:tab pos="2836545" algn="l"/>
                <a:tab pos="4001135" algn="l"/>
                <a:tab pos="4518025" algn="l"/>
                <a:tab pos="6038850" algn="l"/>
                <a:tab pos="6476365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latin typeface="Calibri"/>
                <a:cs typeface="Calibri"/>
              </a:rPr>
              <a:t>Disminución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ajuste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mecánico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y/o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movimientos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los </a:t>
            </a:r>
            <a:r>
              <a:rPr sz="2000" spc="-10" dirty="0">
                <a:latin typeface="Calibri"/>
                <a:cs typeface="Calibri"/>
              </a:rPr>
              <a:t>arrollamientos.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Cambios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físicos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estructura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mecánica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conmutador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bajo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2000" spc="-10" dirty="0">
                <a:latin typeface="Calibri"/>
                <a:cs typeface="Calibri"/>
              </a:rPr>
              <a:t>carga.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95250" y="1024114"/>
            <a:ext cx="3924300" cy="2623185"/>
            <a:chOff x="7995250" y="1024114"/>
            <a:chExt cx="3924300" cy="26231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95250" y="1024114"/>
              <a:ext cx="3923914" cy="262299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83938" y="3119711"/>
              <a:ext cx="974090" cy="467995"/>
            </a:xfrm>
            <a:custGeom>
              <a:avLst/>
              <a:gdLst/>
              <a:ahLst/>
              <a:cxnLst/>
              <a:rect l="l" t="t" r="r" b="b"/>
              <a:pathLst>
                <a:path w="974090" h="467995">
                  <a:moveTo>
                    <a:pt x="973811" y="0"/>
                  </a:moveTo>
                  <a:lnTo>
                    <a:pt x="0" y="0"/>
                  </a:lnTo>
                  <a:lnTo>
                    <a:pt x="0" y="467898"/>
                  </a:lnTo>
                  <a:lnTo>
                    <a:pt x="973811" y="467898"/>
                  </a:lnTo>
                  <a:lnTo>
                    <a:pt x="973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683938" y="3119711"/>
            <a:ext cx="974090" cy="467995"/>
          </a:xfrm>
          <a:prstGeom prst="rect">
            <a:avLst/>
          </a:prstGeom>
          <a:ln w="14357">
            <a:solidFill>
              <a:srgbClr val="FFFF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58419" marR="115570">
              <a:lnSpc>
                <a:spcPct val="100000"/>
              </a:lnSpc>
              <a:spcBef>
                <a:spcPts val="204"/>
              </a:spcBef>
            </a:pPr>
            <a:r>
              <a:rPr sz="1350" dirty="0">
                <a:solidFill>
                  <a:srgbClr val="003399"/>
                </a:solidFill>
                <a:latin typeface="Times New Roman"/>
                <a:cs typeface="Times New Roman"/>
              </a:rPr>
              <a:t>Clear</a:t>
            </a:r>
            <a:r>
              <a:rPr sz="1350" spc="-45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350" spc="-10" dirty="0">
                <a:solidFill>
                  <a:srgbClr val="003399"/>
                </a:solidFill>
                <a:latin typeface="Times New Roman"/>
                <a:cs typeface="Times New Roman"/>
              </a:rPr>
              <a:t>bulge </a:t>
            </a:r>
            <a:r>
              <a:rPr sz="1350" dirty="0">
                <a:solidFill>
                  <a:srgbClr val="003399"/>
                </a:solidFill>
                <a:latin typeface="Times New Roman"/>
                <a:cs typeface="Times New Roman"/>
              </a:rPr>
              <a:t>in</a:t>
            </a:r>
            <a:r>
              <a:rPr sz="1350" spc="-25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350" spc="-10" dirty="0">
                <a:solidFill>
                  <a:srgbClr val="003399"/>
                </a:solidFill>
                <a:latin typeface="Times New Roman"/>
                <a:cs typeface="Times New Roman"/>
              </a:rPr>
              <a:t>winding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979664" y="903488"/>
            <a:ext cx="3950335" cy="4740275"/>
            <a:chOff x="7979664" y="903488"/>
            <a:chExt cx="3950335" cy="4740275"/>
          </a:xfrm>
        </p:grpSpPr>
        <p:sp>
          <p:nvSpPr>
            <p:cNvPr id="12" name="object 12"/>
            <p:cNvSpPr/>
            <p:nvPr/>
          </p:nvSpPr>
          <p:spPr>
            <a:xfrm>
              <a:off x="9659684" y="2478315"/>
              <a:ext cx="1242060" cy="647700"/>
            </a:xfrm>
            <a:custGeom>
              <a:avLst/>
              <a:gdLst/>
              <a:ahLst/>
              <a:cxnLst/>
              <a:rect l="l" t="t" r="r" b="b"/>
              <a:pathLst>
                <a:path w="1242059" h="647700">
                  <a:moveTo>
                    <a:pt x="1241437" y="635165"/>
                  </a:moveTo>
                  <a:lnTo>
                    <a:pt x="71920" y="28689"/>
                  </a:lnTo>
                  <a:lnTo>
                    <a:pt x="86296" y="927"/>
                  </a:lnTo>
                  <a:lnTo>
                    <a:pt x="0" y="0"/>
                  </a:lnTo>
                  <a:lnTo>
                    <a:pt x="50812" y="69456"/>
                  </a:lnTo>
                  <a:lnTo>
                    <a:pt x="65608" y="40881"/>
                  </a:lnTo>
                  <a:lnTo>
                    <a:pt x="1235100" y="647636"/>
                  </a:lnTo>
                  <a:lnTo>
                    <a:pt x="1241437" y="63516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6247" y="903488"/>
              <a:ext cx="3922965" cy="314203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3380" y="2983991"/>
              <a:ext cx="3925824" cy="26151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79664" y="2839212"/>
              <a:ext cx="3939539" cy="28041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90332" y="1560575"/>
              <a:ext cx="3939539" cy="3002280"/>
            </a:xfrm>
            <a:prstGeom prst="rect">
              <a:avLst/>
            </a:prstGeom>
          </p:spPr>
        </p:pic>
      </p:grpSp>
      <p:sp>
        <p:nvSpPr>
          <p:cNvPr id="17" name="Rectángulo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1745" y="1492321"/>
            <a:ext cx="10006965" cy="4361815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14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NORMAS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REFERENCIA:</a:t>
            </a:r>
            <a:endParaRPr sz="2400">
              <a:latin typeface="Calibri"/>
              <a:cs typeface="Calibri"/>
            </a:endParaRPr>
          </a:p>
          <a:p>
            <a:pPr marL="236220" marR="5080" indent="-224154">
              <a:lnSpc>
                <a:spcPts val="2590"/>
              </a:lnSpc>
              <a:spcBef>
                <a:spcPts val="1845"/>
              </a:spcBef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latin typeface="Calibri"/>
                <a:cs typeface="Calibri"/>
              </a:rPr>
              <a:t>Cigre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TB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342: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orbel"/>
                <a:cs typeface="Corbel"/>
              </a:rPr>
              <a:t>Mechanical-</a:t>
            </a:r>
            <a:r>
              <a:rPr sz="2400" dirty="0">
                <a:latin typeface="Corbel"/>
                <a:cs typeface="Corbel"/>
              </a:rPr>
              <a:t>condition</a:t>
            </a:r>
            <a:r>
              <a:rPr sz="2400" spc="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assessment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of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transformer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windings</a:t>
            </a:r>
            <a:r>
              <a:rPr sz="2400" spc="2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using </a:t>
            </a:r>
            <a:r>
              <a:rPr sz="2400" dirty="0">
                <a:latin typeface="Corbel"/>
                <a:cs typeface="Corbel"/>
              </a:rPr>
              <a:t>frequency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response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analysis</a:t>
            </a:r>
            <a:r>
              <a:rPr sz="2400" spc="2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(FRA)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Arial"/>
              <a:buChar char="•"/>
            </a:pP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1F5F"/>
              </a:buClr>
              <a:buFont typeface="Arial"/>
              <a:buChar char="•"/>
            </a:pPr>
            <a:endParaRPr sz="2650">
              <a:latin typeface="Corbel"/>
              <a:cs typeface="Corbel"/>
            </a:endParaRPr>
          </a:p>
          <a:p>
            <a:pPr marL="236220" marR="860425" indent="-224154">
              <a:lnSpc>
                <a:spcPts val="2590"/>
              </a:lnSpc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latin typeface="Calibri"/>
                <a:cs typeface="Calibri"/>
              </a:rPr>
              <a:t>IEEE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C57.149-</a:t>
            </a:r>
            <a:r>
              <a:rPr sz="2400" dirty="0">
                <a:latin typeface="Calibri"/>
                <a:cs typeface="Calibri"/>
              </a:rPr>
              <a:t>2012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IEEE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Guide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Application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Interpretation</a:t>
            </a:r>
            <a:r>
              <a:rPr sz="2400" spc="-25" dirty="0">
                <a:latin typeface="Calibri"/>
                <a:cs typeface="Calibri"/>
              </a:rPr>
              <a:t> of </a:t>
            </a:r>
            <a:r>
              <a:rPr sz="2400" dirty="0">
                <a:latin typeface="Calibri"/>
                <a:cs typeface="Calibri"/>
              </a:rPr>
              <a:t>Frequency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Response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Analysis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Oil-</a:t>
            </a:r>
            <a:r>
              <a:rPr sz="2400" dirty="0">
                <a:latin typeface="Calibri"/>
                <a:cs typeface="Calibri"/>
              </a:rPr>
              <a:t>Immersed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Transformers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Arial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Arial"/>
              <a:buChar char="•"/>
            </a:pPr>
            <a:endParaRPr sz="2650">
              <a:latin typeface="Calibri"/>
              <a:cs typeface="Calibri"/>
            </a:endParaRPr>
          </a:p>
          <a:p>
            <a:pPr marL="236220" marR="283210" indent="-224154">
              <a:lnSpc>
                <a:spcPts val="2590"/>
              </a:lnSpc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latin typeface="Calibri"/>
                <a:cs typeface="Calibri"/>
              </a:rPr>
              <a:t>IEC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60076-</a:t>
            </a:r>
            <a:r>
              <a:rPr sz="2400" dirty="0">
                <a:latin typeface="Calibri"/>
                <a:cs typeface="Calibri"/>
              </a:rPr>
              <a:t>18:2012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Power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transformers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18: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Measurement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frequency response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16986" y="3102101"/>
              <a:ext cx="3964304" cy="2263140"/>
            </a:xfrm>
            <a:custGeom>
              <a:avLst/>
              <a:gdLst/>
              <a:ahLst/>
              <a:cxnLst/>
              <a:rect l="l" t="t" r="r" b="b"/>
              <a:pathLst>
                <a:path w="3964304" h="2263140">
                  <a:moveTo>
                    <a:pt x="3963924" y="0"/>
                  </a:moveTo>
                  <a:lnTo>
                    <a:pt x="0" y="0"/>
                  </a:lnTo>
                  <a:lnTo>
                    <a:pt x="0" y="1126236"/>
                  </a:lnTo>
                  <a:lnTo>
                    <a:pt x="0" y="2154936"/>
                  </a:lnTo>
                  <a:lnTo>
                    <a:pt x="335280" y="2154936"/>
                  </a:lnTo>
                  <a:lnTo>
                    <a:pt x="335280" y="2263140"/>
                  </a:lnTo>
                  <a:lnTo>
                    <a:pt x="3963924" y="2263140"/>
                  </a:lnTo>
                  <a:lnTo>
                    <a:pt x="3963924" y="2154936"/>
                  </a:lnTo>
                  <a:lnTo>
                    <a:pt x="3963924" y="1126236"/>
                  </a:lnTo>
                  <a:lnTo>
                    <a:pt x="3963924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16985" y="3102102"/>
              <a:ext cx="3964304" cy="2263140"/>
            </a:xfrm>
            <a:custGeom>
              <a:avLst/>
              <a:gdLst/>
              <a:ahLst/>
              <a:cxnLst/>
              <a:rect l="l" t="t" r="r" b="b"/>
              <a:pathLst>
                <a:path w="3964304" h="2263140">
                  <a:moveTo>
                    <a:pt x="0" y="2263140"/>
                  </a:moveTo>
                  <a:lnTo>
                    <a:pt x="3963923" y="2263140"/>
                  </a:lnTo>
                  <a:lnTo>
                    <a:pt x="3963923" y="0"/>
                  </a:lnTo>
                  <a:lnTo>
                    <a:pt x="0" y="0"/>
                  </a:lnTo>
                  <a:lnTo>
                    <a:pt x="0" y="2263140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84185" y="3330702"/>
              <a:ext cx="1742439" cy="1792605"/>
            </a:xfrm>
            <a:custGeom>
              <a:avLst/>
              <a:gdLst/>
              <a:ahLst/>
              <a:cxnLst/>
              <a:rect l="l" t="t" r="r" b="b"/>
              <a:pathLst>
                <a:path w="1742440" h="1792604">
                  <a:moveTo>
                    <a:pt x="1741931" y="0"/>
                  </a:moveTo>
                  <a:lnTo>
                    <a:pt x="0" y="0"/>
                  </a:lnTo>
                  <a:lnTo>
                    <a:pt x="0" y="1792224"/>
                  </a:lnTo>
                  <a:lnTo>
                    <a:pt x="1741931" y="1792224"/>
                  </a:lnTo>
                  <a:lnTo>
                    <a:pt x="1741931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84185" y="3330702"/>
              <a:ext cx="1742439" cy="1792605"/>
            </a:xfrm>
            <a:custGeom>
              <a:avLst/>
              <a:gdLst/>
              <a:ahLst/>
              <a:cxnLst/>
              <a:rect l="l" t="t" r="r" b="b"/>
              <a:pathLst>
                <a:path w="1742440" h="1792604">
                  <a:moveTo>
                    <a:pt x="0" y="1792224"/>
                  </a:moveTo>
                  <a:lnTo>
                    <a:pt x="1741931" y="1792224"/>
                  </a:lnTo>
                  <a:lnTo>
                    <a:pt x="1741931" y="0"/>
                  </a:lnTo>
                  <a:lnTo>
                    <a:pt x="0" y="0"/>
                  </a:lnTo>
                  <a:lnTo>
                    <a:pt x="0" y="1792224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79385" y="4677917"/>
              <a:ext cx="294640" cy="140335"/>
            </a:xfrm>
            <a:custGeom>
              <a:avLst/>
              <a:gdLst/>
              <a:ahLst/>
              <a:cxnLst/>
              <a:rect l="l" t="t" r="r" b="b"/>
              <a:pathLst>
                <a:path w="294640" h="140335">
                  <a:moveTo>
                    <a:pt x="294131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294131" y="140207"/>
                  </a:lnTo>
                  <a:lnTo>
                    <a:pt x="294131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79385" y="4677917"/>
              <a:ext cx="294640" cy="140335"/>
            </a:xfrm>
            <a:custGeom>
              <a:avLst/>
              <a:gdLst/>
              <a:ahLst/>
              <a:cxnLst/>
              <a:rect l="l" t="t" r="r" b="b"/>
              <a:pathLst>
                <a:path w="294640" h="140335">
                  <a:moveTo>
                    <a:pt x="0" y="140207"/>
                  </a:moveTo>
                  <a:lnTo>
                    <a:pt x="294131" y="140207"/>
                  </a:lnTo>
                  <a:lnTo>
                    <a:pt x="294131" y="0"/>
                  </a:lnTo>
                  <a:lnTo>
                    <a:pt x="0" y="0"/>
                  </a:lnTo>
                  <a:lnTo>
                    <a:pt x="0" y="140207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91578" y="3699510"/>
              <a:ext cx="281940" cy="192405"/>
            </a:xfrm>
            <a:custGeom>
              <a:avLst/>
              <a:gdLst/>
              <a:ahLst/>
              <a:cxnLst/>
              <a:rect l="l" t="t" r="r" b="b"/>
              <a:pathLst>
                <a:path w="281940" h="192404">
                  <a:moveTo>
                    <a:pt x="281940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281940" y="192024"/>
                  </a:lnTo>
                  <a:lnTo>
                    <a:pt x="281940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91578" y="3699510"/>
              <a:ext cx="281940" cy="192405"/>
            </a:xfrm>
            <a:custGeom>
              <a:avLst/>
              <a:gdLst/>
              <a:ahLst/>
              <a:cxnLst/>
              <a:rect l="l" t="t" r="r" b="b"/>
              <a:pathLst>
                <a:path w="281940" h="192404">
                  <a:moveTo>
                    <a:pt x="0" y="192024"/>
                  </a:moveTo>
                  <a:lnTo>
                    <a:pt x="281940" y="192024"/>
                  </a:lnTo>
                  <a:lnTo>
                    <a:pt x="281940" y="0"/>
                  </a:lnTo>
                  <a:lnTo>
                    <a:pt x="0" y="0"/>
                  </a:lnTo>
                  <a:lnTo>
                    <a:pt x="0" y="192024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69936" y="3329939"/>
              <a:ext cx="1129665" cy="1804670"/>
            </a:xfrm>
            <a:custGeom>
              <a:avLst/>
              <a:gdLst/>
              <a:ahLst/>
              <a:cxnLst/>
              <a:rect l="l" t="t" r="r" b="b"/>
              <a:pathLst>
                <a:path w="1129665" h="1804670">
                  <a:moveTo>
                    <a:pt x="38100" y="0"/>
                  </a:moveTo>
                  <a:lnTo>
                    <a:pt x="0" y="0"/>
                  </a:lnTo>
                  <a:lnTo>
                    <a:pt x="0" y="1790700"/>
                  </a:lnTo>
                  <a:lnTo>
                    <a:pt x="38100" y="1790700"/>
                  </a:lnTo>
                  <a:lnTo>
                    <a:pt x="38100" y="0"/>
                  </a:lnTo>
                  <a:close/>
                </a:path>
                <a:path w="1129665" h="1804670">
                  <a:moveTo>
                    <a:pt x="240792" y="0"/>
                  </a:moveTo>
                  <a:lnTo>
                    <a:pt x="202692" y="0"/>
                  </a:lnTo>
                  <a:lnTo>
                    <a:pt x="202692" y="1790700"/>
                  </a:lnTo>
                  <a:lnTo>
                    <a:pt x="240792" y="1790700"/>
                  </a:lnTo>
                  <a:lnTo>
                    <a:pt x="240792" y="0"/>
                  </a:lnTo>
                  <a:close/>
                </a:path>
                <a:path w="1129665" h="1804670">
                  <a:moveTo>
                    <a:pt x="926592" y="13716"/>
                  </a:moveTo>
                  <a:lnTo>
                    <a:pt x="888492" y="13716"/>
                  </a:lnTo>
                  <a:lnTo>
                    <a:pt x="888492" y="1804416"/>
                  </a:lnTo>
                  <a:lnTo>
                    <a:pt x="926592" y="1804416"/>
                  </a:lnTo>
                  <a:lnTo>
                    <a:pt x="926592" y="13716"/>
                  </a:lnTo>
                  <a:close/>
                </a:path>
                <a:path w="1129665" h="1804670">
                  <a:moveTo>
                    <a:pt x="1129284" y="13716"/>
                  </a:moveTo>
                  <a:lnTo>
                    <a:pt x="1091184" y="13716"/>
                  </a:lnTo>
                  <a:lnTo>
                    <a:pt x="1091184" y="1804416"/>
                  </a:lnTo>
                  <a:lnTo>
                    <a:pt x="1129284" y="1804416"/>
                  </a:lnTo>
                  <a:lnTo>
                    <a:pt x="1129284" y="13716"/>
                  </a:lnTo>
                  <a:close/>
                </a:path>
              </a:pathLst>
            </a:custGeom>
            <a:solidFill>
              <a:srgbClr val="0008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08832" y="1629156"/>
              <a:ext cx="939165" cy="1460500"/>
            </a:xfrm>
            <a:custGeom>
              <a:avLst/>
              <a:gdLst/>
              <a:ahLst/>
              <a:cxnLst/>
              <a:rect l="l" t="t" r="r" b="b"/>
              <a:pathLst>
                <a:path w="939164" h="1460500">
                  <a:moveTo>
                    <a:pt x="704088" y="0"/>
                  </a:moveTo>
                  <a:lnTo>
                    <a:pt x="234695" y="0"/>
                  </a:lnTo>
                  <a:lnTo>
                    <a:pt x="0" y="1459992"/>
                  </a:lnTo>
                  <a:lnTo>
                    <a:pt x="938783" y="1459992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99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85971" y="1609343"/>
              <a:ext cx="984885" cy="1499870"/>
            </a:xfrm>
            <a:custGeom>
              <a:avLst/>
              <a:gdLst/>
              <a:ahLst/>
              <a:cxnLst/>
              <a:rect l="l" t="t" r="r" b="b"/>
              <a:pathLst>
                <a:path w="984885" h="1499870">
                  <a:moveTo>
                    <a:pt x="743203" y="0"/>
                  </a:moveTo>
                  <a:lnTo>
                    <a:pt x="241300" y="0"/>
                  </a:lnTo>
                  <a:lnTo>
                    <a:pt x="239775" y="15875"/>
                  </a:lnTo>
                  <a:lnTo>
                    <a:pt x="4825" y="1477390"/>
                  </a:lnTo>
                  <a:lnTo>
                    <a:pt x="0" y="1499615"/>
                  </a:lnTo>
                  <a:lnTo>
                    <a:pt x="984503" y="1499615"/>
                  </a:lnTo>
                  <a:lnTo>
                    <a:pt x="982236" y="1483740"/>
                  </a:lnTo>
                  <a:lnTo>
                    <a:pt x="41275" y="1483740"/>
                  </a:lnTo>
                  <a:lnTo>
                    <a:pt x="22225" y="1480565"/>
                  </a:lnTo>
                  <a:lnTo>
                    <a:pt x="22225" y="1461515"/>
                  </a:lnTo>
                  <a:lnTo>
                    <a:pt x="44849" y="1461515"/>
                  </a:lnTo>
                  <a:lnTo>
                    <a:pt x="273798" y="38100"/>
                  </a:lnTo>
                  <a:lnTo>
                    <a:pt x="257301" y="38100"/>
                  </a:lnTo>
                  <a:lnTo>
                    <a:pt x="257301" y="19050"/>
                  </a:lnTo>
                  <a:lnTo>
                    <a:pt x="746889" y="19050"/>
                  </a:lnTo>
                  <a:lnTo>
                    <a:pt x="746378" y="15875"/>
                  </a:lnTo>
                  <a:lnTo>
                    <a:pt x="743203" y="0"/>
                  </a:lnTo>
                  <a:close/>
                </a:path>
                <a:path w="984885" h="1499870">
                  <a:moveTo>
                    <a:pt x="941180" y="1461515"/>
                  </a:moveTo>
                  <a:lnTo>
                    <a:pt x="44849" y="1461515"/>
                  </a:lnTo>
                  <a:lnTo>
                    <a:pt x="41275" y="1483740"/>
                  </a:lnTo>
                  <a:lnTo>
                    <a:pt x="944752" y="1483740"/>
                  </a:lnTo>
                  <a:lnTo>
                    <a:pt x="941180" y="1461515"/>
                  </a:lnTo>
                  <a:close/>
                </a:path>
                <a:path w="984885" h="1499870">
                  <a:moveTo>
                    <a:pt x="746889" y="19050"/>
                  </a:moveTo>
                  <a:lnTo>
                    <a:pt x="727201" y="19050"/>
                  </a:lnTo>
                  <a:lnTo>
                    <a:pt x="727201" y="38100"/>
                  </a:lnTo>
                  <a:lnTo>
                    <a:pt x="712355" y="38100"/>
                  </a:lnTo>
                  <a:lnTo>
                    <a:pt x="941180" y="1461515"/>
                  </a:lnTo>
                  <a:lnTo>
                    <a:pt x="962278" y="1461515"/>
                  </a:lnTo>
                  <a:lnTo>
                    <a:pt x="962278" y="1480565"/>
                  </a:lnTo>
                  <a:lnTo>
                    <a:pt x="944752" y="1483740"/>
                  </a:lnTo>
                  <a:lnTo>
                    <a:pt x="982236" y="1483740"/>
                  </a:lnTo>
                  <a:lnTo>
                    <a:pt x="981328" y="1477390"/>
                  </a:lnTo>
                  <a:lnTo>
                    <a:pt x="746889" y="19050"/>
                  </a:lnTo>
                  <a:close/>
                </a:path>
                <a:path w="984885" h="1499870">
                  <a:moveTo>
                    <a:pt x="727201" y="19050"/>
                  </a:moveTo>
                  <a:lnTo>
                    <a:pt x="257301" y="19050"/>
                  </a:lnTo>
                  <a:lnTo>
                    <a:pt x="276351" y="22225"/>
                  </a:lnTo>
                  <a:lnTo>
                    <a:pt x="273798" y="38100"/>
                  </a:lnTo>
                  <a:lnTo>
                    <a:pt x="712355" y="38100"/>
                  </a:lnTo>
                  <a:lnTo>
                    <a:pt x="709802" y="22225"/>
                  </a:lnTo>
                  <a:lnTo>
                    <a:pt x="727201" y="19050"/>
                  </a:lnTo>
                  <a:close/>
                </a:path>
              </a:pathLst>
            </a:custGeom>
            <a:solidFill>
              <a:srgbClr val="0008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33515" y="2124455"/>
              <a:ext cx="609600" cy="977265"/>
            </a:xfrm>
            <a:custGeom>
              <a:avLst/>
              <a:gdLst/>
              <a:ahLst/>
              <a:cxnLst/>
              <a:rect l="l" t="t" r="r" b="b"/>
              <a:pathLst>
                <a:path w="609600" h="977264">
                  <a:moveTo>
                    <a:pt x="457200" y="0"/>
                  </a:moveTo>
                  <a:lnTo>
                    <a:pt x="152400" y="0"/>
                  </a:lnTo>
                  <a:lnTo>
                    <a:pt x="0" y="976884"/>
                  </a:lnTo>
                  <a:lnTo>
                    <a:pt x="609600" y="976884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99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12180" y="2104643"/>
              <a:ext cx="2467610" cy="3030220"/>
            </a:xfrm>
            <a:custGeom>
              <a:avLst/>
              <a:gdLst/>
              <a:ahLst/>
              <a:cxnLst/>
              <a:rect l="l" t="t" r="r" b="b"/>
              <a:pathLst>
                <a:path w="2467609" h="3030220">
                  <a:moveTo>
                    <a:pt x="653796" y="1016508"/>
                  </a:moveTo>
                  <a:lnTo>
                    <a:pt x="651522" y="1000633"/>
                  </a:lnTo>
                  <a:lnTo>
                    <a:pt x="650621" y="994283"/>
                  </a:lnTo>
                  <a:lnTo>
                    <a:pt x="631571" y="871994"/>
                  </a:lnTo>
                  <a:lnTo>
                    <a:pt x="631571" y="978408"/>
                  </a:lnTo>
                  <a:lnTo>
                    <a:pt x="631571" y="997458"/>
                  </a:lnTo>
                  <a:lnTo>
                    <a:pt x="614172" y="1000633"/>
                  </a:lnTo>
                  <a:lnTo>
                    <a:pt x="610704" y="978408"/>
                  </a:lnTo>
                  <a:lnTo>
                    <a:pt x="44729" y="978408"/>
                  </a:lnTo>
                  <a:lnTo>
                    <a:pt x="41275" y="1000633"/>
                  </a:lnTo>
                  <a:lnTo>
                    <a:pt x="22225" y="997458"/>
                  </a:lnTo>
                  <a:lnTo>
                    <a:pt x="22225" y="978408"/>
                  </a:lnTo>
                  <a:lnTo>
                    <a:pt x="44729" y="978408"/>
                  </a:lnTo>
                  <a:lnTo>
                    <a:pt x="191071" y="38100"/>
                  </a:lnTo>
                  <a:lnTo>
                    <a:pt x="174498" y="38100"/>
                  </a:lnTo>
                  <a:lnTo>
                    <a:pt x="174498" y="19050"/>
                  </a:lnTo>
                  <a:lnTo>
                    <a:pt x="193548" y="22225"/>
                  </a:lnTo>
                  <a:lnTo>
                    <a:pt x="191071" y="38100"/>
                  </a:lnTo>
                  <a:lnTo>
                    <a:pt x="464235" y="38100"/>
                  </a:lnTo>
                  <a:lnTo>
                    <a:pt x="461772" y="22225"/>
                  </a:lnTo>
                  <a:lnTo>
                    <a:pt x="479298" y="19050"/>
                  </a:lnTo>
                  <a:lnTo>
                    <a:pt x="479298" y="38100"/>
                  </a:lnTo>
                  <a:lnTo>
                    <a:pt x="464235" y="38100"/>
                  </a:lnTo>
                  <a:lnTo>
                    <a:pt x="610704" y="978408"/>
                  </a:lnTo>
                  <a:lnTo>
                    <a:pt x="631571" y="978408"/>
                  </a:lnTo>
                  <a:lnTo>
                    <a:pt x="631571" y="871994"/>
                  </a:lnTo>
                  <a:lnTo>
                    <a:pt x="498703" y="19050"/>
                  </a:lnTo>
                  <a:lnTo>
                    <a:pt x="498221" y="15875"/>
                  </a:lnTo>
                  <a:lnTo>
                    <a:pt x="495046" y="0"/>
                  </a:lnTo>
                  <a:lnTo>
                    <a:pt x="158750" y="0"/>
                  </a:lnTo>
                  <a:lnTo>
                    <a:pt x="157099" y="15875"/>
                  </a:lnTo>
                  <a:lnTo>
                    <a:pt x="4699" y="994283"/>
                  </a:lnTo>
                  <a:lnTo>
                    <a:pt x="0" y="1016508"/>
                  </a:lnTo>
                  <a:lnTo>
                    <a:pt x="653796" y="1016508"/>
                  </a:lnTo>
                  <a:close/>
                </a:path>
                <a:path w="2467609" h="3030220">
                  <a:moveTo>
                    <a:pt x="2467356" y="1239012"/>
                  </a:moveTo>
                  <a:lnTo>
                    <a:pt x="2429256" y="1239012"/>
                  </a:lnTo>
                  <a:lnTo>
                    <a:pt x="2429256" y="3029712"/>
                  </a:lnTo>
                  <a:lnTo>
                    <a:pt x="2467356" y="3029712"/>
                  </a:lnTo>
                  <a:lnTo>
                    <a:pt x="2467356" y="1239012"/>
                  </a:lnTo>
                  <a:close/>
                </a:path>
              </a:pathLst>
            </a:custGeom>
            <a:solidFill>
              <a:srgbClr val="0008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66794" y="3597402"/>
              <a:ext cx="2554605" cy="1209040"/>
            </a:xfrm>
            <a:custGeom>
              <a:avLst/>
              <a:gdLst/>
              <a:ahLst/>
              <a:cxnLst/>
              <a:rect l="l" t="t" r="r" b="b"/>
              <a:pathLst>
                <a:path w="2554604" h="1209039">
                  <a:moveTo>
                    <a:pt x="2554224" y="0"/>
                  </a:moveTo>
                  <a:lnTo>
                    <a:pt x="0" y="0"/>
                  </a:lnTo>
                  <a:lnTo>
                    <a:pt x="0" y="1208532"/>
                  </a:lnTo>
                  <a:lnTo>
                    <a:pt x="2554224" y="1208532"/>
                  </a:lnTo>
                  <a:lnTo>
                    <a:pt x="2554224" y="0"/>
                  </a:lnTo>
                  <a:close/>
                </a:path>
              </a:pathLst>
            </a:custGeom>
            <a:solidFill>
              <a:srgbClr val="F99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66794" y="3597402"/>
              <a:ext cx="2554605" cy="1209040"/>
            </a:xfrm>
            <a:custGeom>
              <a:avLst/>
              <a:gdLst/>
              <a:ahLst/>
              <a:cxnLst/>
              <a:rect l="l" t="t" r="r" b="b"/>
              <a:pathLst>
                <a:path w="2554604" h="1209039">
                  <a:moveTo>
                    <a:pt x="0" y="1208532"/>
                  </a:moveTo>
                  <a:lnTo>
                    <a:pt x="2554224" y="1208532"/>
                  </a:lnTo>
                  <a:lnTo>
                    <a:pt x="2554224" y="0"/>
                  </a:lnTo>
                  <a:lnTo>
                    <a:pt x="0" y="0"/>
                  </a:lnTo>
                  <a:lnTo>
                    <a:pt x="0" y="1208532"/>
                  </a:lnTo>
                  <a:close/>
                </a:path>
              </a:pathLst>
            </a:custGeom>
            <a:ln w="38099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33694" y="4245102"/>
              <a:ext cx="672465" cy="521334"/>
            </a:xfrm>
            <a:custGeom>
              <a:avLst/>
              <a:gdLst/>
              <a:ahLst/>
              <a:cxnLst/>
              <a:rect l="l" t="t" r="r" b="b"/>
              <a:pathLst>
                <a:path w="672465" h="521335">
                  <a:moveTo>
                    <a:pt x="584961" y="0"/>
                  </a:moveTo>
                  <a:lnTo>
                    <a:pt x="87121" y="0"/>
                  </a:lnTo>
                  <a:lnTo>
                    <a:pt x="69722" y="1650"/>
                  </a:lnTo>
                  <a:lnTo>
                    <a:pt x="25400" y="25400"/>
                  </a:lnTo>
                  <a:lnTo>
                    <a:pt x="1523" y="69977"/>
                  </a:lnTo>
                  <a:lnTo>
                    <a:pt x="0" y="87375"/>
                  </a:lnTo>
                  <a:lnTo>
                    <a:pt x="0" y="433831"/>
                  </a:lnTo>
                  <a:lnTo>
                    <a:pt x="14223" y="483108"/>
                  </a:lnTo>
                  <a:lnTo>
                    <a:pt x="52323" y="514858"/>
                  </a:lnTo>
                  <a:lnTo>
                    <a:pt x="87121" y="521208"/>
                  </a:lnTo>
                  <a:lnTo>
                    <a:pt x="584961" y="521208"/>
                  </a:lnTo>
                  <a:lnTo>
                    <a:pt x="633983" y="506856"/>
                  </a:lnTo>
                  <a:lnTo>
                    <a:pt x="665733" y="468756"/>
                  </a:lnTo>
                  <a:lnTo>
                    <a:pt x="672083" y="433831"/>
                  </a:lnTo>
                  <a:lnTo>
                    <a:pt x="672083" y="87375"/>
                  </a:lnTo>
                  <a:lnTo>
                    <a:pt x="657859" y="38100"/>
                  </a:lnTo>
                  <a:lnTo>
                    <a:pt x="619759" y="6350"/>
                  </a:lnTo>
                  <a:lnTo>
                    <a:pt x="584961" y="0"/>
                  </a:lnTo>
                  <a:close/>
                </a:path>
              </a:pathLst>
            </a:custGeom>
            <a:solidFill>
              <a:srgbClr val="FCE0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33694" y="4245102"/>
              <a:ext cx="672465" cy="521334"/>
            </a:xfrm>
            <a:custGeom>
              <a:avLst/>
              <a:gdLst/>
              <a:ahLst/>
              <a:cxnLst/>
              <a:rect l="l" t="t" r="r" b="b"/>
              <a:pathLst>
                <a:path w="672465" h="521335">
                  <a:moveTo>
                    <a:pt x="87121" y="0"/>
                  </a:moveTo>
                  <a:lnTo>
                    <a:pt x="38100" y="14350"/>
                  </a:lnTo>
                  <a:lnTo>
                    <a:pt x="6350" y="52450"/>
                  </a:lnTo>
                  <a:lnTo>
                    <a:pt x="0" y="87375"/>
                  </a:lnTo>
                  <a:lnTo>
                    <a:pt x="0" y="433831"/>
                  </a:lnTo>
                  <a:lnTo>
                    <a:pt x="14223" y="483108"/>
                  </a:lnTo>
                  <a:lnTo>
                    <a:pt x="52323" y="514858"/>
                  </a:lnTo>
                  <a:lnTo>
                    <a:pt x="87121" y="521208"/>
                  </a:lnTo>
                  <a:lnTo>
                    <a:pt x="584961" y="521208"/>
                  </a:lnTo>
                  <a:lnTo>
                    <a:pt x="633983" y="506856"/>
                  </a:lnTo>
                  <a:lnTo>
                    <a:pt x="665733" y="468756"/>
                  </a:lnTo>
                  <a:lnTo>
                    <a:pt x="672083" y="433831"/>
                  </a:lnTo>
                  <a:lnTo>
                    <a:pt x="672083" y="87375"/>
                  </a:lnTo>
                  <a:lnTo>
                    <a:pt x="657859" y="38100"/>
                  </a:lnTo>
                  <a:lnTo>
                    <a:pt x="619759" y="6350"/>
                  </a:lnTo>
                  <a:lnTo>
                    <a:pt x="584961" y="0"/>
                  </a:lnTo>
                  <a:lnTo>
                    <a:pt x="87121" y="0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95394" y="3711702"/>
              <a:ext cx="609600" cy="1004569"/>
            </a:xfrm>
            <a:custGeom>
              <a:avLst/>
              <a:gdLst/>
              <a:ahLst/>
              <a:cxnLst/>
              <a:rect l="l" t="t" r="r" b="b"/>
              <a:pathLst>
                <a:path w="609600" h="1004570">
                  <a:moveTo>
                    <a:pt x="508000" y="0"/>
                  </a:moveTo>
                  <a:lnTo>
                    <a:pt x="101600" y="0"/>
                  </a:lnTo>
                  <a:lnTo>
                    <a:pt x="80898" y="1650"/>
                  </a:lnTo>
                  <a:lnTo>
                    <a:pt x="44450" y="17525"/>
                  </a:lnTo>
                  <a:lnTo>
                    <a:pt x="17398" y="44450"/>
                  </a:lnTo>
                  <a:lnTo>
                    <a:pt x="1523" y="81025"/>
                  </a:lnTo>
                  <a:lnTo>
                    <a:pt x="0" y="101727"/>
                  </a:lnTo>
                  <a:lnTo>
                    <a:pt x="0" y="902589"/>
                  </a:lnTo>
                  <a:lnTo>
                    <a:pt x="7873" y="942340"/>
                  </a:lnTo>
                  <a:lnTo>
                    <a:pt x="30098" y="974090"/>
                  </a:lnTo>
                  <a:lnTo>
                    <a:pt x="61848" y="996315"/>
                  </a:lnTo>
                  <a:lnTo>
                    <a:pt x="101600" y="1004316"/>
                  </a:lnTo>
                  <a:lnTo>
                    <a:pt x="508000" y="1004316"/>
                  </a:lnTo>
                  <a:lnTo>
                    <a:pt x="547623" y="996315"/>
                  </a:lnTo>
                  <a:lnTo>
                    <a:pt x="579373" y="974090"/>
                  </a:lnTo>
                  <a:lnTo>
                    <a:pt x="601598" y="942340"/>
                  </a:lnTo>
                  <a:lnTo>
                    <a:pt x="609600" y="902589"/>
                  </a:lnTo>
                  <a:lnTo>
                    <a:pt x="609600" y="101727"/>
                  </a:lnTo>
                  <a:lnTo>
                    <a:pt x="601598" y="61975"/>
                  </a:lnTo>
                  <a:lnTo>
                    <a:pt x="579373" y="30225"/>
                  </a:lnTo>
                  <a:lnTo>
                    <a:pt x="547623" y="8000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FCE0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95394" y="3711702"/>
              <a:ext cx="609600" cy="1004569"/>
            </a:xfrm>
            <a:custGeom>
              <a:avLst/>
              <a:gdLst/>
              <a:ahLst/>
              <a:cxnLst/>
              <a:rect l="l" t="t" r="r" b="b"/>
              <a:pathLst>
                <a:path w="609600" h="1004570">
                  <a:moveTo>
                    <a:pt x="101600" y="0"/>
                  </a:moveTo>
                  <a:lnTo>
                    <a:pt x="61848" y="8000"/>
                  </a:lnTo>
                  <a:lnTo>
                    <a:pt x="30098" y="30225"/>
                  </a:lnTo>
                  <a:lnTo>
                    <a:pt x="7873" y="61975"/>
                  </a:lnTo>
                  <a:lnTo>
                    <a:pt x="0" y="101727"/>
                  </a:lnTo>
                  <a:lnTo>
                    <a:pt x="0" y="902589"/>
                  </a:lnTo>
                  <a:lnTo>
                    <a:pt x="7873" y="942340"/>
                  </a:lnTo>
                  <a:lnTo>
                    <a:pt x="30098" y="974090"/>
                  </a:lnTo>
                  <a:lnTo>
                    <a:pt x="61848" y="996315"/>
                  </a:lnTo>
                  <a:lnTo>
                    <a:pt x="101600" y="1004316"/>
                  </a:lnTo>
                  <a:lnTo>
                    <a:pt x="508000" y="1004316"/>
                  </a:lnTo>
                  <a:lnTo>
                    <a:pt x="547623" y="996315"/>
                  </a:lnTo>
                  <a:lnTo>
                    <a:pt x="579373" y="974090"/>
                  </a:lnTo>
                  <a:lnTo>
                    <a:pt x="601598" y="942340"/>
                  </a:lnTo>
                  <a:lnTo>
                    <a:pt x="609600" y="902589"/>
                  </a:lnTo>
                  <a:lnTo>
                    <a:pt x="609600" y="101727"/>
                  </a:lnTo>
                  <a:lnTo>
                    <a:pt x="601598" y="61975"/>
                  </a:lnTo>
                  <a:lnTo>
                    <a:pt x="579373" y="30225"/>
                  </a:lnTo>
                  <a:lnTo>
                    <a:pt x="547623" y="8000"/>
                  </a:lnTo>
                  <a:lnTo>
                    <a:pt x="508000" y="0"/>
                  </a:lnTo>
                  <a:lnTo>
                    <a:pt x="101600" y="0"/>
                  </a:lnTo>
                  <a:close/>
                </a:path>
              </a:pathLst>
            </a:custGeom>
            <a:ln w="38100">
              <a:solidFill>
                <a:srgbClr val="0008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392427" y="455752"/>
            <a:ext cx="658875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80" dirty="0">
                <a:solidFill>
                  <a:srgbClr val="000000"/>
                </a:solidFill>
                <a:latin typeface="Corbel"/>
                <a:cs typeface="Corbel"/>
              </a:rPr>
              <a:t>Sintomas:</a:t>
            </a:r>
            <a:r>
              <a:rPr sz="3600" spc="22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55" dirty="0">
                <a:solidFill>
                  <a:srgbClr val="000000"/>
                </a:solidFill>
                <a:latin typeface="Corbel"/>
                <a:cs typeface="Corbel"/>
              </a:rPr>
              <a:t>¿No</a:t>
            </a:r>
            <a:r>
              <a:rPr sz="3600" spc="22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70" dirty="0">
                <a:solidFill>
                  <a:srgbClr val="000000"/>
                </a:solidFill>
                <a:latin typeface="Corbel"/>
                <a:cs typeface="Corbel"/>
              </a:rPr>
              <a:t>seria</a:t>
            </a:r>
            <a:r>
              <a:rPr sz="3600" spc="24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70" dirty="0">
                <a:solidFill>
                  <a:srgbClr val="000000"/>
                </a:solidFill>
                <a:latin typeface="Corbel"/>
                <a:cs typeface="Corbel"/>
              </a:rPr>
              <a:t>agradable?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314450" y="1590294"/>
            <a:ext cx="2433955" cy="1252855"/>
          </a:xfrm>
          <a:custGeom>
            <a:avLst/>
            <a:gdLst/>
            <a:ahLst/>
            <a:cxnLst/>
            <a:rect l="l" t="t" r="r" b="b"/>
            <a:pathLst>
              <a:path w="2433954" h="1252855">
                <a:moveTo>
                  <a:pt x="0" y="1252727"/>
                </a:moveTo>
                <a:lnTo>
                  <a:pt x="2433828" y="1252727"/>
                </a:lnTo>
                <a:lnTo>
                  <a:pt x="2433828" y="0"/>
                </a:lnTo>
                <a:lnTo>
                  <a:pt x="0" y="0"/>
                </a:lnTo>
                <a:lnTo>
                  <a:pt x="0" y="1252727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391538" y="1575308"/>
            <a:ext cx="2241550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latin typeface="Arial"/>
                <a:cs typeface="Arial"/>
              </a:rPr>
              <a:t>Pared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del </a:t>
            </a:r>
            <a:r>
              <a:rPr sz="2800" dirty="0">
                <a:latin typeface="Arial"/>
                <a:cs typeface="Arial"/>
              </a:rPr>
              <a:t>tanque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de </a:t>
            </a:r>
            <a:r>
              <a:rPr sz="2800" spc="-10" dirty="0">
                <a:latin typeface="Arial"/>
                <a:cs typeface="Arial"/>
              </a:rPr>
              <a:t>transforamdor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48914" y="2689479"/>
            <a:ext cx="5208270" cy="3446779"/>
            <a:chOff x="2748914" y="2689479"/>
            <a:chExt cx="5208270" cy="3446779"/>
          </a:xfrm>
        </p:grpSpPr>
        <p:sp>
          <p:nvSpPr>
            <p:cNvPr id="27" name="object 27"/>
            <p:cNvSpPr/>
            <p:nvPr/>
          </p:nvSpPr>
          <p:spPr>
            <a:xfrm>
              <a:off x="2748914" y="2689479"/>
              <a:ext cx="929640" cy="743585"/>
            </a:xfrm>
            <a:custGeom>
              <a:avLst/>
              <a:gdLst/>
              <a:ahLst/>
              <a:cxnLst/>
              <a:rect l="l" t="t" r="r" b="b"/>
              <a:pathLst>
                <a:path w="929639" h="743585">
                  <a:moveTo>
                    <a:pt x="827881" y="687182"/>
                  </a:moveTo>
                  <a:lnTo>
                    <a:pt x="804163" y="717042"/>
                  </a:lnTo>
                  <a:lnTo>
                    <a:pt x="929259" y="743331"/>
                  </a:lnTo>
                  <a:lnTo>
                    <a:pt x="908604" y="699008"/>
                  </a:lnTo>
                  <a:lnTo>
                    <a:pt x="842772" y="699008"/>
                  </a:lnTo>
                  <a:lnTo>
                    <a:pt x="827881" y="687182"/>
                  </a:lnTo>
                  <a:close/>
                </a:path>
                <a:path w="929639" h="743585">
                  <a:moveTo>
                    <a:pt x="851602" y="657319"/>
                  </a:moveTo>
                  <a:lnTo>
                    <a:pt x="827881" y="687182"/>
                  </a:lnTo>
                  <a:lnTo>
                    <a:pt x="842772" y="699008"/>
                  </a:lnTo>
                  <a:lnTo>
                    <a:pt x="866521" y="669163"/>
                  </a:lnTo>
                  <a:lnTo>
                    <a:pt x="851602" y="657319"/>
                  </a:lnTo>
                  <a:close/>
                </a:path>
                <a:path w="929639" h="743585">
                  <a:moveTo>
                    <a:pt x="875284" y="627507"/>
                  </a:moveTo>
                  <a:lnTo>
                    <a:pt x="851602" y="657319"/>
                  </a:lnTo>
                  <a:lnTo>
                    <a:pt x="866521" y="669163"/>
                  </a:lnTo>
                  <a:lnTo>
                    <a:pt x="842772" y="699008"/>
                  </a:lnTo>
                  <a:lnTo>
                    <a:pt x="908604" y="699008"/>
                  </a:lnTo>
                  <a:lnTo>
                    <a:pt x="875284" y="627507"/>
                  </a:lnTo>
                  <a:close/>
                </a:path>
                <a:path w="929639" h="743585">
                  <a:moveTo>
                    <a:pt x="23622" y="0"/>
                  </a:moveTo>
                  <a:lnTo>
                    <a:pt x="0" y="29718"/>
                  </a:lnTo>
                  <a:lnTo>
                    <a:pt x="827881" y="687182"/>
                  </a:lnTo>
                  <a:lnTo>
                    <a:pt x="851602" y="657319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81550" y="5257038"/>
              <a:ext cx="3162300" cy="866140"/>
            </a:xfrm>
            <a:custGeom>
              <a:avLst/>
              <a:gdLst/>
              <a:ahLst/>
              <a:cxnLst/>
              <a:rect l="l" t="t" r="r" b="b"/>
              <a:pathLst>
                <a:path w="3162300" h="866139">
                  <a:moveTo>
                    <a:pt x="3162300" y="0"/>
                  </a:moveTo>
                  <a:lnTo>
                    <a:pt x="0" y="0"/>
                  </a:lnTo>
                  <a:lnTo>
                    <a:pt x="0" y="865632"/>
                  </a:lnTo>
                  <a:lnTo>
                    <a:pt x="3162300" y="865632"/>
                  </a:lnTo>
                  <a:lnTo>
                    <a:pt x="3162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81550" y="5257038"/>
              <a:ext cx="3162300" cy="866140"/>
            </a:xfrm>
            <a:custGeom>
              <a:avLst/>
              <a:gdLst/>
              <a:ahLst/>
              <a:cxnLst/>
              <a:rect l="l" t="t" r="r" b="b"/>
              <a:pathLst>
                <a:path w="3162300" h="866139">
                  <a:moveTo>
                    <a:pt x="0" y="865632"/>
                  </a:moveTo>
                  <a:lnTo>
                    <a:pt x="3162300" y="865632"/>
                  </a:lnTo>
                  <a:lnTo>
                    <a:pt x="3162300" y="0"/>
                  </a:lnTo>
                  <a:lnTo>
                    <a:pt x="0" y="0"/>
                  </a:lnTo>
                  <a:lnTo>
                    <a:pt x="0" y="8656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781550" y="5384291"/>
            <a:ext cx="3162300" cy="7385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2165"/>
              </a:lnSpc>
            </a:pPr>
            <a:r>
              <a:rPr sz="2800" dirty="0">
                <a:latin typeface="Arial"/>
                <a:cs typeface="Arial"/>
              </a:rPr>
              <a:t>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aceite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  <a:p>
            <a:pPr marL="90170">
              <a:lnSpc>
                <a:spcPts val="3195"/>
              </a:lnSpc>
            </a:pPr>
            <a:r>
              <a:rPr sz="2800" dirty="0">
                <a:latin typeface="Arial"/>
                <a:cs typeface="Arial"/>
              </a:rPr>
              <a:t>siempre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claro…</a:t>
            </a:r>
            <a:endParaRPr sz="2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568945" y="1564386"/>
            <a:ext cx="2837815" cy="1641475"/>
          </a:xfrm>
          <a:custGeom>
            <a:avLst/>
            <a:gdLst/>
            <a:ahLst/>
            <a:cxnLst/>
            <a:rect l="l" t="t" r="r" b="b"/>
            <a:pathLst>
              <a:path w="2837815" h="1641475">
                <a:moveTo>
                  <a:pt x="0" y="1641348"/>
                </a:moveTo>
                <a:lnTo>
                  <a:pt x="2837688" y="1641348"/>
                </a:lnTo>
                <a:lnTo>
                  <a:pt x="2837688" y="0"/>
                </a:lnTo>
                <a:lnTo>
                  <a:pt x="0" y="0"/>
                </a:lnTo>
                <a:lnTo>
                  <a:pt x="0" y="164134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647178" y="1551889"/>
            <a:ext cx="2560320" cy="12204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34"/>
              </a:spcBef>
            </a:pPr>
            <a:r>
              <a:rPr sz="2800" dirty="0">
                <a:latin typeface="Arial"/>
                <a:cs typeface="Arial"/>
              </a:rPr>
              <a:t>Podemos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ver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este </a:t>
            </a:r>
            <a:r>
              <a:rPr sz="2800" dirty="0">
                <a:latin typeface="Arial"/>
                <a:cs typeface="Arial"/>
              </a:rPr>
              <a:t>devanado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ha</a:t>
            </a:r>
            <a:endParaRPr sz="2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47178" y="2704592"/>
            <a:ext cx="1172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Arial"/>
                <a:cs typeface="Arial"/>
              </a:rPr>
              <a:t>movido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794440" y="1488884"/>
            <a:ext cx="1929764" cy="892175"/>
            <a:chOff x="4794440" y="1488884"/>
            <a:chExt cx="1929764" cy="892175"/>
          </a:xfrm>
        </p:grpSpPr>
        <p:sp>
          <p:nvSpPr>
            <p:cNvPr id="35" name="object 35"/>
            <p:cNvSpPr/>
            <p:nvPr/>
          </p:nvSpPr>
          <p:spPr>
            <a:xfrm>
              <a:off x="4807458" y="1501902"/>
              <a:ext cx="1903730" cy="866140"/>
            </a:xfrm>
            <a:custGeom>
              <a:avLst/>
              <a:gdLst/>
              <a:ahLst/>
              <a:cxnLst/>
              <a:rect l="l" t="t" r="r" b="b"/>
              <a:pathLst>
                <a:path w="1903729" h="866139">
                  <a:moveTo>
                    <a:pt x="1903476" y="0"/>
                  </a:moveTo>
                  <a:lnTo>
                    <a:pt x="0" y="0"/>
                  </a:lnTo>
                  <a:lnTo>
                    <a:pt x="0" y="865632"/>
                  </a:lnTo>
                  <a:lnTo>
                    <a:pt x="1903476" y="865632"/>
                  </a:lnTo>
                  <a:lnTo>
                    <a:pt x="1903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07458" y="1501902"/>
              <a:ext cx="1903730" cy="866140"/>
            </a:xfrm>
            <a:custGeom>
              <a:avLst/>
              <a:gdLst/>
              <a:ahLst/>
              <a:cxnLst/>
              <a:rect l="l" t="t" r="r" b="b"/>
              <a:pathLst>
                <a:path w="1903729" h="866139">
                  <a:moveTo>
                    <a:pt x="0" y="865632"/>
                  </a:moveTo>
                  <a:lnTo>
                    <a:pt x="1903476" y="865632"/>
                  </a:lnTo>
                  <a:lnTo>
                    <a:pt x="1903476" y="0"/>
                  </a:lnTo>
                  <a:lnTo>
                    <a:pt x="0" y="0"/>
                  </a:lnTo>
                  <a:lnTo>
                    <a:pt x="0" y="8656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807458" y="1501902"/>
            <a:ext cx="1903730" cy="86614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89535" marR="184150">
              <a:lnSpc>
                <a:spcPts val="3020"/>
              </a:lnSpc>
              <a:spcBef>
                <a:spcPts val="355"/>
              </a:spcBef>
            </a:pPr>
            <a:r>
              <a:rPr sz="2800" spc="-10" dirty="0">
                <a:latin typeface="Arial"/>
                <a:cs typeface="Arial"/>
              </a:rPr>
              <a:t>Devanado normal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735772" y="4215320"/>
            <a:ext cx="1929764" cy="1278890"/>
            <a:chOff x="1735772" y="4215320"/>
            <a:chExt cx="1929764" cy="1278890"/>
          </a:xfrm>
        </p:grpSpPr>
        <p:sp>
          <p:nvSpPr>
            <p:cNvPr id="39" name="object 39"/>
            <p:cNvSpPr/>
            <p:nvPr/>
          </p:nvSpPr>
          <p:spPr>
            <a:xfrm>
              <a:off x="1748790" y="4228338"/>
              <a:ext cx="1903730" cy="1252855"/>
            </a:xfrm>
            <a:custGeom>
              <a:avLst/>
              <a:gdLst/>
              <a:ahLst/>
              <a:cxnLst/>
              <a:rect l="l" t="t" r="r" b="b"/>
              <a:pathLst>
                <a:path w="1903729" h="1252854">
                  <a:moveTo>
                    <a:pt x="1903476" y="0"/>
                  </a:moveTo>
                  <a:lnTo>
                    <a:pt x="0" y="0"/>
                  </a:lnTo>
                  <a:lnTo>
                    <a:pt x="0" y="1252728"/>
                  </a:lnTo>
                  <a:lnTo>
                    <a:pt x="1903476" y="1252728"/>
                  </a:lnTo>
                  <a:lnTo>
                    <a:pt x="1903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48790" y="4228338"/>
              <a:ext cx="1903730" cy="1252855"/>
            </a:xfrm>
            <a:custGeom>
              <a:avLst/>
              <a:gdLst/>
              <a:ahLst/>
              <a:cxnLst/>
              <a:rect l="l" t="t" r="r" b="b"/>
              <a:pathLst>
                <a:path w="1903729" h="1252854">
                  <a:moveTo>
                    <a:pt x="0" y="1252728"/>
                  </a:moveTo>
                  <a:lnTo>
                    <a:pt x="1903476" y="1252728"/>
                  </a:lnTo>
                  <a:lnTo>
                    <a:pt x="1903476" y="0"/>
                  </a:lnTo>
                  <a:lnTo>
                    <a:pt x="0" y="0"/>
                  </a:lnTo>
                  <a:lnTo>
                    <a:pt x="0" y="1252728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826767" y="4214240"/>
            <a:ext cx="1688464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-10" dirty="0">
                <a:latin typeface="Arial"/>
                <a:cs typeface="Arial"/>
              </a:rPr>
              <a:t>Ventana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pared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tanque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616452" y="2459100"/>
            <a:ext cx="3989070" cy="2780030"/>
          </a:xfrm>
          <a:custGeom>
            <a:avLst/>
            <a:gdLst/>
            <a:ahLst/>
            <a:cxnLst/>
            <a:rect l="l" t="t" r="r" b="b"/>
            <a:pathLst>
              <a:path w="3989070" h="2780029">
                <a:moveTo>
                  <a:pt x="569214" y="2121281"/>
                </a:moveTo>
                <a:lnTo>
                  <a:pt x="451358" y="2170811"/>
                </a:lnTo>
                <a:lnTo>
                  <a:pt x="480275" y="2195639"/>
                </a:lnTo>
                <a:lnTo>
                  <a:pt x="0" y="2755011"/>
                </a:lnTo>
                <a:lnTo>
                  <a:pt x="28956" y="2779903"/>
                </a:lnTo>
                <a:lnTo>
                  <a:pt x="509181" y="2220442"/>
                </a:lnTo>
                <a:lnTo>
                  <a:pt x="538099" y="2245233"/>
                </a:lnTo>
                <a:lnTo>
                  <a:pt x="554189" y="2181098"/>
                </a:lnTo>
                <a:lnTo>
                  <a:pt x="569214" y="2121281"/>
                </a:lnTo>
                <a:close/>
              </a:path>
              <a:path w="3989070" h="2780029">
                <a:moveTo>
                  <a:pt x="2259965" y="21082"/>
                </a:moveTo>
                <a:lnTo>
                  <a:pt x="2228215" y="0"/>
                </a:lnTo>
                <a:lnTo>
                  <a:pt x="1212469" y="1529346"/>
                </a:lnTo>
                <a:lnTo>
                  <a:pt x="1180719" y="1508252"/>
                </a:lnTo>
                <a:lnTo>
                  <a:pt x="1165098" y="1635125"/>
                </a:lnTo>
                <a:lnTo>
                  <a:pt x="1275969" y="1571498"/>
                </a:lnTo>
                <a:lnTo>
                  <a:pt x="1268120" y="1566291"/>
                </a:lnTo>
                <a:lnTo>
                  <a:pt x="1244219" y="1550428"/>
                </a:lnTo>
                <a:lnTo>
                  <a:pt x="2259965" y="21082"/>
                </a:lnTo>
                <a:close/>
              </a:path>
              <a:path w="3989070" h="2780029">
                <a:moveTo>
                  <a:pt x="3988943" y="53340"/>
                </a:moveTo>
                <a:lnTo>
                  <a:pt x="3955669" y="34798"/>
                </a:lnTo>
                <a:lnTo>
                  <a:pt x="2906077" y="1931289"/>
                </a:lnTo>
                <a:lnTo>
                  <a:pt x="2872740" y="1912874"/>
                </a:lnTo>
                <a:lnTo>
                  <a:pt x="2867406" y="2040509"/>
                </a:lnTo>
                <a:lnTo>
                  <a:pt x="2972816" y="1968119"/>
                </a:lnTo>
                <a:lnTo>
                  <a:pt x="2969590" y="1966341"/>
                </a:lnTo>
                <a:lnTo>
                  <a:pt x="2939364" y="1949665"/>
                </a:lnTo>
                <a:lnTo>
                  <a:pt x="3988943" y="533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Rectángulo 43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Rectángulo 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99232" y="2263139"/>
              <a:ext cx="6193790" cy="3889375"/>
            </a:xfrm>
            <a:custGeom>
              <a:avLst/>
              <a:gdLst/>
              <a:ahLst/>
              <a:cxnLst/>
              <a:rect l="l" t="t" r="r" b="b"/>
              <a:pathLst>
                <a:path w="6193790" h="3889375">
                  <a:moveTo>
                    <a:pt x="0" y="3889248"/>
                  </a:moveTo>
                  <a:lnTo>
                    <a:pt x="6193536" y="3889248"/>
                  </a:lnTo>
                  <a:lnTo>
                    <a:pt x="6193536" y="0"/>
                  </a:lnTo>
                  <a:lnTo>
                    <a:pt x="0" y="0"/>
                  </a:lnTo>
                  <a:lnTo>
                    <a:pt x="0" y="388924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64001" y="3789426"/>
              <a:ext cx="3962400" cy="2260600"/>
            </a:xfrm>
            <a:custGeom>
              <a:avLst/>
              <a:gdLst/>
              <a:ahLst/>
              <a:cxnLst/>
              <a:rect l="l" t="t" r="r" b="b"/>
              <a:pathLst>
                <a:path w="3962400" h="2260600">
                  <a:moveTo>
                    <a:pt x="3962400" y="0"/>
                  </a:moveTo>
                  <a:lnTo>
                    <a:pt x="0" y="0"/>
                  </a:lnTo>
                  <a:lnTo>
                    <a:pt x="0" y="2260092"/>
                  </a:lnTo>
                  <a:lnTo>
                    <a:pt x="3962400" y="2260092"/>
                  </a:lnTo>
                  <a:lnTo>
                    <a:pt x="3962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64001" y="3789426"/>
              <a:ext cx="3962400" cy="2260600"/>
            </a:xfrm>
            <a:custGeom>
              <a:avLst/>
              <a:gdLst/>
              <a:ahLst/>
              <a:cxnLst/>
              <a:rect l="l" t="t" r="r" b="b"/>
              <a:pathLst>
                <a:path w="3962400" h="2260600">
                  <a:moveTo>
                    <a:pt x="0" y="2260092"/>
                  </a:moveTo>
                  <a:lnTo>
                    <a:pt x="3962400" y="2260092"/>
                  </a:lnTo>
                  <a:lnTo>
                    <a:pt x="3962400" y="0"/>
                  </a:lnTo>
                  <a:lnTo>
                    <a:pt x="0" y="0"/>
                  </a:lnTo>
                  <a:lnTo>
                    <a:pt x="0" y="226009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31202" y="4018026"/>
              <a:ext cx="1739264" cy="1790700"/>
            </a:xfrm>
            <a:custGeom>
              <a:avLst/>
              <a:gdLst/>
              <a:ahLst/>
              <a:cxnLst/>
              <a:rect l="l" t="t" r="r" b="b"/>
              <a:pathLst>
                <a:path w="1739265" h="1790700">
                  <a:moveTo>
                    <a:pt x="1738883" y="0"/>
                  </a:moveTo>
                  <a:lnTo>
                    <a:pt x="0" y="0"/>
                  </a:lnTo>
                  <a:lnTo>
                    <a:pt x="0" y="1790700"/>
                  </a:lnTo>
                  <a:lnTo>
                    <a:pt x="1738883" y="1790700"/>
                  </a:lnTo>
                  <a:lnTo>
                    <a:pt x="17388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1202" y="4018026"/>
              <a:ext cx="1739264" cy="1790700"/>
            </a:xfrm>
            <a:custGeom>
              <a:avLst/>
              <a:gdLst/>
              <a:ahLst/>
              <a:cxnLst/>
              <a:rect l="l" t="t" r="r" b="b"/>
              <a:pathLst>
                <a:path w="1739265" h="1790700">
                  <a:moveTo>
                    <a:pt x="0" y="1790700"/>
                  </a:moveTo>
                  <a:lnTo>
                    <a:pt x="1738883" y="1790700"/>
                  </a:lnTo>
                  <a:lnTo>
                    <a:pt x="1738883" y="0"/>
                  </a:lnTo>
                  <a:lnTo>
                    <a:pt x="0" y="0"/>
                  </a:lnTo>
                  <a:lnTo>
                    <a:pt x="0" y="17907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26402" y="5363717"/>
              <a:ext cx="291465" cy="140335"/>
            </a:xfrm>
            <a:custGeom>
              <a:avLst/>
              <a:gdLst/>
              <a:ahLst/>
              <a:cxnLst/>
              <a:rect l="l" t="t" r="r" b="b"/>
              <a:pathLst>
                <a:path w="291465" h="140335">
                  <a:moveTo>
                    <a:pt x="291083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291083" y="140207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26402" y="5363717"/>
              <a:ext cx="291465" cy="140335"/>
            </a:xfrm>
            <a:custGeom>
              <a:avLst/>
              <a:gdLst/>
              <a:ahLst/>
              <a:cxnLst/>
              <a:rect l="l" t="t" r="r" b="b"/>
              <a:pathLst>
                <a:path w="291465" h="140335">
                  <a:moveTo>
                    <a:pt x="0" y="140207"/>
                  </a:moveTo>
                  <a:lnTo>
                    <a:pt x="291083" y="140207"/>
                  </a:lnTo>
                  <a:lnTo>
                    <a:pt x="291083" y="0"/>
                  </a:lnTo>
                  <a:lnTo>
                    <a:pt x="0" y="0"/>
                  </a:lnTo>
                  <a:lnTo>
                    <a:pt x="0" y="140207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38593" y="4386834"/>
              <a:ext cx="279400" cy="190500"/>
            </a:xfrm>
            <a:custGeom>
              <a:avLst/>
              <a:gdLst/>
              <a:ahLst/>
              <a:cxnLst/>
              <a:rect l="l" t="t" r="r" b="b"/>
              <a:pathLst>
                <a:path w="279400" h="190500">
                  <a:moveTo>
                    <a:pt x="278892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78892" y="190500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38593" y="4386834"/>
              <a:ext cx="279400" cy="190500"/>
            </a:xfrm>
            <a:custGeom>
              <a:avLst/>
              <a:gdLst/>
              <a:ahLst/>
              <a:cxnLst/>
              <a:rect l="l" t="t" r="r" b="b"/>
              <a:pathLst>
                <a:path w="279400" h="190500">
                  <a:moveTo>
                    <a:pt x="0" y="190500"/>
                  </a:moveTo>
                  <a:lnTo>
                    <a:pt x="278892" y="190500"/>
                  </a:lnTo>
                  <a:lnTo>
                    <a:pt x="278892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36002" y="4018026"/>
              <a:ext cx="1091565" cy="1803400"/>
            </a:xfrm>
            <a:custGeom>
              <a:avLst/>
              <a:gdLst/>
              <a:ahLst/>
              <a:cxnLst/>
              <a:rect l="l" t="t" r="r" b="b"/>
              <a:pathLst>
                <a:path w="1091565" h="1803400">
                  <a:moveTo>
                    <a:pt x="0" y="0"/>
                  </a:moveTo>
                  <a:lnTo>
                    <a:pt x="0" y="1790700"/>
                  </a:lnTo>
                </a:path>
                <a:path w="1091565" h="1803400">
                  <a:moveTo>
                    <a:pt x="202692" y="0"/>
                  </a:moveTo>
                  <a:lnTo>
                    <a:pt x="202692" y="1790700"/>
                  </a:lnTo>
                </a:path>
                <a:path w="1091565" h="1803400">
                  <a:moveTo>
                    <a:pt x="888492" y="12192"/>
                  </a:moveTo>
                  <a:lnTo>
                    <a:pt x="888492" y="1802892"/>
                  </a:lnTo>
                </a:path>
                <a:path w="1091565" h="1803400">
                  <a:moveTo>
                    <a:pt x="1091183" y="12192"/>
                  </a:moveTo>
                  <a:lnTo>
                    <a:pt x="1091183" y="180289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55085" y="2315717"/>
              <a:ext cx="940435" cy="1461770"/>
            </a:xfrm>
            <a:custGeom>
              <a:avLst/>
              <a:gdLst/>
              <a:ahLst/>
              <a:cxnLst/>
              <a:rect l="l" t="t" r="r" b="b"/>
              <a:pathLst>
                <a:path w="940435" h="1461770">
                  <a:moveTo>
                    <a:pt x="705230" y="0"/>
                  </a:moveTo>
                  <a:lnTo>
                    <a:pt x="235076" y="0"/>
                  </a:lnTo>
                  <a:lnTo>
                    <a:pt x="0" y="1461516"/>
                  </a:lnTo>
                  <a:lnTo>
                    <a:pt x="940308" y="1461516"/>
                  </a:lnTo>
                  <a:lnTo>
                    <a:pt x="7052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55085" y="2315717"/>
              <a:ext cx="940435" cy="1461770"/>
            </a:xfrm>
            <a:custGeom>
              <a:avLst/>
              <a:gdLst/>
              <a:ahLst/>
              <a:cxnLst/>
              <a:rect l="l" t="t" r="r" b="b"/>
              <a:pathLst>
                <a:path w="940435" h="1461770">
                  <a:moveTo>
                    <a:pt x="0" y="1461516"/>
                  </a:moveTo>
                  <a:lnTo>
                    <a:pt x="235076" y="0"/>
                  </a:lnTo>
                  <a:lnTo>
                    <a:pt x="705230" y="0"/>
                  </a:lnTo>
                  <a:lnTo>
                    <a:pt x="940308" y="1461516"/>
                  </a:lnTo>
                  <a:lnTo>
                    <a:pt x="0" y="146151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81294" y="2811017"/>
              <a:ext cx="609600" cy="978535"/>
            </a:xfrm>
            <a:custGeom>
              <a:avLst/>
              <a:gdLst/>
              <a:ahLst/>
              <a:cxnLst/>
              <a:rect l="l" t="t" r="r" b="b"/>
              <a:pathLst>
                <a:path w="609600" h="978535">
                  <a:moveTo>
                    <a:pt x="457200" y="0"/>
                  </a:moveTo>
                  <a:lnTo>
                    <a:pt x="152400" y="0"/>
                  </a:lnTo>
                  <a:lnTo>
                    <a:pt x="0" y="978408"/>
                  </a:lnTo>
                  <a:lnTo>
                    <a:pt x="609600" y="978408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81294" y="2811017"/>
              <a:ext cx="609600" cy="978535"/>
            </a:xfrm>
            <a:custGeom>
              <a:avLst/>
              <a:gdLst/>
              <a:ahLst/>
              <a:cxnLst/>
              <a:rect l="l" t="t" r="r" b="b"/>
              <a:pathLst>
                <a:path w="609600" h="978535">
                  <a:moveTo>
                    <a:pt x="0" y="978408"/>
                  </a:moveTo>
                  <a:lnTo>
                    <a:pt x="152400" y="0"/>
                  </a:lnTo>
                  <a:lnTo>
                    <a:pt x="457200" y="0"/>
                  </a:lnTo>
                  <a:lnTo>
                    <a:pt x="609600" y="978408"/>
                  </a:lnTo>
                  <a:lnTo>
                    <a:pt x="0" y="9784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442974" y="723391"/>
            <a:ext cx="891349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093085" marR="5080" indent="-3080385">
              <a:lnSpc>
                <a:spcPts val="3890"/>
              </a:lnSpc>
              <a:spcBef>
                <a:spcPts val="585"/>
              </a:spcBef>
            </a:pPr>
            <a:r>
              <a:rPr sz="3600" spc="55" dirty="0">
                <a:solidFill>
                  <a:srgbClr val="000000"/>
                </a:solidFill>
                <a:latin typeface="Corbel"/>
                <a:cs typeface="Corbel"/>
              </a:rPr>
              <a:t>¿Cómo</a:t>
            </a:r>
            <a:r>
              <a:rPr sz="3600" spc="20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75" dirty="0">
                <a:solidFill>
                  <a:srgbClr val="000000"/>
                </a:solidFill>
                <a:latin typeface="Corbel"/>
                <a:cs typeface="Corbel"/>
              </a:rPr>
              <a:t>podemos</a:t>
            </a:r>
            <a:r>
              <a:rPr sz="3600" spc="22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70" dirty="0">
                <a:solidFill>
                  <a:srgbClr val="000000"/>
                </a:solidFill>
                <a:latin typeface="Corbel"/>
                <a:cs typeface="Corbel"/>
              </a:rPr>
              <a:t>decir</a:t>
            </a:r>
            <a:r>
              <a:rPr sz="3600" spc="26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55" dirty="0">
                <a:solidFill>
                  <a:srgbClr val="000000"/>
                </a:solidFill>
                <a:latin typeface="Corbel"/>
                <a:cs typeface="Corbel"/>
              </a:rPr>
              <a:t>que</a:t>
            </a:r>
            <a:r>
              <a:rPr sz="3600" spc="21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45" dirty="0">
                <a:solidFill>
                  <a:srgbClr val="000000"/>
                </a:solidFill>
                <a:latin typeface="Corbel"/>
                <a:cs typeface="Corbel"/>
              </a:rPr>
              <a:t>ha</a:t>
            </a:r>
            <a:r>
              <a:rPr sz="3600" spc="215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70" dirty="0">
                <a:solidFill>
                  <a:srgbClr val="000000"/>
                </a:solidFill>
                <a:latin typeface="Corbel"/>
                <a:cs typeface="Corbel"/>
              </a:rPr>
              <a:t>habido</a:t>
            </a:r>
            <a:r>
              <a:rPr sz="3600" spc="250" dirty="0">
                <a:solidFill>
                  <a:srgbClr val="000000"/>
                </a:solidFill>
                <a:latin typeface="Corbel"/>
                <a:cs typeface="Corbel"/>
              </a:rPr>
              <a:t> </a:t>
            </a:r>
            <a:r>
              <a:rPr sz="3600" spc="60" dirty="0">
                <a:solidFill>
                  <a:srgbClr val="000000"/>
                </a:solidFill>
                <a:latin typeface="Corbel"/>
                <a:cs typeface="Corbel"/>
              </a:rPr>
              <a:t>algun </a:t>
            </a:r>
            <a:r>
              <a:rPr sz="3600" spc="75" dirty="0">
                <a:solidFill>
                  <a:srgbClr val="000000"/>
                </a:solidFill>
                <a:latin typeface="Corbel"/>
                <a:cs typeface="Corbel"/>
              </a:rPr>
              <a:t>movimiento?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1" name="Rectángulo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4923" y="1594104"/>
              <a:ext cx="5562600" cy="41711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00" y="2261615"/>
              <a:ext cx="8840724" cy="399897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93698" y="463422"/>
            <a:ext cx="725741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28595" marR="5080" indent="-271653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Los</a:t>
            </a:r>
            <a:r>
              <a:rPr sz="32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rasguños</a:t>
            </a:r>
            <a:r>
              <a:rPr sz="32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de</a:t>
            </a:r>
            <a:r>
              <a:rPr sz="32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pintura</a:t>
            </a:r>
            <a:r>
              <a:rPr sz="32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en</a:t>
            </a:r>
            <a:r>
              <a:rPr sz="32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la</a:t>
            </a:r>
            <a:r>
              <a:rPr sz="32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entrega</a:t>
            </a:r>
            <a:r>
              <a:rPr sz="320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Times New Roman"/>
                <a:cs typeface="Times New Roman"/>
              </a:rPr>
              <a:t>son </a:t>
            </a:r>
            <a:r>
              <a:rPr sz="3200" spc="-10" dirty="0">
                <a:solidFill>
                  <a:srgbClr val="000000"/>
                </a:solidFill>
                <a:latin typeface="Times New Roman"/>
                <a:cs typeface="Times New Roman"/>
              </a:rPr>
              <a:t>sospechos.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01483" y="2729483"/>
            <a:ext cx="1420495" cy="1280160"/>
          </a:xfrm>
          <a:custGeom>
            <a:avLst/>
            <a:gdLst/>
            <a:ahLst/>
            <a:cxnLst/>
            <a:rect l="l" t="t" r="r" b="b"/>
            <a:pathLst>
              <a:path w="1420495" h="1280160">
                <a:moveTo>
                  <a:pt x="0" y="640079"/>
                </a:moveTo>
                <a:lnTo>
                  <a:pt x="1783" y="594360"/>
                </a:lnTo>
                <a:lnTo>
                  <a:pt x="7053" y="549510"/>
                </a:lnTo>
                <a:lnTo>
                  <a:pt x="15689" y="505636"/>
                </a:lnTo>
                <a:lnTo>
                  <a:pt x="27572" y="462848"/>
                </a:lnTo>
                <a:lnTo>
                  <a:pt x="42581" y="421253"/>
                </a:lnTo>
                <a:lnTo>
                  <a:pt x="60595" y="380960"/>
                </a:lnTo>
                <a:lnTo>
                  <a:pt x="81494" y="342077"/>
                </a:lnTo>
                <a:lnTo>
                  <a:pt x="105159" y="304712"/>
                </a:lnTo>
                <a:lnTo>
                  <a:pt x="131469" y="268973"/>
                </a:lnTo>
                <a:lnTo>
                  <a:pt x="160303" y="234969"/>
                </a:lnTo>
                <a:lnTo>
                  <a:pt x="191542" y="202807"/>
                </a:lnTo>
                <a:lnTo>
                  <a:pt x="225065" y="172597"/>
                </a:lnTo>
                <a:lnTo>
                  <a:pt x="260752" y="144446"/>
                </a:lnTo>
                <a:lnTo>
                  <a:pt x="298483" y="118462"/>
                </a:lnTo>
                <a:lnTo>
                  <a:pt x="338137" y="94754"/>
                </a:lnTo>
                <a:lnTo>
                  <a:pt x="379594" y="73430"/>
                </a:lnTo>
                <a:lnTo>
                  <a:pt x="422734" y="54597"/>
                </a:lnTo>
                <a:lnTo>
                  <a:pt x="467437" y="38366"/>
                </a:lnTo>
                <a:lnTo>
                  <a:pt x="513582" y="24842"/>
                </a:lnTo>
                <a:lnTo>
                  <a:pt x="561050" y="14136"/>
                </a:lnTo>
                <a:lnTo>
                  <a:pt x="609719" y="6355"/>
                </a:lnTo>
                <a:lnTo>
                  <a:pt x="659471" y="1606"/>
                </a:lnTo>
                <a:lnTo>
                  <a:pt x="710184" y="0"/>
                </a:lnTo>
                <a:lnTo>
                  <a:pt x="760896" y="1606"/>
                </a:lnTo>
                <a:lnTo>
                  <a:pt x="810648" y="6355"/>
                </a:lnTo>
                <a:lnTo>
                  <a:pt x="859317" y="14136"/>
                </a:lnTo>
                <a:lnTo>
                  <a:pt x="906785" y="24842"/>
                </a:lnTo>
                <a:lnTo>
                  <a:pt x="952930" y="38366"/>
                </a:lnTo>
                <a:lnTo>
                  <a:pt x="997633" y="54597"/>
                </a:lnTo>
                <a:lnTo>
                  <a:pt x="1040773" y="73430"/>
                </a:lnTo>
                <a:lnTo>
                  <a:pt x="1082230" y="94754"/>
                </a:lnTo>
                <a:lnTo>
                  <a:pt x="1121884" y="118462"/>
                </a:lnTo>
                <a:lnTo>
                  <a:pt x="1159615" y="144446"/>
                </a:lnTo>
                <a:lnTo>
                  <a:pt x="1195302" y="172597"/>
                </a:lnTo>
                <a:lnTo>
                  <a:pt x="1228825" y="202807"/>
                </a:lnTo>
                <a:lnTo>
                  <a:pt x="1260064" y="234969"/>
                </a:lnTo>
                <a:lnTo>
                  <a:pt x="1288898" y="268973"/>
                </a:lnTo>
                <a:lnTo>
                  <a:pt x="1315208" y="304712"/>
                </a:lnTo>
                <a:lnTo>
                  <a:pt x="1338873" y="342077"/>
                </a:lnTo>
                <a:lnTo>
                  <a:pt x="1359772" y="380960"/>
                </a:lnTo>
                <a:lnTo>
                  <a:pt x="1377786" y="421253"/>
                </a:lnTo>
                <a:lnTo>
                  <a:pt x="1392795" y="462848"/>
                </a:lnTo>
                <a:lnTo>
                  <a:pt x="1404678" y="505636"/>
                </a:lnTo>
                <a:lnTo>
                  <a:pt x="1413314" y="549510"/>
                </a:lnTo>
                <a:lnTo>
                  <a:pt x="1418584" y="594360"/>
                </a:lnTo>
                <a:lnTo>
                  <a:pt x="1420368" y="640079"/>
                </a:lnTo>
                <a:lnTo>
                  <a:pt x="1418584" y="685799"/>
                </a:lnTo>
                <a:lnTo>
                  <a:pt x="1413314" y="730649"/>
                </a:lnTo>
                <a:lnTo>
                  <a:pt x="1404678" y="774523"/>
                </a:lnTo>
                <a:lnTo>
                  <a:pt x="1392795" y="817311"/>
                </a:lnTo>
                <a:lnTo>
                  <a:pt x="1377786" y="858906"/>
                </a:lnTo>
                <a:lnTo>
                  <a:pt x="1359772" y="899199"/>
                </a:lnTo>
                <a:lnTo>
                  <a:pt x="1338873" y="938082"/>
                </a:lnTo>
                <a:lnTo>
                  <a:pt x="1315208" y="975447"/>
                </a:lnTo>
                <a:lnTo>
                  <a:pt x="1288898" y="1011186"/>
                </a:lnTo>
                <a:lnTo>
                  <a:pt x="1260064" y="1045190"/>
                </a:lnTo>
                <a:lnTo>
                  <a:pt x="1228825" y="1077352"/>
                </a:lnTo>
                <a:lnTo>
                  <a:pt x="1195302" y="1107562"/>
                </a:lnTo>
                <a:lnTo>
                  <a:pt x="1159615" y="1135713"/>
                </a:lnTo>
                <a:lnTo>
                  <a:pt x="1121884" y="1161697"/>
                </a:lnTo>
                <a:lnTo>
                  <a:pt x="1082230" y="1185405"/>
                </a:lnTo>
                <a:lnTo>
                  <a:pt x="1040773" y="1206729"/>
                </a:lnTo>
                <a:lnTo>
                  <a:pt x="997633" y="1225562"/>
                </a:lnTo>
                <a:lnTo>
                  <a:pt x="952930" y="1241793"/>
                </a:lnTo>
                <a:lnTo>
                  <a:pt x="906785" y="1255317"/>
                </a:lnTo>
                <a:lnTo>
                  <a:pt x="859317" y="1266023"/>
                </a:lnTo>
                <a:lnTo>
                  <a:pt x="810648" y="1273804"/>
                </a:lnTo>
                <a:lnTo>
                  <a:pt x="760896" y="1278553"/>
                </a:lnTo>
                <a:lnTo>
                  <a:pt x="710184" y="1280159"/>
                </a:lnTo>
                <a:lnTo>
                  <a:pt x="659471" y="1278553"/>
                </a:lnTo>
                <a:lnTo>
                  <a:pt x="609719" y="1273804"/>
                </a:lnTo>
                <a:lnTo>
                  <a:pt x="561050" y="1266023"/>
                </a:lnTo>
                <a:lnTo>
                  <a:pt x="513582" y="1255317"/>
                </a:lnTo>
                <a:lnTo>
                  <a:pt x="467437" y="1241793"/>
                </a:lnTo>
                <a:lnTo>
                  <a:pt x="422734" y="1225562"/>
                </a:lnTo>
                <a:lnTo>
                  <a:pt x="379594" y="1206729"/>
                </a:lnTo>
                <a:lnTo>
                  <a:pt x="338137" y="1185405"/>
                </a:lnTo>
                <a:lnTo>
                  <a:pt x="298483" y="1161697"/>
                </a:lnTo>
                <a:lnTo>
                  <a:pt x="260752" y="1135713"/>
                </a:lnTo>
                <a:lnTo>
                  <a:pt x="225065" y="1107562"/>
                </a:lnTo>
                <a:lnTo>
                  <a:pt x="191542" y="1077352"/>
                </a:lnTo>
                <a:lnTo>
                  <a:pt x="160303" y="1045190"/>
                </a:lnTo>
                <a:lnTo>
                  <a:pt x="131469" y="1011186"/>
                </a:lnTo>
                <a:lnTo>
                  <a:pt x="105159" y="975447"/>
                </a:lnTo>
                <a:lnTo>
                  <a:pt x="81494" y="938082"/>
                </a:lnTo>
                <a:lnTo>
                  <a:pt x="60595" y="899199"/>
                </a:lnTo>
                <a:lnTo>
                  <a:pt x="42581" y="858906"/>
                </a:lnTo>
                <a:lnTo>
                  <a:pt x="27572" y="817311"/>
                </a:lnTo>
                <a:lnTo>
                  <a:pt x="15689" y="774523"/>
                </a:lnTo>
                <a:lnTo>
                  <a:pt x="7053" y="730649"/>
                </a:lnTo>
                <a:lnTo>
                  <a:pt x="1783" y="685799"/>
                </a:lnTo>
                <a:lnTo>
                  <a:pt x="0" y="640079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ángulo 7"/>
          <p:cNvSpPr/>
          <p:nvPr/>
        </p:nvSpPr>
        <p:spPr>
          <a:xfrm>
            <a:off x="89916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5470" y="572770"/>
            <a:ext cx="67417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Aqui</a:t>
            </a:r>
            <a:r>
              <a:rPr sz="320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se</a:t>
            </a:r>
            <a:r>
              <a:rPr sz="32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retoco</a:t>
            </a:r>
            <a:r>
              <a:rPr sz="32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otro</a:t>
            </a:r>
            <a:r>
              <a:rPr sz="32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rasguño</a:t>
            </a:r>
            <a:r>
              <a:rPr sz="320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de</a:t>
            </a:r>
            <a:r>
              <a:rPr sz="3200" spc="-10" dirty="0">
                <a:solidFill>
                  <a:srgbClr val="000000"/>
                </a:solidFill>
                <a:latin typeface="Times New Roman"/>
                <a:cs typeface="Times New Roman"/>
              </a:rPr>
              <a:t> pintura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2764" y="1132332"/>
            <a:ext cx="5638799" cy="42291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491996" y="4863084"/>
            <a:ext cx="8639810" cy="10775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3655" rIns="0" bIns="0" rtlCol="0">
            <a:spAutoFit/>
          </a:bodyPr>
          <a:lstStyle/>
          <a:p>
            <a:pPr marL="91440" marR="996950">
              <a:lnSpc>
                <a:spcPct val="100000"/>
              </a:lnSpc>
              <a:spcBef>
                <a:spcPts val="265"/>
              </a:spcBef>
            </a:pPr>
            <a:r>
              <a:rPr sz="3200" b="1" dirty="0">
                <a:latin typeface="Times New Roman"/>
                <a:cs typeface="Times New Roman"/>
              </a:rPr>
              <a:t>En</a:t>
            </a:r>
            <a:r>
              <a:rPr sz="3200" b="1" spc="-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este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caso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el</a:t>
            </a:r>
            <a:r>
              <a:rPr sz="3200" b="1" spc="-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registrador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de impactos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spc="-25" dirty="0">
                <a:latin typeface="Times New Roman"/>
                <a:cs typeface="Times New Roman"/>
              </a:rPr>
              <a:t>se </a:t>
            </a:r>
            <a:r>
              <a:rPr sz="3200" b="1" dirty="0">
                <a:latin typeface="Times New Roman"/>
                <a:cs typeface="Times New Roman"/>
              </a:rPr>
              <a:t>configuro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incorrectamente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y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no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tenia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datos.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" y="2636519"/>
            <a:ext cx="6336791" cy="318916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886700" y="2551176"/>
            <a:ext cx="2482850" cy="692150"/>
          </a:xfrm>
          <a:custGeom>
            <a:avLst/>
            <a:gdLst/>
            <a:ahLst/>
            <a:cxnLst/>
            <a:rect l="l" t="t" r="r" b="b"/>
            <a:pathLst>
              <a:path w="2482850" h="692150">
                <a:moveTo>
                  <a:pt x="0" y="691896"/>
                </a:moveTo>
                <a:lnTo>
                  <a:pt x="2482596" y="691896"/>
                </a:lnTo>
                <a:lnTo>
                  <a:pt x="2482596" y="0"/>
                </a:lnTo>
                <a:lnTo>
                  <a:pt x="0" y="0"/>
                </a:lnTo>
                <a:lnTo>
                  <a:pt x="0" y="691896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44053" y="2713482"/>
            <a:ext cx="1757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𝑑𝐵</a:t>
            </a:r>
            <a:r>
              <a:rPr sz="2400" spc="18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3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20𝑥</a:t>
            </a:r>
            <a:r>
              <a:rPr sz="2400" spc="-80" dirty="0">
                <a:latin typeface="Cambria Math"/>
                <a:cs typeface="Cambria Math"/>
              </a:rPr>
              <a:t> </a:t>
            </a:r>
            <a:r>
              <a:rPr sz="2400" spc="-25" dirty="0">
                <a:latin typeface="Cambria Math"/>
                <a:cs typeface="Cambria Math"/>
              </a:rPr>
              <a:t>log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840341" y="2934080"/>
            <a:ext cx="360045" cy="20320"/>
          </a:xfrm>
          <a:custGeom>
            <a:avLst/>
            <a:gdLst/>
            <a:ahLst/>
            <a:cxnLst/>
            <a:rect l="l" t="t" r="r" b="b"/>
            <a:pathLst>
              <a:path w="360045" h="20319">
                <a:moveTo>
                  <a:pt x="359664" y="0"/>
                </a:moveTo>
                <a:lnTo>
                  <a:pt x="0" y="0"/>
                </a:lnTo>
                <a:lnTo>
                  <a:pt x="0" y="19812"/>
                </a:lnTo>
                <a:lnTo>
                  <a:pt x="359664" y="19812"/>
                </a:lnTo>
                <a:lnTo>
                  <a:pt x="359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29038" y="2483358"/>
            <a:ext cx="378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mbria Math"/>
                <a:cs typeface="Cambria Math"/>
              </a:rPr>
              <a:t>𝑉𝑜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59518" y="2917697"/>
            <a:ext cx="312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mbria Math"/>
                <a:cs typeface="Cambria Math"/>
              </a:rPr>
              <a:t>𝑉𝑖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93532" y="3602482"/>
            <a:ext cx="363283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rbel"/>
                <a:cs typeface="Corbel"/>
              </a:rPr>
              <a:t>Si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inyectamos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1oV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salida </a:t>
            </a:r>
            <a:r>
              <a:rPr sz="2000" dirty="0">
                <a:latin typeface="Corbel"/>
                <a:cs typeface="Corbel"/>
              </a:rPr>
              <a:t>tenemos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1V,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calcular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atenuación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spc="-25" dirty="0">
                <a:latin typeface="Corbel"/>
                <a:cs typeface="Corbel"/>
              </a:rPr>
              <a:t>dB.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98508" y="5103876"/>
            <a:ext cx="257810" cy="20320"/>
          </a:xfrm>
          <a:custGeom>
            <a:avLst/>
            <a:gdLst/>
            <a:ahLst/>
            <a:cxnLst/>
            <a:rect l="l" t="t" r="r" b="b"/>
            <a:pathLst>
              <a:path w="257809" h="20320">
                <a:moveTo>
                  <a:pt x="257555" y="0"/>
                </a:moveTo>
                <a:lnTo>
                  <a:pt x="0" y="0"/>
                </a:lnTo>
                <a:lnTo>
                  <a:pt x="0" y="19812"/>
                </a:lnTo>
                <a:lnTo>
                  <a:pt x="257555" y="19812"/>
                </a:lnTo>
                <a:lnTo>
                  <a:pt x="257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886825" y="5119878"/>
            <a:ext cx="2819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25" dirty="0">
                <a:latin typeface="Cambria Math"/>
                <a:cs typeface="Cambria Math"/>
              </a:rPr>
              <a:t>10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49489" y="4883657"/>
            <a:ext cx="2952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91285" algn="l"/>
              </a:tabLst>
            </a:pPr>
            <a:r>
              <a:rPr sz="2400" dirty="0">
                <a:latin typeface="Corbel"/>
                <a:cs typeface="Corbel"/>
              </a:rPr>
              <a:t>20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x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dirty="0">
                <a:latin typeface="Cambria Math"/>
                <a:cs typeface="Cambria Math"/>
              </a:rPr>
              <a:t>log</a:t>
            </a:r>
            <a:r>
              <a:rPr sz="2400" spc="355" dirty="0">
                <a:latin typeface="Cambria Math"/>
                <a:cs typeface="Cambria Math"/>
              </a:rPr>
              <a:t> </a:t>
            </a:r>
            <a:r>
              <a:rPr sz="2625" spc="-75" baseline="44444" dirty="0">
                <a:latin typeface="Cambria Math"/>
                <a:cs typeface="Cambria Math"/>
              </a:rPr>
              <a:t>1</a:t>
            </a:r>
            <a:r>
              <a:rPr sz="2625" baseline="44444" dirty="0">
                <a:latin typeface="Cambria Math"/>
                <a:cs typeface="Cambria Math"/>
              </a:rPr>
              <a:t>	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4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𝐿𝑜𝑔</a:t>
            </a:r>
            <a:r>
              <a:rPr sz="2400" spc="15" dirty="0">
                <a:latin typeface="Cambria Math"/>
                <a:cs typeface="Cambria Math"/>
              </a:rPr>
              <a:t> </a:t>
            </a:r>
            <a:r>
              <a:rPr sz="2400" spc="-20" dirty="0">
                <a:latin typeface="Cambria Math"/>
                <a:cs typeface="Cambria Math"/>
              </a:rPr>
              <a:t>10</a:t>
            </a:r>
            <a:r>
              <a:rPr sz="2625" spc="-30" baseline="28571" dirty="0">
                <a:latin typeface="Cambria Math"/>
                <a:cs typeface="Cambria Math"/>
              </a:rPr>
              <a:t>−1</a:t>
            </a:r>
            <a:endParaRPr sz="2625" baseline="28571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86166" y="5622747"/>
            <a:ext cx="20377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-45" dirty="0">
                <a:latin typeface="Cambria Math"/>
                <a:cs typeface="Cambria Math"/>
              </a:rPr>
              <a:t> </a:t>
            </a:r>
            <a:r>
              <a:rPr sz="2400" spc="-20" dirty="0">
                <a:latin typeface="Corbel"/>
                <a:cs typeface="Corbel"/>
              </a:rPr>
              <a:t>20x-</a:t>
            </a:r>
            <a:r>
              <a:rPr sz="2400" dirty="0">
                <a:latin typeface="Corbel"/>
                <a:cs typeface="Corbel"/>
              </a:rPr>
              <a:t>1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=</a:t>
            </a:r>
            <a:r>
              <a:rPr sz="2400" spc="5" dirty="0">
                <a:latin typeface="Corbel"/>
                <a:cs typeface="Corbel"/>
              </a:rPr>
              <a:t> </a:t>
            </a:r>
            <a:r>
              <a:rPr sz="2400" b="1" dirty="0">
                <a:latin typeface="Corbel"/>
                <a:cs typeface="Corbel"/>
              </a:rPr>
              <a:t>-</a:t>
            </a:r>
            <a:r>
              <a:rPr sz="2400" b="1" spc="-20" dirty="0">
                <a:latin typeface="Corbel"/>
                <a:cs typeface="Corbel"/>
              </a:rPr>
              <a:t>20dB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5071" y="447243"/>
            <a:ext cx="709803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pc="-40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 BARRIDO</a:t>
            </a:r>
            <a:r>
              <a:rPr spc="1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7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90168" y="2270252"/>
            <a:ext cx="3042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CIRCUITO</a:t>
            </a:r>
            <a:r>
              <a:rPr sz="24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MEDICION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716635" y="2761773"/>
            <a:ext cx="4344035" cy="2343150"/>
            <a:chOff x="3716635" y="2761773"/>
            <a:chExt cx="4344035" cy="2343150"/>
          </a:xfrm>
        </p:grpSpPr>
        <p:sp>
          <p:nvSpPr>
            <p:cNvPr id="4" name="object 4"/>
            <p:cNvSpPr/>
            <p:nvPr/>
          </p:nvSpPr>
          <p:spPr>
            <a:xfrm>
              <a:off x="3716629" y="2761779"/>
              <a:ext cx="4026535" cy="2343150"/>
            </a:xfrm>
            <a:custGeom>
              <a:avLst/>
              <a:gdLst/>
              <a:ahLst/>
              <a:cxnLst/>
              <a:rect l="l" t="t" r="r" b="b"/>
              <a:pathLst>
                <a:path w="4026534" h="2343150">
                  <a:moveTo>
                    <a:pt x="428561" y="288505"/>
                  </a:moveTo>
                  <a:lnTo>
                    <a:pt x="384746" y="288505"/>
                  </a:lnTo>
                  <a:lnTo>
                    <a:pt x="384746" y="332193"/>
                  </a:lnTo>
                  <a:lnTo>
                    <a:pt x="428561" y="332193"/>
                  </a:lnTo>
                  <a:lnTo>
                    <a:pt x="428561" y="288505"/>
                  </a:lnTo>
                  <a:close/>
                </a:path>
                <a:path w="4026534" h="2343150">
                  <a:moveTo>
                    <a:pt x="516267" y="288505"/>
                  </a:moveTo>
                  <a:lnTo>
                    <a:pt x="472452" y="288505"/>
                  </a:lnTo>
                  <a:lnTo>
                    <a:pt x="472452" y="332193"/>
                  </a:lnTo>
                  <a:lnTo>
                    <a:pt x="516267" y="332193"/>
                  </a:lnTo>
                  <a:lnTo>
                    <a:pt x="516267" y="288505"/>
                  </a:lnTo>
                  <a:close/>
                </a:path>
                <a:path w="4026534" h="2343150">
                  <a:moveTo>
                    <a:pt x="604507" y="288505"/>
                  </a:moveTo>
                  <a:lnTo>
                    <a:pt x="560158" y="288505"/>
                  </a:lnTo>
                  <a:lnTo>
                    <a:pt x="560158" y="332193"/>
                  </a:lnTo>
                  <a:lnTo>
                    <a:pt x="604507" y="332193"/>
                  </a:lnTo>
                  <a:lnTo>
                    <a:pt x="604507" y="288505"/>
                  </a:lnTo>
                  <a:close/>
                </a:path>
                <a:path w="4026534" h="2343150">
                  <a:moveTo>
                    <a:pt x="692111" y="288505"/>
                  </a:moveTo>
                  <a:lnTo>
                    <a:pt x="648296" y="288505"/>
                  </a:lnTo>
                  <a:lnTo>
                    <a:pt x="648296" y="332193"/>
                  </a:lnTo>
                  <a:lnTo>
                    <a:pt x="692111" y="332193"/>
                  </a:lnTo>
                  <a:lnTo>
                    <a:pt x="692111" y="288505"/>
                  </a:lnTo>
                  <a:close/>
                </a:path>
                <a:path w="4026534" h="2343150">
                  <a:moveTo>
                    <a:pt x="779614" y="288505"/>
                  </a:moveTo>
                  <a:lnTo>
                    <a:pt x="735799" y="288505"/>
                  </a:lnTo>
                  <a:lnTo>
                    <a:pt x="735799" y="332193"/>
                  </a:lnTo>
                  <a:lnTo>
                    <a:pt x="779614" y="332193"/>
                  </a:lnTo>
                  <a:lnTo>
                    <a:pt x="779614" y="288505"/>
                  </a:lnTo>
                  <a:close/>
                </a:path>
                <a:path w="4026534" h="2343150">
                  <a:moveTo>
                    <a:pt x="867321" y="288505"/>
                  </a:moveTo>
                  <a:lnTo>
                    <a:pt x="823506" y="288505"/>
                  </a:lnTo>
                  <a:lnTo>
                    <a:pt x="823506" y="332193"/>
                  </a:lnTo>
                  <a:lnTo>
                    <a:pt x="867321" y="332193"/>
                  </a:lnTo>
                  <a:lnTo>
                    <a:pt x="867321" y="288505"/>
                  </a:lnTo>
                  <a:close/>
                </a:path>
                <a:path w="4026534" h="2343150">
                  <a:moveTo>
                    <a:pt x="955027" y="288505"/>
                  </a:moveTo>
                  <a:lnTo>
                    <a:pt x="911212" y="288505"/>
                  </a:lnTo>
                  <a:lnTo>
                    <a:pt x="911212" y="332193"/>
                  </a:lnTo>
                  <a:lnTo>
                    <a:pt x="955027" y="332193"/>
                  </a:lnTo>
                  <a:lnTo>
                    <a:pt x="955027" y="288505"/>
                  </a:lnTo>
                  <a:close/>
                </a:path>
                <a:path w="4026534" h="2343150">
                  <a:moveTo>
                    <a:pt x="1043165" y="288505"/>
                  </a:moveTo>
                  <a:lnTo>
                    <a:pt x="999363" y="288505"/>
                  </a:lnTo>
                  <a:lnTo>
                    <a:pt x="999363" y="332193"/>
                  </a:lnTo>
                  <a:lnTo>
                    <a:pt x="1043165" y="332193"/>
                  </a:lnTo>
                  <a:lnTo>
                    <a:pt x="1043165" y="288505"/>
                  </a:lnTo>
                  <a:close/>
                </a:path>
                <a:path w="4026534" h="2343150">
                  <a:moveTo>
                    <a:pt x="1130668" y="288505"/>
                  </a:moveTo>
                  <a:lnTo>
                    <a:pt x="1086853" y="288505"/>
                  </a:lnTo>
                  <a:lnTo>
                    <a:pt x="1086853" y="332193"/>
                  </a:lnTo>
                  <a:lnTo>
                    <a:pt x="1130668" y="332193"/>
                  </a:lnTo>
                  <a:lnTo>
                    <a:pt x="1130668" y="288505"/>
                  </a:lnTo>
                  <a:close/>
                </a:path>
                <a:path w="4026534" h="2343150">
                  <a:moveTo>
                    <a:pt x="1218374" y="288505"/>
                  </a:moveTo>
                  <a:lnTo>
                    <a:pt x="1174559" y="288505"/>
                  </a:lnTo>
                  <a:lnTo>
                    <a:pt x="1174559" y="332193"/>
                  </a:lnTo>
                  <a:lnTo>
                    <a:pt x="1218374" y="332193"/>
                  </a:lnTo>
                  <a:lnTo>
                    <a:pt x="1218374" y="288505"/>
                  </a:lnTo>
                  <a:close/>
                </a:path>
                <a:path w="4026534" h="2343150">
                  <a:moveTo>
                    <a:pt x="1305877" y="288505"/>
                  </a:moveTo>
                  <a:lnTo>
                    <a:pt x="1262062" y="288505"/>
                  </a:lnTo>
                  <a:lnTo>
                    <a:pt x="1262062" y="332193"/>
                  </a:lnTo>
                  <a:lnTo>
                    <a:pt x="1305877" y="332193"/>
                  </a:lnTo>
                  <a:lnTo>
                    <a:pt x="1305877" y="288505"/>
                  </a:lnTo>
                  <a:close/>
                </a:path>
                <a:path w="4026534" h="2343150">
                  <a:moveTo>
                    <a:pt x="1394104" y="288505"/>
                  </a:moveTo>
                  <a:lnTo>
                    <a:pt x="1349768" y="288505"/>
                  </a:lnTo>
                  <a:lnTo>
                    <a:pt x="1349768" y="332193"/>
                  </a:lnTo>
                  <a:lnTo>
                    <a:pt x="1394104" y="332193"/>
                  </a:lnTo>
                  <a:lnTo>
                    <a:pt x="1394104" y="288505"/>
                  </a:lnTo>
                  <a:close/>
                </a:path>
                <a:path w="4026534" h="2343150">
                  <a:moveTo>
                    <a:pt x="1481721" y="288505"/>
                  </a:moveTo>
                  <a:lnTo>
                    <a:pt x="1437906" y="288505"/>
                  </a:lnTo>
                  <a:lnTo>
                    <a:pt x="1437906" y="332193"/>
                  </a:lnTo>
                  <a:lnTo>
                    <a:pt x="1481721" y="332193"/>
                  </a:lnTo>
                  <a:lnTo>
                    <a:pt x="1481721" y="288505"/>
                  </a:lnTo>
                  <a:close/>
                </a:path>
                <a:path w="4026534" h="2343150">
                  <a:moveTo>
                    <a:pt x="1569427" y="288505"/>
                  </a:moveTo>
                  <a:lnTo>
                    <a:pt x="1525612" y="288505"/>
                  </a:lnTo>
                  <a:lnTo>
                    <a:pt x="1525612" y="332193"/>
                  </a:lnTo>
                  <a:lnTo>
                    <a:pt x="1569427" y="332193"/>
                  </a:lnTo>
                  <a:lnTo>
                    <a:pt x="1569427" y="288505"/>
                  </a:lnTo>
                  <a:close/>
                </a:path>
                <a:path w="4026534" h="2343150">
                  <a:moveTo>
                    <a:pt x="1656930" y="288505"/>
                  </a:moveTo>
                  <a:lnTo>
                    <a:pt x="1613115" y="288505"/>
                  </a:lnTo>
                  <a:lnTo>
                    <a:pt x="1613115" y="332193"/>
                  </a:lnTo>
                  <a:lnTo>
                    <a:pt x="1656930" y="332193"/>
                  </a:lnTo>
                  <a:lnTo>
                    <a:pt x="1656930" y="288505"/>
                  </a:lnTo>
                  <a:close/>
                </a:path>
                <a:path w="4026534" h="2343150">
                  <a:moveTo>
                    <a:pt x="1744637" y="288505"/>
                  </a:moveTo>
                  <a:lnTo>
                    <a:pt x="1700822" y="288505"/>
                  </a:lnTo>
                  <a:lnTo>
                    <a:pt x="1700822" y="332193"/>
                  </a:lnTo>
                  <a:lnTo>
                    <a:pt x="1744637" y="332193"/>
                  </a:lnTo>
                  <a:lnTo>
                    <a:pt x="1744637" y="288505"/>
                  </a:lnTo>
                  <a:close/>
                </a:path>
                <a:path w="4026534" h="2343150">
                  <a:moveTo>
                    <a:pt x="1832775" y="288505"/>
                  </a:moveTo>
                  <a:lnTo>
                    <a:pt x="1788960" y="288505"/>
                  </a:lnTo>
                  <a:lnTo>
                    <a:pt x="1788960" y="332193"/>
                  </a:lnTo>
                  <a:lnTo>
                    <a:pt x="1832775" y="332193"/>
                  </a:lnTo>
                  <a:lnTo>
                    <a:pt x="1832775" y="288505"/>
                  </a:lnTo>
                  <a:close/>
                </a:path>
                <a:path w="4026534" h="2343150">
                  <a:moveTo>
                    <a:pt x="1920481" y="288505"/>
                  </a:moveTo>
                  <a:lnTo>
                    <a:pt x="1876666" y="288505"/>
                  </a:lnTo>
                  <a:lnTo>
                    <a:pt x="1876666" y="332193"/>
                  </a:lnTo>
                  <a:lnTo>
                    <a:pt x="1920481" y="332193"/>
                  </a:lnTo>
                  <a:lnTo>
                    <a:pt x="1920481" y="288505"/>
                  </a:lnTo>
                  <a:close/>
                </a:path>
                <a:path w="4026534" h="2343150">
                  <a:moveTo>
                    <a:pt x="2007984" y="288505"/>
                  </a:moveTo>
                  <a:lnTo>
                    <a:pt x="1964169" y="288505"/>
                  </a:lnTo>
                  <a:lnTo>
                    <a:pt x="1964169" y="332193"/>
                  </a:lnTo>
                  <a:lnTo>
                    <a:pt x="2007984" y="332193"/>
                  </a:lnTo>
                  <a:lnTo>
                    <a:pt x="2007984" y="288505"/>
                  </a:lnTo>
                  <a:close/>
                </a:path>
                <a:path w="4026534" h="2343150">
                  <a:moveTo>
                    <a:pt x="2095690" y="288505"/>
                  </a:moveTo>
                  <a:lnTo>
                    <a:pt x="2051875" y="288505"/>
                  </a:lnTo>
                  <a:lnTo>
                    <a:pt x="2051875" y="332193"/>
                  </a:lnTo>
                  <a:lnTo>
                    <a:pt x="2095690" y="332193"/>
                  </a:lnTo>
                  <a:lnTo>
                    <a:pt x="2095690" y="288505"/>
                  </a:lnTo>
                  <a:close/>
                </a:path>
                <a:path w="4026534" h="2343150">
                  <a:moveTo>
                    <a:pt x="2183930" y="288505"/>
                  </a:moveTo>
                  <a:lnTo>
                    <a:pt x="2139581" y="288505"/>
                  </a:lnTo>
                  <a:lnTo>
                    <a:pt x="2139581" y="332193"/>
                  </a:lnTo>
                  <a:lnTo>
                    <a:pt x="2183930" y="332193"/>
                  </a:lnTo>
                  <a:lnTo>
                    <a:pt x="2183930" y="288505"/>
                  </a:lnTo>
                  <a:close/>
                </a:path>
                <a:path w="4026534" h="2343150">
                  <a:moveTo>
                    <a:pt x="2271534" y="288505"/>
                  </a:moveTo>
                  <a:lnTo>
                    <a:pt x="2227719" y="288505"/>
                  </a:lnTo>
                  <a:lnTo>
                    <a:pt x="2227719" y="332193"/>
                  </a:lnTo>
                  <a:lnTo>
                    <a:pt x="2271534" y="332193"/>
                  </a:lnTo>
                  <a:lnTo>
                    <a:pt x="2271534" y="288505"/>
                  </a:lnTo>
                  <a:close/>
                </a:path>
                <a:path w="4026534" h="2343150">
                  <a:moveTo>
                    <a:pt x="2359037" y="288505"/>
                  </a:moveTo>
                  <a:lnTo>
                    <a:pt x="2315222" y="288505"/>
                  </a:lnTo>
                  <a:lnTo>
                    <a:pt x="2315222" y="332193"/>
                  </a:lnTo>
                  <a:lnTo>
                    <a:pt x="2359037" y="332193"/>
                  </a:lnTo>
                  <a:lnTo>
                    <a:pt x="2359037" y="288505"/>
                  </a:lnTo>
                  <a:close/>
                </a:path>
                <a:path w="4026534" h="2343150">
                  <a:moveTo>
                    <a:pt x="2446744" y="288505"/>
                  </a:moveTo>
                  <a:lnTo>
                    <a:pt x="2402929" y="288505"/>
                  </a:lnTo>
                  <a:lnTo>
                    <a:pt x="2402929" y="332193"/>
                  </a:lnTo>
                  <a:lnTo>
                    <a:pt x="2446744" y="332193"/>
                  </a:lnTo>
                  <a:lnTo>
                    <a:pt x="2446744" y="288505"/>
                  </a:lnTo>
                  <a:close/>
                </a:path>
                <a:path w="4026534" h="2343150">
                  <a:moveTo>
                    <a:pt x="2534234" y="288505"/>
                  </a:moveTo>
                  <a:lnTo>
                    <a:pt x="2490432" y="288505"/>
                  </a:lnTo>
                  <a:lnTo>
                    <a:pt x="2490432" y="332193"/>
                  </a:lnTo>
                  <a:lnTo>
                    <a:pt x="2534234" y="332193"/>
                  </a:lnTo>
                  <a:lnTo>
                    <a:pt x="2534234" y="288505"/>
                  </a:lnTo>
                  <a:close/>
                </a:path>
                <a:path w="4026534" h="2343150">
                  <a:moveTo>
                    <a:pt x="2622588" y="288505"/>
                  </a:moveTo>
                  <a:lnTo>
                    <a:pt x="2578773" y="288505"/>
                  </a:lnTo>
                  <a:lnTo>
                    <a:pt x="2578773" y="332193"/>
                  </a:lnTo>
                  <a:lnTo>
                    <a:pt x="2622588" y="332193"/>
                  </a:lnTo>
                  <a:lnTo>
                    <a:pt x="2622588" y="288505"/>
                  </a:lnTo>
                  <a:close/>
                </a:path>
                <a:path w="4026534" h="2343150">
                  <a:moveTo>
                    <a:pt x="2710091" y="288505"/>
                  </a:moveTo>
                  <a:lnTo>
                    <a:pt x="2666276" y="288505"/>
                  </a:lnTo>
                  <a:lnTo>
                    <a:pt x="2666276" y="332193"/>
                  </a:lnTo>
                  <a:lnTo>
                    <a:pt x="2710091" y="332193"/>
                  </a:lnTo>
                  <a:lnTo>
                    <a:pt x="2710091" y="288505"/>
                  </a:lnTo>
                  <a:close/>
                </a:path>
                <a:path w="4026534" h="2343150">
                  <a:moveTo>
                    <a:pt x="2797797" y="288505"/>
                  </a:moveTo>
                  <a:lnTo>
                    <a:pt x="2753982" y="288505"/>
                  </a:lnTo>
                  <a:lnTo>
                    <a:pt x="2753982" y="332193"/>
                  </a:lnTo>
                  <a:lnTo>
                    <a:pt x="2797797" y="332193"/>
                  </a:lnTo>
                  <a:lnTo>
                    <a:pt x="2797797" y="288505"/>
                  </a:lnTo>
                  <a:close/>
                </a:path>
                <a:path w="4026534" h="2343150">
                  <a:moveTo>
                    <a:pt x="2885300" y="288505"/>
                  </a:moveTo>
                  <a:lnTo>
                    <a:pt x="2841485" y="288505"/>
                  </a:lnTo>
                  <a:lnTo>
                    <a:pt x="2841485" y="332193"/>
                  </a:lnTo>
                  <a:lnTo>
                    <a:pt x="2885300" y="332193"/>
                  </a:lnTo>
                  <a:lnTo>
                    <a:pt x="2885300" y="288505"/>
                  </a:lnTo>
                  <a:close/>
                </a:path>
                <a:path w="4026534" h="2343150">
                  <a:moveTo>
                    <a:pt x="2973438" y="288505"/>
                  </a:moveTo>
                  <a:lnTo>
                    <a:pt x="2929623" y="288505"/>
                  </a:lnTo>
                  <a:lnTo>
                    <a:pt x="2929623" y="332193"/>
                  </a:lnTo>
                  <a:lnTo>
                    <a:pt x="2973438" y="332193"/>
                  </a:lnTo>
                  <a:lnTo>
                    <a:pt x="2973438" y="288505"/>
                  </a:lnTo>
                  <a:close/>
                </a:path>
                <a:path w="4026534" h="2343150">
                  <a:moveTo>
                    <a:pt x="3061144" y="288505"/>
                  </a:moveTo>
                  <a:lnTo>
                    <a:pt x="3017329" y="288505"/>
                  </a:lnTo>
                  <a:lnTo>
                    <a:pt x="3017329" y="332193"/>
                  </a:lnTo>
                  <a:lnTo>
                    <a:pt x="3061144" y="332193"/>
                  </a:lnTo>
                  <a:lnTo>
                    <a:pt x="3061144" y="288505"/>
                  </a:lnTo>
                  <a:close/>
                </a:path>
                <a:path w="4026534" h="2343150">
                  <a:moveTo>
                    <a:pt x="3148850" y="288505"/>
                  </a:moveTo>
                  <a:lnTo>
                    <a:pt x="3105035" y="288505"/>
                  </a:lnTo>
                  <a:lnTo>
                    <a:pt x="3105035" y="332193"/>
                  </a:lnTo>
                  <a:lnTo>
                    <a:pt x="3148850" y="332193"/>
                  </a:lnTo>
                  <a:lnTo>
                    <a:pt x="3148850" y="288505"/>
                  </a:lnTo>
                  <a:close/>
                </a:path>
                <a:path w="4026534" h="2343150">
                  <a:moveTo>
                    <a:pt x="3236353" y="288505"/>
                  </a:moveTo>
                  <a:lnTo>
                    <a:pt x="3192538" y="288505"/>
                  </a:lnTo>
                  <a:lnTo>
                    <a:pt x="3192538" y="332193"/>
                  </a:lnTo>
                  <a:lnTo>
                    <a:pt x="3236353" y="332193"/>
                  </a:lnTo>
                  <a:lnTo>
                    <a:pt x="3236353" y="288505"/>
                  </a:lnTo>
                  <a:close/>
                </a:path>
                <a:path w="4026534" h="2343150">
                  <a:moveTo>
                    <a:pt x="3324580" y="288505"/>
                  </a:moveTo>
                  <a:lnTo>
                    <a:pt x="3280245" y="288505"/>
                  </a:lnTo>
                  <a:lnTo>
                    <a:pt x="3280245" y="332193"/>
                  </a:lnTo>
                  <a:lnTo>
                    <a:pt x="3324580" y="332193"/>
                  </a:lnTo>
                  <a:lnTo>
                    <a:pt x="3324580" y="288505"/>
                  </a:lnTo>
                  <a:close/>
                </a:path>
                <a:path w="4026534" h="2343150">
                  <a:moveTo>
                    <a:pt x="3412198" y="288505"/>
                  </a:moveTo>
                  <a:lnTo>
                    <a:pt x="3368383" y="288505"/>
                  </a:lnTo>
                  <a:lnTo>
                    <a:pt x="3368383" y="332193"/>
                  </a:lnTo>
                  <a:lnTo>
                    <a:pt x="3412198" y="332193"/>
                  </a:lnTo>
                  <a:lnTo>
                    <a:pt x="3412198" y="288505"/>
                  </a:lnTo>
                  <a:close/>
                </a:path>
                <a:path w="4026534" h="2343150">
                  <a:moveTo>
                    <a:pt x="3499904" y="288505"/>
                  </a:moveTo>
                  <a:lnTo>
                    <a:pt x="3456089" y="288505"/>
                  </a:lnTo>
                  <a:lnTo>
                    <a:pt x="3456089" y="332193"/>
                  </a:lnTo>
                  <a:lnTo>
                    <a:pt x="3499904" y="332193"/>
                  </a:lnTo>
                  <a:lnTo>
                    <a:pt x="3499904" y="288505"/>
                  </a:lnTo>
                  <a:close/>
                </a:path>
                <a:path w="4026534" h="2343150">
                  <a:moveTo>
                    <a:pt x="3587407" y="288505"/>
                  </a:moveTo>
                  <a:lnTo>
                    <a:pt x="3543592" y="288505"/>
                  </a:lnTo>
                  <a:lnTo>
                    <a:pt x="3543592" y="332193"/>
                  </a:lnTo>
                  <a:lnTo>
                    <a:pt x="3587407" y="332193"/>
                  </a:lnTo>
                  <a:lnTo>
                    <a:pt x="3587407" y="288505"/>
                  </a:lnTo>
                  <a:close/>
                </a:path>
                <a:path w="4026534" h="2343150">
                  <a:moveTo>
                    <a:pt x="3675113" y="288505"/>
                  </a:moveTo>
                  <a:lnTo>
                    <a:pt x="3631298" y="288505"/>
                  </a:lnTo>
                  <a:lnTo>
                    <a:pt x="3631298" y="332193"/>
                  </a:lnTo>
                  <a:lnTo>
                    <a:pt x="3675113" y="332193"/>
                  </a:lnTo>
                  <a:lnTo>
                    <a:pt x="3675113" y="288505"/>
                  </a:lnTo>
                  <a:close/>
                </a:path>
                <a:path w="4026534" h="2343150">
                  <a:moveTo>
                    <a:pt x="3763251" y="288505"/>
                  </a:moveTo>
                  <a:lnTo>
                    <a:pt x="3719436" y="288505"/>
                  </a:lnTo>
                  <a:lnTo>
                    <a:pt x="3719436" y="332193"/>
                  </a:lnTo>
                  <a:lnTo>
                    <a:pt x="3763251" y="332193"/>
                  </a:lnTo>
                  <a:lnTo>
                    <a:pt x="3763251" y="288505"/>
                  </a:lnTo>
                  <a:close/>
                </a:path>
                <a:path w="4026534" h="2343150">
                  <a:moveTo>
                    <a:pt x="3850957" y="288505"/>
                  </a:moveTo>
                  <a:lnTo>
                    <a:pt x="3807142" y="288505"/>
                  </a:lnTo>
                  <a:lnTo>
                    <a:pt x="3807142" y="332193"/>
                  </a:lnTo>
                  <a:lnTo>
                    <a:pt x="3850957" y="332193"/>
                  </a:lnTo>
                  <a:lnTo>
                    <a:pt x="3850957" y="288505"/>
                  </a:lnTo>
                  <a:close/>
                </a:path>
                <a:path w="4026534" h="2343150">
                  <a:moveTo>
                    <a:pt x="3938460" y="288505"/>
                  </a:moveTo>
                  <a:lnTo>
                    <a:pt x="3894645" y="288505"/>
                  </a:lnTo>
                  <a:lnTo>
                    <a:pt x="3894645" y="332193"/>
                  </a:lnTo>
                  <a:lnTo>
                    <a:pt x="3938460" y="332193"/>
                  </a:lnTo>
                  <a:lnTo>
                    <a:pt x="3938460" y="288505"/>
                  </a:lnTo>
                  <a:close/>
                </a:path>
                <a:path w="4026534" h="2343150">
                  <a:moveTo>
                    <a:pt x="4026103" y="2296579"/>
                  </a:moveTo>
                  <a:lnTo>
                    <a:pt x="333133" y="2299195"/>
                  </a:lnTo>
                  <a:lnTo>
                    <a:pt x="333133" y="332854"/>
                  </a:lnTo>
                  <a:lnTo>
                    <a:pt x="340995" y="332193"/>
                  </a:lnTo>
                  <a:lnTo>
                    <a:pt x="340995" y="288480"/>
                  </a:lnTo>
                  <a:lnTo>
                    <a:pt x="333133" y="289140"/>
                  </a:lnTo>
                  <a:lnTo>
                    <a:pt x="333133" y="0"/>
                  </a:lnTo>
                  <a:lnTo>
                    <a:pt x="289318" y="0"/>
                  </a:lnTo>
                  <a:lnTo>
                    <a:pt x="289318" y="290880"/>
                  </a:lnTo>
                  <a:lnTo>
                    <a:pt x="0" y="288480"/>
                  </a:lnTo>
                  <a:lnTo>
                    <a:pt x="0" y="332193"/>
                  </a:lnTo>
                  <a:lnTo>
                    <a:pt x="289318" y="334594"/>
                  </a:lnTo>
                  <a:lnTo>
                    <a:pt x="289318" y="1217371"/>
                  </a:lnTo>
                  <a:lnTo>
                    <a:pt x="0" y="1215402"/>
                  </a:lnTo>
                  <a:lnTo>
                    <a:pt x="0" y="1259103"/>
                  </a:lnTo>
                  <a:lnTo>
                    <a:pt x="289318" y="1261567"/>
                  </a:lnTo>
                  <a:lnTo>
                    <a:pt x="289318" y="2299043"/>
                  </a:lnTo>
                  <a:lnTo>
                    <a:pt x="0" y="2296579"/>
                  </a:lnTo>
                  <a:lnTo>
                    <a:pt x="0" y="2340267"/>
                  </a:lnTo>
                  <a:lnTo>
                    <a:pt x="309905" y="2342908"/>
                  </a:lnTo>
                  <a:lnTo>
                    <a:pt x="4026103" y="2340267"/>
                  </a:lnTo>
                  <a:lnTo>
                    <a:pt x="4026103" y="2296579"/>
                  </a:lnTo>
                  <a:close/>
                </a:path>
                <a:path w="4026534" h="2343150">
                  <a:moveTo>
                    <a:pt x="4026166" y="288505"/>
                  </a:moveTo>
                  <a:lnTo>
                    <a:pt x="3982351" y="288505"/>
                  </a:lnTo>
                  <a:lnTo>
                    <a:pt x="3982351" y="332193"/>
                  </a:lnTo>
                  <a:lnTo>
                    <a:pt x="4026166" y="332193"/>
                  </a:lnTo>
                  <a:lnTo>
                    <a:pt x="4026166" y="2885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62169" y="3320253"/>
              <a:ext cx="490855" cy="368935"/>
            </a:xfrm>
            <a:custGeom>
              <a:avLst/>
              <a:gdLst/>
              <a:ahLst/>
              <a:cxnLst/>
              <a:rect l="l" t="t" r="r" b="b"/>
              <a:pathLst>
                <a:path w="490854" h="368935">
                  <a:moveTo>
                    <a:pt x="490446" y="368470"/>
                  </a:moveTo>
                  <a:lnTo>
                    <a:pt x="0" y="0"/>
                  </a:lnTo>
                </a:path>
              </a:pathLst>
            </a:custGeom>
            <a:ln w="153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33499" y="3224895"/>
              <a:ext cx="186055" cy="167640"/>
            </a:xfrm>
            <a:custGeom>
              <a:avLst/>
              <a:gdLst/>
              <a:ahLst/>
              <a:cxnLst/>
              <a:rect l="l" t="t" r="r" b="b"/>
              <a:pathLst>
                <a:path w="186054" h="167639">
                  <a:moveTo>
                    <a:pt x="0" y="0"/>
                  </a:moveTo>
                  <a:lnTo>
                    <a:pt x="84922" y="167574"/>
                  </a:lnTo>
                  <a:lnTo>
                    <a:pt x="185713" y="338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194534" y="5127322"/>
            <a:ext cx="1290320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dirty="0">
                <a:latin typeface="Times New Roman"/>
                <a:cs typeface="Times New Roman"/>
              </a:rPr>
              <a:t>Frequency,</a:t>
            </a:r>
            <a:r>
              <a:rPr sz="1650" spc="165" dirty="0">
                <a:latin typeface="Times New Roman"/>
                <a:cs typeface="Times New Roman"/>
              </a:rPr>
              <a:t> </a:t>
            </a:r>
            <a:r>
              <a:rPr sz="1650" spc="-25" dirty="0">
                <a:latin typeface="Times New Roman"/>
                <a:cs typeface="Times New Roman"/>
              </a:rPr>
              <a:t>Hz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168" y="2233592"/>
            <a:ext cx="2682240" cy="147701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CORTO</a:t>
            </a:r>
            <a:r>
              <a:rPr sz="2400" b="1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CIRCUITO</a:t>
            </a:r>
            <a:endParaRPr sz="2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720"/>
              </a:spcBef>
            </a:pPr>
            <a:r>
              <a:rPr sz="1650" spc="15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1167765">
              <a:lnSpc>
                <a:spcPct val="100000"/>
              </a:lnSpc>
            </a:pPr>
            <a:r>
              <a:rPr sz="1650" dirty="0">
                <a:latin typeface="Times New Roman"/>
                <a:cs typeface="Times New Roman"/>
              </a:rPr>
              <a:t>Response,</a:t>
            </a:r>
            <a:r>
              <a:rPr sz="1650" spc="135" dirty="0">
                <a:latin typeface="Times New Roman"/>
                <a:cs typeface="Times New Roman"/>
              </a:rPr>
              <a:t> </a:t>
            </a:r>
            <a:r>
              <a:rPr sz="1650" spc="-25" dirty="0">
                <a:latin typeface="Times New Roman"/>
                <a:cs typeface="Times New Roman"/>
              </a:rPr>
              <a:t>dB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4733" y="4818336"/>
            <a:ext cx="31051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10" dirty="0">
                <a:latin typeface="Times New Roman"/>
                <a:cs typeface="Times New Roman"/>
              </a:rPr>
              <a:t>-</a:t>
            </a:r>
            <a:r>
              <a:rPr sz="1650" spc="-25" dirty="0">
                <a:latin typeface="Times New Roman"/>
                <a:cs typeface="Times New Roman"/>
              </a:rPr>
              <a:t>50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4733" y="3737162"/>
            <a:ext cx="31051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10" dirty="0">
                <a:latin typeface="Times New Roman"/>
                <a:cs typeface="Times New Roman"/>
              </a:rPr>
              <a:t>-</a:t>
            </a:r>
            <a:r>
              <a:rPr sz="1650" spc="-25" dirty="0">
                <a:latin typeface="Times New Roman"/>
                <a:cs typeface="Times New Roman"/>
              </a:rPr>
              <a:t>25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9796" y="3737162"/>
            <a:ext cx="84645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10" dirty="0">
                <a:latin typeface="Times New Roman"/>
                <a:cs typeface="Times New Roman"/>
              </a:rPr>
              <a:t>Response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99182" y="5860541"/>
            <a:ext cx="6705600" cy="36893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latin typeface="Corbel"/>
                <a:cs typeface="Corbel"/>
              </a:rPr>
              <a:t>O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dB,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cruza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el rango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la </a:t>
            </a:r>
            <a:r>
              <a:rPr sz="1800" b="1" spc="-10" dirty="0">
                <a:latin typeface="Corbel"/>
                <a:cs typeface="Corbel"/>
              </a:rPr>
              <a:t>frecuencia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2357373"/>
            <a:ext cx="3006090" cy="66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RESISTENCIA</a:t>
            </a:r>
            <a:endParaRPr sz="2400">
              <a:latin typeface="Calibri"/>
              <a:cs typeface="Calibri"/>
            </a:endParaRPr>
          </a:p>
          <a:p>
            <a:pPr marR="5080" algn="r">
              <a:lnSpc>
                <a:spcPts val="2155"/>
              </a:lnSpc>
            </a:pPr>
            <a:r>
              <a:rPr sz="1800" dirty="0">
                <a:latin typeface="Corbel"/>
                <a:cs typeface="Corbel"/>
              </a:rPr>
              <a:t>0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44111" y="2653283"/>
            <a:ext cx="3561715" cy="2633980"/>
            <a:chOff x="3944111" y="2653283"/>
            <a:chExt cx="3561715" cy="2633980"/>
          </a:xfrm>
        </p:grpSpPr>
        <p:sp>
          <p:nvSpPr>
            <p:cNvPr id="5" name="object 5"/>
            <p:cNvSpPr/>
            <p:nvPr/>
          </p:nvSpPr>
          <p:spPr>
            <a:xfrm>
              <a:off x="3944112" y="2653283"/>
              <a:ext cx="3304540" cy="2633980"/>
            </a:xfrm>
            <a:custGeom>
              <a:avLst/>
              <a:gdLst/>
              <a:ahLst/>
              <a:cxnLst/>
              <a:rect l="l" t="t" r="r" b="b"/>
              <a:pathLst>
                <a:path w="3304540" h="2633979">
                  <a:moveTo>
                    <a:pt x="350507" y="672096"/>
                  </a:moveTo>
                  <a:lnTo>
                    <a:pt x="315468" y="672096"/>
                  </a:lnTo>
                  <a:lnTo>
                    <a:pt x="315468" y="720852"/>
                  </a:lnTo>
                  <a:lnTo>
                    <a:pt x="350507" y="720852"/>
                  </a:lnTo>
                  <a:lnTo>
                    <a:pt x="350507" y="672096"/>
                  </a:lnTo>
                  <a:close/>
                </a:path>
                <a:path w="3304540" h="2633979">
                  <a:moveTo>
                    <a:pt x="423672" y="672096"/>
                  </a:moveTo>
                  <a:lnTo>
                    <a:pt x="387096" y="672096"/>
                  </a:lnTo>
                  <a:lnTo>
                    <a:pt x="387096" y="720852"/>
                  </a:lnTo>
                  <a:lnTo>
                    <a:pt x="423672" y="720852"/>
                  </a:lnTo>
                  <a:lnTo>
                    <a:pt x="423672" y="672096"/>
                  </a:lnTo>
                  <a:close/>
                </a:path>
                <a:path w="3304540" h="2633979">
                  <a:moveTo>
                    <a:pt x="495300" y="672096"/>
                  </a:moveTo>
                  <a:lnTo>
                    <a:pt x="460248" y="672096"/>
                  </a:lnTo>
                  <a:lnTo>
                    <a:pt x="460248" y="720852"/>
                  </a:lnTo>
                  <a:lnTo>
                    <a:pt x="495300" y="720852"/>
                  </a:lnTo>
                  <a:lnTo>
                    <a:pt x="495300" y="672096"/>
                  </a:lnTo>
                  <a:close/>
                </a:path>
                <a:path w="3304540" h="2633979">
                  <a:moveTo>
                    <a:pt x="568452" y="672096"/>
                  </a:moveTo>
                  <a:lnTo>
                    <a:pt x="531876" y="672096"/>
                  </a:lnTo>
                  <a:lnTo>
                    <a:pt x="531876" y="720852"/>
                  </a:lnTo>
                  <a:lnTo>
                    <a:pt x="568452" y="720852"/>
                  </a:lnTo>
                  <a:lnTo>
                    <a:pt x="568452" y="672096"/>
                  </a:lnTo>
                  <a:close/>
                </a:path>
                <a:path w="3304540" h="2633979">
                  <a:moveTo>
                    <a:pt x="640080" y="672096"/>
                  </a:moveTo>
                  <a:lnTo>
                    <a:pt x="603504" y="672096"/>
                  </a:lnTo>
                  <a:lnTo>
                    <a:pt x="603504" y="720852"/>
                  </a:lnTo>
                  <a:lnTo>
                    <a:pt x="640080" y="720852"/>
                  </a:lnTo>
                  <a:lnTo>
                    <a:pt x="640080" y="672096"/>
                  </a:lnTo>
                  <a:close/>
                </a:path>
                <a:path w="3304540" h="2633979">
                  <a:moveTo>
                    <a:pt x="711708" y="672096"/>
                  </a:moveTo>
                  <a:lnTo>
                    <a:pt x="675132" y="672096"/>
                  </a:lnTo>
                  <a:lnTo>
                    <a:pt x="675132" y="720852"/>
                  </a:lnTo>
                  <a:lnTo>
                    <a:pt x="711708" y="720852"/>
                  </a:lnTo>
                  <a:lnTo>
                    <a:pt x="711708" y="672096"/>
                  </a:lnTo>
                  <a:close/>
                </a:path>
                <a:path w="3304540" h="2633979">
                  <a:moveTo>
                    <a:pt x="783336" y="672096"/>
                  </a:moveTo>
                  <a:lnTo>
                    <a:pt x="746760" y="672096"/>
                  </a:lnTo>
                  <a:lnTo>
                    <a:pt x="746760" y="720852"/>
                  </a:lnTo>
                  <a:lnTo>
                    <a:pt x="783336" y="720852"/>
                  </a:lnTo>
                  <a:lnTo>
                    <a:pt x="783336" y="672096"/>
                  </a:lnTo>
                  <a:close/>
                </a:path>
                <a:path w="3304540" h="2633979">
                  <a:moveTo>
                    <a:pt x="854964" y="672096"/>
                  </a:moveTo>
                  <a:lnTo>
                    <a:pt x="819912" y="672096"/>
                  </a:lnTo>
                  <a:lnTo>
                    <a:pt x="819912" y="720852"/>
                  </a:lnTo>
                  <a:lnTo>
                    <a:pt x="854964" y="720852"/>
                  </a:lnTo>
                  <a:lnTo>
                    <a:pt x="854964" y="672096"/>
                  </a:lnTo>
                  <a:close/>
                </a:path>
                <a:path w="3304540" h="2633979">
                  <a:moveTo>
                    <a:pt x="928116" y="672096"/>
                  </a:moveTo>
                  <a:lnTo>
                    <a:pt x="891540" y="672096"/>
                  </a:lnTo>
                  <a:lnTo>
                    <a:pt x="891540" y="720852"/>
                  </a:lnTo>
                  <a:lnTo>
                    <a:pt x="928116" y="720852"/>
                  </a:lnTo>
                  <a:lnTo>
                    <a:pt x="928116" y="672096"/>
                  </a:lnTo>
                  <a:close/>
                </a:path>
                <a:path w="3304540" h="2633979">
                  <a:moveTo>
                    <a:pt x="999744" y="672096"/>
                  </a:moveTo>
                  <a:lnTo>
                    <a:pt x="963168" y="672096"/>
                  </a:lnTo>
                  <a:lnTo>
                    <a:pt x="963168" y="720852"/>
                  </a:lnTo>
                  <a:lnTo>
                    <a:pt x="999744" y="720852"/>
                  </a:lnTo>
                  <a:lnTo>
                    <a:pt x="999744" y="672096"/>
                  </a:lnTo>
                  <a:close/>
                </a:path>
                <a:path w="3304540" h="2633979">
                  <a:moveTo>
                    <a:pt x="1071372" y="672096"/>
                  </a:moveTo>
                  <a:lnTo>
                    <a:pt x="1036320" y="672096"/>
                  </a:lnTo>
                  <a:lnTo>
                    <a:pt x="1036320" y="720852"/>
                  </a:lnTo>
                  <a:lnTo>
                    <a:pt x="1071372" y="720852"/>
                  </a:lnTo>
                  <a:lnTo>
                    <a:pt x="1071372" y="672096"/>
                  </a:lnTo>
                  <a:close/>
                </a:path>
                <a:path w="3304540" h="2633979">
                  <a:moveTo>
                    <a:pt x="1143000" y="672096"/>
                  </a:moveTo>
                  <a:lnTo>
                    <a:pt x="1107948" y="672096"/>
                  </a:lnTo>
                  <a:lnTo>
                    <a:pt x="1107948" y="720852"/>
                  </a:lnTo>
                  <a:lnTo>
                    <a:pt x="1143000" y="720852"/>
                  </a:lnTo>
                  <a:lnTo>
                    <a:pt x="1143000" y="672096"/>
                  </a:lnTo>
                  <a:close/>
                </a:path>
                <a:path w="3304540" h="2633979">
                  <a:moveTo>
                    <a:pt x="1214628" y="672096"/>
                  </a:moveTo>
                  <a:lnTo>
                    <a:pt x="1179576" y="672096"/>
                  </a:lnTo>
                  <a:lnTo>
                    <a:pt x="1179576" y="720852"/>
                  </a:lnTo>
                  <a:lnTo>
                    <a:pt x="1214628" y="720852"/>
                  </a:lnTo>
                  <a:lnTo>
                    <a:pt x="1214628" y="672096"/>
                  </a:lnTo>
                  <a:close/>
                </a:path>
                <a:path w="3304540" h="2633979">
                  <a:moveTo>
                    <a:pt x="1287780" y="672096"/>
                  </a:moveTo>
                  <a:lnTo>
                    <a:pt x="1251204" y="672096"/>
                  </a:lnTo>
                  <a:lnTo>
                    <a:pt x="1251204" y="720852"/>
                  </a:lnTo>
                  <a:lnTo>
                    <a:pt x="1287780" y="720852"/>
                  </a:lnTo>
                  <a:lnTo>
                    <a:pt x="1287780" y="672096"/>
                  </a:lnTo>
                  <a:close/>
                </a:path>
                <a:path w="3304540" h="2633979">
                  <a:moveTo>
                    <a:pt x="1359395" y="672096"/>
                  </a:moveTo>
                  <a:lnTo>
                    <a:pt x="1324356" y="672096"/>
                  </a:lnTo>
                  <a:lnTo>
                    <a:pt x="1324356" y="720852"/>
                  </a:lnTo>
                  <a:lnTo>
                    <a:pt x="1359395" y="720852"/>
                  </a:lnTo>
                  <a:lnTo>
                    <a:pt x="1359395" y="672096"/>
                  </a:lnTo>
                  <a:close/>
                </a:path>
                <a:path w="3304540" h="2633979">
                  <a:moveTo>
                    <a:pt x="1431036" y="672096"/>
                  </a:moveTo>
                  <a:lnTo>
                    <a:pt x="1395984" y="672096"/>
                  </a:lnTo>
                  <a:lnTo>
                    <a:pt x="1395984" y="720852"/>
                  </a:lnTo>
                  <a:lnTo>
                    <a:pt x="1431036" y="720852"/>
                  </a:lnTo>
                  <a:lnTo>
                    <a:pt x="1431036" y="672096"/>
                  </a:lnTo>
                  <a:close/>
                </a:path>
                <a:path w="3304540" h="2633979">
                  <a:moveTo>
                    <a:pt x="1502664" y="672096"/>
                  </a:moveTo>
                  <a:lnTo>
                    <a:pt x="1467612" y="672096"/>
                  </a:lnTo>
                  <a:lnTo>
                    <a:pt x="1467612" y="720852"/>
                  </a:lnTo>
                  <a:lnTo>
                    <a:pt x="1502664" y="720852"/>
                  </a:lnTo>
                  <a:lnTo>
                    <a:pt x="1502664" y="672096"/>
                  </a:lnTo>
                  <a:close/>
                </a:path>
                <a:path w="3304540" h="2633979">
                  <a:moveTo>
                    <a:pt x="1575816" y="672096"/>
                  </a:moveTo>
                  <a:lnTo>
                    <a:pt x="1539240" y="672096"/>
                  </a:lnTo>
                  <a:lnTo>
                    <a:pt x="1539240" y="720852"/>
                  </a:lnTo>
                  <a:lnTo>
                    <a:pt x="1575816" y="720852"/>
                  </a:lnTo>
                  <a:lnTo>
                    <a:pt x="1575816" y="672096"/>
                  </a:lnTo>
                  <a:close/>
                </a:path>
                <a:path w="3304540" h="2633979">
                  <a:moveTo>
                    <a:pt x="1647444" y="672096"/>
                  </a:moveTo>
                  <a:lnTo>
                    <a:pt x="1610868" y="672096"/>
                  </a:lnTo>
                  <a:lnTo>
                    <a:pt x="1610868" y="720852"/>
                  </a:lnTo>
                  <a:lnTo>
                    <a:pt x="1647444" y="720852"/>
                  </a:lnTo>
                  <a:lnTo>
                    <a:pt x="1647444" y="672096"/>
                  </a:lnTo>
                  <a:close/>
                </a:path>
                <a:path w="3304540" h="2633979">
                  <a:moveTo>
                    <a:pt x="1719072" y="672096"/>
                  </a:moveTo>
                  <a:lnTo>
                    <a:pt x="1684020" y="672096"/>
                  </a:lnTo>
                  <a:lnTo>
                    <a:pt x="1684020" y="720852"/>
                  </a:lnTo>
                  <a:lnTo>
                    <a:pt x="1719072" y="720852"/>
                  </a:lnTo>
                  <a:lnTo>
                    <a:pt x="1719072" y="672096"/>
                  </a:lnTo>
                  <a:close/>
                </a:path>
                <a:path w="3304540" h="2633979">
                  <a:moveTo>
                    <a:pt x="1792224" y="672096"/>
                  </a:moveTo>
                  <a:lnTo>
                    <a:pt x="1755648" y="672096"/>
                  </a:lnTo>
                  <a:lnTo>
                    <a:pt x="1755648" y="720852"/>
                  </a:lnTo>
                  <a:lnTo>
                    <a:pt x="1792224" y="720852"/>
                  </a:lnTo>
                  <a:lnTo>
                    <a:pt x="1792224" y="672096"/>
                  </a:lnTo>
                  <a:close/>
                </a:path>
                <a:path w="3304540" h="2633979">
                  <a:moveTo>
                    <a:pt x="1863852" y="672096"/>
                  </a:moveTo>
                  <a:lnTo>
                    <a:pt x="1827276" y="672096"/>
                  </a:lnTo>
                  <a:lnTo>
                    <a:pt x="1827276" y="720852"/>
                  </a:lnTo>
                  <a:lnTo>
                    <a:pt x="1863852" y="720852"/>
                  </a:lnTo>
                  <a:lnTo>
                    <a:pt x="1863852" y="672096"/>
                  </a:lnTo>
                  <a:close/>
                </a:path>
                <a:path w="3304540" h="2633979">
                  <a:moveTo>
                    <a:pt x="1935480" y="672096"/>
                  </a:moveTo>
                  <a:lnTo>
                    <a:pt x="1898904" y="672096"/>
                  </a:lnTo>
                  <a:lnTo>
                    <a:pt x="1898904" y="720852"/>
                  </a:lnTo>
                  <a:lnTo>
                    <a:pt x="1935480" y="720852"/>
                  </a:lnTo>
                  <a:lnTo>
                    <a:pt x="1935480" y="672096"/>
                  </a:lnTo>
                  <a:close/>
                </a:path>
                <a:path w="3304540" h="2633979">
                  <a:moveTo>
                    <a:pt x="2007108" y="672096"/>
                  </a:moveTo>
                  <a:lnTo>
                    <a:pt x="1970532" y="672096"/>
                  </a:lnTo>
                  <a:lnTo>
                    <a:pt x="1970532" y="720852"/>
                  </a:lnTo>
                  <a:lnTo>
                    <a:pt x="2007108" y="720852"/>
                  </a:lnTo>
                  <a:lnTo>
                    <a:pt x="2007108" y="672096"/>
                  </a:lnTo>
                  <a:close/>
                </a:path>
                <a:path w="3304540" h="2633979">
                  <a:moveTo>
                    <a:pt x="2080260" y="672096"/>
                  </a:moveTo>
                  <a:lnTo>
                    <a:pt x="2043684" y="672096"/>
                  </a:lnTo>
                  <a:lnTo>
                    <a:pt x="2043684" y="720852"/>
                  </a:lnTo>
                  <a:lnTo>
                    <a:pt x="2080260" y="720852"/>
                  </a:lnTo>
                  <a:lnTo>
                    <a:pt x="2080260" y="672096"/>
                  </a:lnTo>
                  <a:close/>
                </a:path>
                <a:path w="3304540" h="2633979">
                  <a:moveTo>
                    <a:pt x="2151888" y="672096"/>
                  </a:moveTo>
                  <a:lnTo>
                    <a:pt x="2115312" y="672096"/>
                  </a:lnTo>
                  <a:lnTo>
                    <a:pt x="2115312" y="720852"/>
                  </a:lnTo>
                  <a:lnTo>
                    <a:pt x="2151888" y="720852"/>
                  </a:lnTo>
                  <a:lnTo>
                    <a:pt x="2151888" y="672096"/>
                  </a:lnTo>
                  <a:close/>
                </a:path>
                <a:path w="3304540" h="2633979">
                  <a:moveTo>
                    <a:pt x="2223516" y="672096"/>
                  </a:moveTo>
                  <a:lnTo>
                    <a:pt x="2186940" y="672096"/>
                  </a:lnTo>
                  <a:lnTo>
                    <a:pt x="2186940" y="720852"/>
                  </a:lnTo>
                  <a:lnTo>
                    <a:pt x="2223516" y="720852"/>
                  </a:lnTo>
                  <a:lnTo>
                    <a:pt x="2223516" y="672096"/>
                  </a:lnTo>
                  <a:close/>
                </a:path>
                <a:path w="3304540" h="2633979">
                  <a:moveTo>
                    <a:pt x="2295144" y="672096"/>
                  </a:moveTo>
                  <a:lnTo>
                    <a:pt x="2258568" y="672096"/>
                  </a:lnTo>
                  <a:lnTo>
                    <a:pt x="2258568" y="720852"/>
                  </a:lnTo>
                  <a:lnTo>
                    <a:pt x="2295144" y="720852"/>
                  </a:lnTo>
                  <a:lnTo>
                    <a:pt x="2295144" y="672096"/>
                  </a:lnTo>
                  <a:close/>
                </a:path>
                <a:path w="3304540" h="2633979">
                  <a:moveTo>
                    <a:pt x="2366772" y="672096"/>
                  </a:moveTo>
                  <a:lnTo>
                    <a:pt x="2330196" y="672096"/>
                  </a:lnTo>
                  <a:lnTo>
                    <a:pt x="2330196" y="720852"/>
                  </a:lnTo>
                  <a:lnTo>
                    <a:pt x="2366772" y="720852"/>
                  </a:lnTo>
                  <a:lnTo>
                    <a:pt x="2366772" y="672096"/>
                  </a:lnTo>
                  <a:close/>
                </a:path>
                <a:path w="3304540" h="2633979">
                  <a:moveTo>
                    <a:pt x="2439924" y="672096"/>
                  </a:moveTo>
                  <a:lnTo>
                    <a:pt x="2403348" y="672096"/>
                  </a:lnTo>
                  <a:lnTo>
                    <a:pt x="2403348" y="720852"/>
                  </a:lnTo>
                  <a:lnTo>
                    <a:pt x="2439924" y="720852"/>
                  </a:lnTo>
                  <a:lnTo>
                    <a:pt x="2439924" y="672096"/>
                  </a:lnTo>
                  <a:close/>
                </a:path>
                <a:path w="3304540" h="2633979">
                  <a:moveTo>
                    <a:pt x="2511552" y="672096"/>
                  </a:moveTo>
                  <a:lnTo>
                    <a:pt x="2474976" y="672096"/>
                  </a:lnTo>
                  <a:lnTo>
                    <a:pt x="2474976" y="720852"/>
                  </a:lnTo>
                  <a:lnTo>
                    <a:pt x="2511552" y="720852"/>
                  </a:lnTo>
                  <a:lnTo>
                    <a:pt x="2511552" y="672096"/>
                  </a:lnTo>
                  <a:close/>
                </a:path>
                <a:path w="3304540" h="2633979">
                  <a:moveTo>
                    <a:pt x="2583180" y="672096"/>
                  </a:moveTo>
                  <a:lnTo>
                    <a:pt x="2548128" y="672096"/>
                  </a:lnTo>
                  <a:lnTo>
                    <a:pt x="2548128" y="720852"/>
                  </a:lnTo>
                  <a:lnTo>
                    <a:pt x="2583180" y="720852"/>
                  </a:lnTo>
                  <a:lnTo>
                    <a:pt x="2583180" y="672096"/>
                  </a:lnTo>
                  <a:close/>
                </a:path>
                <a:path w="3304540" h="2633979">
                  <a:moveTo>
                    <a:pt x="2654808" y="672096"/>
                  </a:moveTo>
                  <a:lnTo>
                    <a:pt x="2619756" y="672096"/>
                  </a:lnTo>
                  <a:lnTo>
                    <a:pt x="2619756" y="720852"/>
                  </a:lnTo>
                  <a:lnTo>
                    <a:pt x="2654808" y="720852"/>
                  </a:lnTo>
                  <a:lnTo>
                    <a:pt x="2654808" y="672096"/>
                  </a:lnTo>
                  <a:close/>
                </a:path>
                <a:path w="3304540" h="2633979">
                  <a:moveTo>
                    <a:pt x="2726436" y="672096"/>
                  </a:moveTo>
                  <a:lnTo>
                    <a:pt x="2691384" y="672096"/>
                  </a:lnTo>
                  <a:lnTo>
                    <a:pt x="2691384" y="720852"/>
                  </a:lnTo>
                  <a:lnTo>
                    <a:pt x="2726436" y="720852"/>
                  </a:lnTo>
                  <a:lnTo>
                    <a:pt x="2726436" y="672096"/>
                  </a:lnTo>
                  <a:close/>
                </a:path>
                <a:path w="3304540" h="2633979">
                  <a:moveTo>
                    <a:pt x="2799588" y="672096"/>
                  </a:moveTo>
                  <a:lnTo>
                    <a:pt x="2763012" y="672096"/>
                  </a:lnTo>
                  <a:lnTo>
                    <a:pt x="2763012" y="720852"/>
                  </a:lnTo>
                  <a:lnTo>
                    <a:pt x="2799588" y="720852"/>
                  </a:lnTo>
                  <a:lnTo>
                    <a:pt x="2799588" y="672096"/>
                  </a:lnTo>
                  <a:close/>
                </a:path>
                <a:path w="3304540" h="2633979">
                  <a:moveTo>
                    <a:pt x="2871216" y="672096"/>
                  </a:moveTo>
                  <a:lnTo>
                    <a:pt x="2834640" y="672096"/>
                  </a:lnTo>
                  <a:lnTo>
                    <a:pt x="2834640" y="720852"/>
                  </a:lnTo>
                  <a:lnTo>
                    <a:pt x="2871216" y="720852"/>
                  </a:lnTo>
                  <a:lnTo>
                    <a:pt x="2871216" y="672096"/>
                  </a:lnTo>
                  <a:close/>
                </a:path>
                <a:path w="3304540" h="2633979">
                  <a:moveTo>
                    <a:pt x="2944368" y="672096"/>
                  </a:moveTo>
                  <a:lnTo>
                    <a:pt x="2907792" y="672096"/>
                  </a:lnTo>
                  <a:lnTo>
                    <a:pt x="2907792" y="720852"/>
                  </a:lnTo>
                  <a:lnTo>
                    <a:pt x="2944368" y="720852"/>
                  </a:lnTo>
                  <a:lnTo>
                    <a:pt x="2944368" y="672096"/>
                  </a:lnTo>
                  <a:close/>
                </a:path>
                <a:path w="3304540" h="2633979">
                  <a:moveTo>
                    <a:pt x="3015996" y="672096"/>
                  </a:moveTo>
                  <a:lnTo>
                    <a:pt x="2979420" y="672096"/>
                  </a:lnTo>
                  <a:lnTo>
                    <a:pt x="2979420" y="720852"/>
                  </a:lnTo>
                  <a:lnTo>
                    <a:pt x="3015996" y="720852"/>
                  </a:lnTo>
                  <a:lnTo>
                    <a:pt x="3015996" y="672096"/>
                  </a:lnTo>
                  <a:close/>
                </a:path>
                <a:path w="3304540" h="2633979">
                  <a:moveTo>
                    <a:pt x="3087624" y="672096"/>
                  </a:moveTo>
                  <a:lnTo>
                    <a:pt x="3051048" y="672096"/>
                  </a:lnTo>
                  <a:lnTo>
                    <a:pt x="3051048" y="720852"/>
                  </a:lnTo>
                  <a:lnTo>
                    <a:pt x="3087624" y="720852"/>
                  </a:lnTo>
                  <a:lnTo>
                    <a:pt x="3087624" y="672096"/>
                  </a:lnTo>
                  <a:close/>
                </a:path>
                <a:path w="3304540" h="2633979">
                  <a:moveTo>
                    <a:pt x="3159252" y="672096"/>
                  </a:moveTo>
                  <a:lnTo>
                    <a:pt x="3122676" y="672096"/>
                  </a:lnTo>
                  <a:lnTo>
                    <a:pt x="3122676" y="720852"/>
                  </a:lnTo>
                  <a:lnTo>
                    <a:pt x="3159252" y="720852"/>
                  </a:lnTo>
                  <a:lnTo>
                    <a:pt x="3159252" y="672096"/>
                  </a:lnTo>
                  <a:close/>
                </a:path>
                <a:path w="3304540" h="2633979">
                  <a:moveTo>
                    <a:pt x="3230880" y="672096"/>
                  </a:moveTo>
                  <a:lnTo>
                    <a:pt x="3195828" y="672096"/>
                  </a:lnTo>
                  <a:lnTo>
                    <a:pt x="3195828" y="720852"/>
                  </a:lnTo>
                  <a:lnTo>
                    <a:pt x="3230880" y="720852"/>
                  </a:lnTo>
                  <a:lnTo>
                    <a:pt x="3230880" y="672096"/>
                  </a:lnTo>
                  <a:close/>
                </a:path>
                <a:path w="3304540" h="2633979">
                  <a:moveTo>
                    <a:pt x="3304032" y="2583192"/>
                  </a:moveTo>
                  <a:lnTo>
                    <a:pt x="275818" y="2583192"/>
                  </a:lnTo>
                  <a:lnTo>
                    <a:pt x="274548" y="720852"/>
                  </a:lnTo>
                  <a:lnTo>
                    <a:pt x="278892" y="720852"/>
                  </a:lnTo>
                  <a:lnTo>
                    <a:pt x="278892" y="672096"/>
                  </a:lnTo>
                  <a:lnTo>
                    <a:pt x="274510" y="672096"/>
                  </a:lnTo>
                  <a:lnTo>
                    <a:pt x="274066" y="0"/>
                  </a:lnTo>
                  <a:lnTo>
                    <a:pt x="237744" y="0"/>
                  </a:lnTo>
                  <a:lnTo>
                    <a:pt x="237959" y="323088"/>
                  </a:lnTo>
                  <a:lnTo>
                    <a:pt x="0" y="323088"/>
                  </a:lnTo>
                  <a:lnTo>
                    <a:pt x="0" y="373380"/>
                  </a:lnTo>
                  <a:lnTo>
                    <a:pt x="237998" y="373380"/>
                  </a:lnTo>
                  <a:lnTo>
                    <a:pt x="238671" y="1367028"/>
                  </a:lnTo>
                  <a:lnTo>
                    <a:pt x="0" y="1367028"/>
                  </a:lnTo>
                  <a:lnTo>
                    <a:pt x="0" y="1417320"/>
                  </a:lnTo>
                  <a:lnTo>
                    <a:pt x="238709" y="1417320"/>
                  </a:lnTo>
                  <a:lnTo>
                    <a:pt x="239496" y="2583192"/>
                  </a:lnTo>
                  <a:lnTo>
                    <a:pt x="0" y="2583192"/>
                  </a:lnTo>
                  <a:lnTo>
                    <a:pt x="0" y="2633472"/>
                  </a:lnTo>
                  <a:lnTo>
                    <a:pt x="254508" y="2633472"/>
                  </a:lnTo>
                  <a:lnTo>
                    <a:pt x="3304032" y="2633472"/>
                  </a:lnTo>
                  <a:lnTo>
                    <a:pt x="3304032" y="2583192"/>
                  </a:lnTo>
                  <a:close/>
                </a:path>
                <a:path w="3304540" h="2633979">
                  <a:moveTo>
                    <a:pt x="3304032" y="672096"/>
                  </a:moveTo>
                  <a:lnTo>
                    <a:pt x="3267456" y="672096"/>
                  </a:lnTo>
                  <a:lnTo>
                    <a:pt x="3267456" y="720852"/>
                  </a:lnTo>
                  <a:lnTo>
                    <a:pt x="3304032" y="720852"/>
                  </a:lnTo>
                  <a:lnTo>
                    <a:pt x="3304032" y="672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10983" y="3432047"/>
              <a:ext cx="390525" cy="264160"/>
            </a:xfrm>
            <a:custGeom>
              <a:avLst/>
              <a:gdLst/>
              <a:ahLst/>
              <a:cxnLst/>
              <a:rect l="l" t="t" r="r" b="b"/>
              <a:pathLst>
                <a:path w="390525" h="264160">
                  <a:moveTo>
                    <a:pt x="390144" y="263651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98620" y="3348227"/>
              <a:ext cx="3049905" cy="547370"/>
            </a:xfrm>
            <a:custGeom>
              <a:avLst/>
              <a:gdLst/>
              <a:ahLst/>
              <a:cxnLst/>
              <a:rect l="l" t="t" r="r" b="b"/>
              <a:pathLst>
                <a:path w="3049904" h="547370">
                  <a:moveTo>
                    <a:pt x="24384" y="498348"/>
                  </a:moveTo>
                  <a:lnTo>
                    <a:pt x="0" y="498348"/>
                  </a:lnTo>
                  <a:lnTo>
                    <a:pt x="0" y="547116"/>
                  </a:lnTo>
                  <a:lnTo>
                    <a:pt x="24384" y="547116"/>
                  </a:lnTo>
                  <a:lnTo>
                    <a:pt x="24384" y="498348"/>
                  </a:lnTo>
                  <a:close/>
                </a:path>
                <a:path w="3049904" h="547370">
                  <a:moveTo>
                    <a:pt x="95999" y="498348"/>
                  </a:moveTo>
                  <a:lnTo>
                    <a:pt x="60960" y="498348"/>
                  </a:lnTo>
                  <a:lnTo>
                    <a:pt x="60960" y="547116"/>
                  </a:lnTo>
                  <a:lnTo>
                    <a:pt x="95999" y="547116"/>
                  </a:lnTo>
                  <a:lnTo>
                    <a:pt x="95999" y="498348"/>
                  </a:lnTo>
                  <a:close/>
                </a:path>
                <a:path w="3049904" h="547370">
                  <a:moveTo>
                    <a:pt x="169164" y="498348"/>
                  </a:moveTo>
                  <a:lnTo>
                    <a:pt x="132588" y="498348"/>
                  </a:lnTo>
                  <a:lnTo>
                    <a:pt x="132588" y="547116"/>
                  </a:lnTo>
                  <a:lnTo>
                    <a:pt x="169164" y="547116"/>
                  </a:lnTo>
                  <a:lnTo>
                    <a:pt x="169164" y="498348"/>
                  </a:lnTo>
                  <a:close/>
                </a:path>
                <a:path w="3049904" h="547370">
                  <a:moveTo>
                    <a:pt x="240792" y="498348"/>
                  </a:moveTo>
                  <a:lnTo>
                    <a:pt x="205740" y="498348"/>
                  </a:lnTo>
                  <a:lnTo>
                    <a:pt x="205740" y="547116"/>
                  </a:lnTo>
                  <a:lnTo>
                    <a:pt x="240792" y="547116"/>
                  </a:lnTo>
                  <a:lnTo>
                    <a:pt x="240792" y="498348"/>
                  </a:lnTo>
                  <a:close/>
                </a:path>
                <a:path w="3049904" h="547370">
                  <a:moveTo>
                    <a:pt x="313944" y="498348"/>
                  </a:moveTo>
                  <a:lnTo>
                    <a:pt x="277368" y="498348"/>
                  </a:lnTo>
                  <a:lnTo>
                    <a:pt x="277368" y="547116"/>
                  </a:lnTo>
                  <a:lnTo>
                    <a:pt x="313944" y="547116"/>
                  </a:lnTo>
                  <a:lnTo>
                    <a:pt x="313944" y="498348"/>
                  </a:lnTo>
                  <a:close/>
                </a:path>
                <a:path w="3049904" h="547370">
                  <a:moveTo>
                    <a:pt x="385572" y="498348"/>
                  </a:moveTo>
                  <a:lnTo>
                    <a:pt x="348996" y="498348"/>
                  </a:lnTo>
                  <a:lnTo>
                    <a:pt x="348996" y="547116"/>
                  </a:lnTo>
                  <a:lnTo>
                    <a:pt x="385572" y="547116"/>
                  </a:lnTo>
                  <a:lnTo>
                    <a:pt x="385572" y="498348"/>
                  </a:lnTo>
                  <a:close/>
                </a:path>
                <a:path w="3049904" h="547370">
                  <a:moveTo>
                    <a:pt x="457200" y="498348"/>
                  </a:moveTo>
                  <a:lnTo>
                    <a:pt x="420624" y="498348"/>
                  </a:lnTo>
                  <a:lnTo>
                    <a:pt x="420624" y="547116"/>
                  </a:lnTo>
                  <a:lnTo>
                    <a:pt x="457200" y="547116"/>
                  </a:lnTo>
                  <a:lnTo>
                    <a:pt x="457200" y="498348"/>
                  </a:lnTo>
                  <a:close/>
                </a:path>
                <a:path w="3049904" h="547370">
                  <a:moveTo>
                    <a:pt x="528828" y="498348"/>
                  </a:moveTo>
                  <a:lnTo>
                    <a:pt x="492252" y="498348"/>
                  </a:lnTo>
                  <a:lnTo>
                    <a:pt x="492252" y="547116"/>
                  </a:lnTo>
                  <a:lnTo>
                    <a:pt x="528828" y="547116"/>
                  </a:lnTo>
                  <a:lnTo>
                    <a:pt x="528828" y="498348"/>
                  </a:lnTo>
                  <a:close/>
                </a:path>
                <a:path w="3049904" h="547370">
                  <a:moveTo>
                    <a:pt x="600456" y="498348"/>
                  </a:moveTo>
                  <a:lnTo>
                    <a:pt x="565404" y="498348"/>
                  </a:lnTo>
                  <a:lnTo>
                    <a:pt x="565404" y="547116"/>
                  </a:lnTo>
                  <a:lnTo>
                    <a:pt x="600456" y="547116"/>
                  </a:lnTo>
                  <a:lnTo>
                    <a:pt x="600456" y="498348"/>
                  </a:lnTo>
                  <a:close/>
                </a:path>
                <a:path w="3049904" h="547370">
                  <a:moveTo>
                    <a:pt x="673608" y="498348"/>
                  </a:moveTo>
                  <a:lnTo>
                    <a:pt x="637032" y="498348"/>
                  </a:lnTo>
                  <a:lnTo>
                    <a:pt x="637032" y="547116"/>
                  </a:lnTo>
                  <a:lnTo>
                    <a:pt x="673608" y="547116"/>
                  </a:lnTo>
                  <a:lnTo>
                    <a:pt x="673608" y="498348"/>
                  </a:lnTo>
                  <a:close/>
                </a:path>
                <a:path w="3049904" h="547370">
                  <a:moveTo>
                    <a:pt x="745236" y="498348"/>
                  </a:moveTo>
                  <a:lnTo>
                    <a:pt x="708660" y="498348"/>
                  </a:lnTo>
                  <a:lnTo>
                    <a:pt x="708660" y="547116"/>
                  </a:lnTo>
                  <a:lnTo>
                    <a:pt x="745236" y="547116"/>
                  </a:lnTo>
                  <a:lnTo>
                    <a:pt x="745236" y="498348"/>
                  </a:lnTo>
                  <a:close/>
                </a:path>
                <a:path w="3049904" h="547370">
                  <a:moveTo>
                    <a:pt x="816864" y="498348"/>
                  </a:moveTo>
                  <a:lnTo>
                    <a:pt x="781812" y="498348"/>
                  </a:lnTo>
                  <a:lnTo>
                    <a:pt x="781812" y="547116"/>
                  </a:lnTo>
                  <a:lnTo>
                    <a:pt x="816864" y="547116"/>
                  </a:lnTo>
                  <a:lnTo>
                    <a:pt x="816864" y="498348"/>
                  </a:lnTo>
                  <a:close/>
                </a:path>
                <a:path w="3049904" h="547370">
                  <a:moveTo>
                    <a:pt x="888492" y="498348"/>
                  </a:moveTo>
                  <a:lnTo>
                    <a:pt x="853440" y="498348"/>
                  </a:lnTo>
                  <a:lnTo>
                    <a:pt x="853440" y="547116"/>
                  </a:lnTo>
                  <a:lnTo>
                    <a:pt x="888492" y="547116"/>
                  </a:lnTo>
                  <a:lnTo>
                    <a:pt x="888492" y="498348"/>
                  </a:lnTo>
                  <a:close/>
                </a:path>
                <a:path w="3049904" h="547370">
                  <a:moveTo>
                    <a:pt x="960120" y="498348"/>
                  </a:moveTo>
                  <a:lnTo>
                    <a:pt x="925068" y="498348"/>
                  </a:lnTo>
                  <a:lnTo>
                    <a:pt x="925068" y="547116"/>
                  </a:lnTo>
                  <a:lnTo>
                    <a:pt x="960120" y="547116"/>
                  </a:lnTo>
                  <a:lnTo>
                    <a:pt x="960120" y="498348"/>
                  </a:lnTo>
                  <a:close/>
                </a:path>
                <a:path w="3049904" h="547370">
                  <a:moveTo>
                    <a:pt x="1033272" y="498348"/>
                  </a:moveTo>
                  <a:lnTo>
                    <a:pt x="996696" y="498348"/>
                  </a:lnTo>
                  <a:lnTo>
                    <a:pt x="996696" y="547116"/>
                  </a:lnTo>
                  <a:lnTo>
                    <a:pt x="1033272" y="547116"/>
                  </a:lnTo>
                  <a:lnTo>
                    <a:pt x="1033272" y="498348"/>
                  </a:lnTo>
                  <a:close/>
                </a:path>
                <a:path w="3049904" h="547370">
                  <a:moveTo>
                    <a:pt x="1104887" y="498348"/>
                  </a:moveTo>
                  <a:lnTo>
                    <a:pt x="1069848" y="498348"/>
                  </a:lnTo>
                  <a:lnTo>
                    <a:pt x="1069848" y="547116"/>
                  </a:lnTo>
                  <a:lnTo>
                    <a:pt x="1104887" y="547116"/>
                  </a:lnTo>
                  <a:lnTo>
                    <a:pt x="1104887" y="498348"/>
                  </a:lnTo>
                  <a:close/>
                </a:path>
                <a:path w="3049904" h="547370">
                  <a:moveTo>
                    <a:pt x="1176528" y="498348"/>
                  </a:moveTo>
                  <a:lnTo>
                    <a:pt x="1141476" y="498348"/>
                  </a:lnTo>
                  <a:lnTo>
                    <a:pt x="1141476" y="547116"/>
                  </a:lnTo>
                  <a:lnTo>
                    <a:pt x="1176528" y="547116"/>
                  </a:lnTo>
                  <a:lnTo>
                    <a:pt x="1176528" y="498348"/>
                  </a:lnTo>
                  <a:close/>
                </a:path>
                <a:path w="3049904" h="547370">
                  <a:moveTo>
                    <a:pt x="1248156" y="498348"/>
                  </a:moveTo>
                  <a:lnTo>
                    <a:pt x="1213104" y="498348"/>
                  </a:lnTo>
                  <a:lnTo>
                    <a:pt x="1213104" y="547116"/>
                  </a:lnTo>
                  <a:lnTo>
                    <a:pt x="1248156" y="547116"/>
                  </a:lnTo>
                  <a:lnTo>
                    <a:pt x="1248156" y="498348"/>
                  </a:lnTo>
                  <a:close/>
                </a:path>
                <a:path w="3049904" h="547370">
                  <a:moveTo>
                    <a:pt x="1321308" y="498348"/>
                  </a:moveTo>
                  <a:lnTo>
                    <a:pt x="1284732" y="498348"/>
                  </a:lnTo>
                  <a:lnTo>
                    <a:pt x="1284732" y="547116"/>
                  </a:lnTo>
                  <a:lnTo>
                    <a:pt x="1321308" y="547116"/>
                  </a:lnTo>
                  <a:lnTo>
                    <a:pt x="1321308" y="498348"/>
                  </a:lnTo>
                  <a:close/>
                </a:path>
                <a:path w="3049904" h="547370">
                  <a:moveTo>
                    <a:pt x="1392936" y="498348"/>
                  </a:moveTo>
                  <a:lnTo>
                    <a:pt x="1356360" y="498348"/>
                  </a:lnTo>
                  <a:lnTo>
                    <a:pt x="1356360" y="547116"/>
                  </a:lnTo>
                  <a:lnTo>
                    <a:pt x="1392936" y="547116"/>
                  </a:lnTo>
                  <a:lnTo>
                    <a:pt x="1392936" y="498348"/>
                  </a:lnTo>
                  <a:close/>
                </a:path>
                <a:path w="3049904" h="547370">
                  <a:moveTo>
                    <a:pt x="1464564" y="498348"/>
                  </a:moveTo>
                  <a:lnTo>
                    <a:pt x="1429512" y="498348"/>
                  </a:lnTo>
                  <a:lnTo>
                    <a:pt x="1429512" y="547116"/>
                  </a:lnTo>
                  <a:lnTo>
                    <a:pt x="1464564" y="547116"/>
                  </a:lnTo>
                  <a:lnTo>
                    <a:pt x="1464564" y="498348"/>
                  </a:lnTo>
                  <a:close/>
                </a:path>
                <a:path w="3049904" h="547370">
                  <a:moveTo>
                    <a:pt x="1537716" y="498348"/>
                  </a:moveTo>
                  <a:lnTo>
                    <a:pt x="1501140" y="498348"/>
                  </a:lnTo>
                  <a:lnTo>
                    <a:pt x="1501140" y="547116"/>
                  </a:lnTo>
                  <a:lnTo>
                    <a:pt x="1537716" y="547116"/>
                  </a:lnTo>
                  <a:lnTo>
                    <a:pt x="1537716" y="498348"/>
                  </a:lnTo>
                  <a:close/>
                </a:path>
                <a:path w="3049904" h="547370">
                  <a:moveTo>
                    <a:pt x="1609344" y="498348"/>
                  </a:moveTo>
                  <a:lnTo>
                    <a:pt x="1572768" y="498348"/>
                  </a:lnTo>
                  <a:lnTo>
                    <a:pt x="1572768" y="547116"/>
                  </a:lnTo>
                  <a:lnTo>
                    <a:pt x="1609344" y="547116"/>
                  </a:lnTo>
                  <a:lnTo>
                    <a:pt x="1609344" y="498348"/>
                  </a:lnTo>
                  <a:close/>
                </a:path>
                <a:path w="3049904" h="547370">
                  <a:moveTo>
                    <a:pt x="1680972" y="498348"/>
                  </a:moveTo>
                  <a:lnTo>
                    <a:pt x="1644396" y="498348"/>
                  </a:lnTo>
                  <a:lnTo>
                    <a:pt x="1644396" y="547116"/>
                  </a:lnTo>
                  <a:lnTo>
                    <a:pt x="1680972" y="547116"/>
                  </a:lnTo>
                  <a:lnTo>
                    <a:pt x="1680972" y="498348"/>
                  </a:lnTo>
                  <a:close/>
                </a:path>
                <a:path w="3049904" h="547370">
                  <a:moveTo>
                    <a:pt x="1752600" y="498348"/>
                  </a:moveTo>
                  <a:lnTo>
                    <a:pt x="1716024" y="498348"/>
                  </a:lnTo>
                  <a:lnTo>
                    <a:pt x="1716024" y="547116"/>
                  </a:lnTo>
                  <a:lnTo>
                    <a:pt x="1752600" y="547116"/>
                  </a:lnTo>
                  <a:lnTo>
                    <a:pt x="1752600" y="498348"/>
                  </a:lnTo>
                  <a:close/>
                </a:path>
                <a:path w="3049904" h="547370">
                  <a:moveTo>
                    <a:pt x="1825752" y="498348"/>
                  </a:moveTo>
                  <a:lnTo>
                    <a:pt x="1789176" y="498348"/>
                  </a:lnTo>
                  <a:lnTo>
                    <a:pt x="1789176" y="547116"/>
                  </a:lnTo>
                  <a:lnTo>
                    <a:pt x="1825752" y="547116"/>
                  </a:lnTo>
                  <a:lnTo>
                    <a:pt x="1825752" y="498348"/>
                  </a:lnTo>
                  <a:close/>
                </a:path>
                <a:path w="3049904" h="547370">
                  <a:moveTo>
                    <a:pt x="1897380" y="498348"/>
                  </a:moveTo>
                  <a:lnTo>
                    <a:pt x="1860804" y="498348"/>
                  </a:lnTo>
                  <a:lnTo>
                    <a:pt x="1860804" y="547116"/>
                  </a:lnTo>
                  <a:lnTo>
                    <a:pt x="1897380" y="547116"/>
                  </a:lnTo>
                  <a:lnTo>
                    <a:pt x="1897380" y="498348"/>
                  </a:lnTo>
                  <a:close/>
                </a:path>
                <a:path w="3049904" h="547370">
                  <a:moveTo>
                    <a:pt x="1969008" y="498348"/>
                  </a:moveTo>
                  <a:lnTo>
                    <a:pt x="1932432" y="498348"/>
                  </a:lnTo>
                  <a:lnTo>
                    <a:pt x="1932432" y="547116"/>
                  </a:lnTo>
                  <a:lnTo>
                    <a:pt x="1969008" y="547116"/>
                  </a:lnTo>
                  <a:lnTo>
                    <a:pt x="1969008" y="498348"/>
                  </a:lnTo>
                  <a:close/>
                </a:path>
                <a:path w="3049904" h="547370">
                  <a:moveTo>
                    <a:pt x="2040636" y="498348"/>
                  </a:moveTo>
                  <a:lnTo>
                    <a:pt x="2004060" y="498348"/>
                  </a:lnTo>
                  <a:lnTo>
                    <a:pt x="2004060" y="547116"/>
                  </a:lnTo>
                  <a:lnTo>
                    <a:pt x="2040636" y="547116"/>
                  </a:lnTo>
                  <a:lnTo>
                    <a:pt x="2040636" y="498348"/>
                  </a:lnTo>
                  <a:close/>
                </a:path>
                <a:path w="3049904" h="547370">
                  <a:moveTo>
                    <a:pt x="2112264" y="498348"/>
                  </a:moveTo>
                  <a:lnTo>
                    <a:pt x="2075688" y="498348"/>
                  </a:lnTo>
                  <a:lnTo>
                    <a:pt x="2075688" y="547116"/>
                  </a:lnTo>
                  <a:lnTo>
                    <a:pt x="2112264" y="547116"/>
                  </a:lnTo>
                  <a:lnTo>
                    <a:pt x="2112264" y="498348"/>
                  </a:lnTo>
                  <a:close/>
                </a:path>
                <a:path w="3049904" h="547370">
                  <a:moveTo>
                    <a:pt x="2185416" y="498348"/>
                  </a:moveTo>
                  <a:lnTo>
                    <a:pt x="2148840" y="498348"/>
                  </a:lnTo>
                  <a:lnTo>
                    <a:pt x="2148840" y="547116"/>
                  </a:lnTo>
                  <a:lnTo>
                    <a:pt x="2185416" y="547116"/>
                  </a:lnTo>
                  <a:lnTo>
                    <a:pt x="2185416" y="498348"/>
                  </a:lnTo>
                  <a:close/>
                </a:path>
                <a:path w="3049904" h="547370">
                  <a:moveTo>
                    <a:pt x="2257044" y="498348"/>
                  </a:moveTo>
                  <a:lnTo>
                    <a:pt x="2220468" y="498348"/>
                  </a:lnTo>
                  <a:lnTo>
                    <a:pt x="2220468" y="547116"/>
                  </a:lnTo>
                  <a:lnTo>
                    <a:pt x="2257044" y="547116"/>
                  </a:lnTo>
                  <a:lnTo>
                    <a:pt x="2257044" y="498348"/>
                  </a:lnTo>
                  <a:close/>
                </a:path>
                <a:path w="3049904" h="547370">
                  <a:moveTo>
                    <a:pt x="2328672" y="498348"/>
                  </a:moveTo>
                  <a:lnTo>
                    <a:pt x="2293620" y="498348"/>
                  </a:lnTo>
                  <a:lnTo>
                    <a:pt x="2293620" y="547116"/>
                  </a:lnTo>
                  <a:lnTo>
                    <a:pt x="2328672" y="547116"/>
                  </a:lnTo>
                  <a:lnTo>
                    <a:pt x="2328672" y="498348"/>
                  </a:lnTo>
                  <a:close/>
                </a:path>
                <a:path w="3049904" h="547370">
                  <a:moveTo>
                    <a:pt x="2400300" y="498348"/>
                  </a:moveTo>
                  <a:lnTo>
                    <a:pt x="2365248" y="498348"/>
                  </a:lnTo>
                  <a:lnTo>
                    <a:pt x="2365248" y="547116"/>
                  </a:lnTo>
                  <a:lnTo>
                    <a:pt x="2400300" y="547116"/>
                  </a:lnTo>
                  <a:lnTo>
                    <a:pt x="2400300" y="498348"/>
                  </a:lnTo>
                  <a:close/>
                </a:path>
                <a:path w="3049904" h="547370">
                  <a:moveTo>
                    <a:pt x="2471928" y="498348"/>
                  </a:moveTo>
                  <a:lnTo>
                    <a:pt x="2436876" y="498348"/>
                  </a:lnTo>
                  <a:lnTo>
                    <a:pt x="2436876" y="547116"/>
                  </a:lnTo>
                  <a:lnTo>
                    <a:pt x="2471928" y="547116"/>
                  </a:lnTo>
                  <a:lnTo>
                    <a:pt x="2471928" y="498348"/>
                  </a:lnTo>
                  <a:close/>
                </a:path>
                <a:path w="3049904" h="547370">
                  <a:moveTo>
                    <a:pt x="2545080" y="498348"/>
                  </a:moveTo>
                  <a:lnTo>
                    <a:pt x="2508504" y="498348"/>
                  </a:lnTo>
                  <a:lnTo>
                    <a:pt x="2508504" y="547116"/>
                  </a:lnTo>
                  <a:lnTo>
                    <a:pt x="2545080" y="547116"/>
                  </a:lnTo>
                  <a:lnTo>
                    <a:pt x="2545080" y="498348"/>
                  </a:lnTo>
                  <a:close/>
                </a:path>
                <a:path w="3049904" h="547370">
                  <a:moveTo>
                    <a:pt x="2616708" y="498348"/>
                  </a:moveTo>
                  <a:lnTo>
                    <a:pt x="2580132" y="498348"/>
                  </a:lnTo>
                  <a:lnTo>
                    <a:pt x="2580132" y="547116"/>
                  </a:lnTo>
                  <a:lnTo>
                    <a:pt x="2616708" y="547116"/>
                  </a:lnTo>
                  <a:lnTo>
                    <a:pt x="2616708" y="498348"/>
                  </a:lnTo>
                  <a:close/>
                </a:path>
                <a:path w="3049904" h="547370">
                  <a:moveTo>
                    <a:pt x="2689860" y="498348"/>
                  </a:moveTo>
                  <a:lnTo>
                    <a:pt x="2653284" y="498348"/>
                  </a:lnTo>
                  <a:lnTo>
                    <a:pt x="2653284" y="547116"/>
                  </a:lnTo>
                  <a:lnTo>
                    <a:pt x="2689860" y="547116"/>
                  </a:lnTo>
                  <a:lnTo>
                    <a:pt x="2689860" y="498348"/>
                  </a:lnTo>
                  <a:close/>
                </a:path>
                <a:path w="3049904" h="547370">
                  <a:moveTo>
                    <a:pt x="2761488" y="498348"/>
                  </a:moveTo>
                  <a:lnTo>
                    <a:pt x="2724912" y="498348"/>
                  </a:lnTo>
                  <a:lnTo>
                    <a:pt x="2724912" y="547116"/>
                  </a:lnTo>
                  <a:lnTo>
                    <a:pt x="2761488" y="547116"/>
                  </a:lnTo>
                  <a:lnTo>
                    <a:pt x="2761488" y="498348"/>
                  </a:lnTo>
                  <a:close/>
                </a:path>
                <a:path w="3049904" h="547370">
                  <a:moveTo>
                    <a:pt x="2833116" y="498348"/>
                  </a:moveTo>
                  <a:lnTo>
                    <a:pt x="2796540" y="498348"/>
                  </a:lnTo>
                  <a:lnTo>
                    <a:pt x="2796540" y="547116"/>
                  </a:lnTo>
                  <a:lnTo>
                    <a:pt x="2833116" y="547116"/>
                  </a:lnTo>
                  <a:lnTo>
                    <a:pt x="2833116" y="498348"/>
                  </a:lnTo>
                  <a:close/>
                </a:path>
                <a:path w="3049904" h="547370">
                  <a:moveTo>
                    <a:pt x="2904744" y="498348"/>
                  </a:moveTo>
                  <a:lnTo>
                    <a:pt x="2868168" y="498348"/>
                  </a:lnTo>
                  <a:lnTo>
                    <a:pt x="2868168" y="547116"/>
                  </a:lnTo>
                  <a:lnTo>
                    <a:pt x="2904744" y="547116"/>
                  </a:lnTo>
                  <a:lnTo>
                    <a:pt x="2904744" y="498348"/>
                  </a:lnTo>
                  <a:close/>
                </a:path>
                <a:path w="3049904" h="547370">
                  <a:moveTo>
                    <a:pt x="2948940" y="0"/>
                  </a:moveTo>
                  <a:lnTo>
                    <a:pt x="2795016" y="0"/>
                  </a:lnTo>
                  <a:lnTo>
                    <a:pt x="2888234" y="167640"/>
                  </a:lnTo>
                  <a:lnTo>
                    <a:pt x="2948940" y="0"/>
                  </a:lnTo>
                  <a:close/>
                </a:path>
                <a:path w="3049904" h="547370">
                  <a:moveTo>
                    <a:pt x="2976372" y="498348"/>
                  </a:moveTo>
                  <a:lnTo>
                    <a:pt x="2941320" y="498348"/>
                  </a:lnTo>
                  <a:lnTo>
                    <a:pt x="2941320" y="547116"/>
                  </a:lnTo>
                  <a:lnTo>
                    <a:pt x="2976372" y="547116"/>
                  </a:lnTo>
                  <a:lnTo>
                    <a:pt x="2976372" y="498348"/>
                  </a:lnTo>
                  <a:close/>
                </a:path>
                <a:path w="3049904" h="547370">
                  <a:moveTo>
                    <a:pt x="3049524" y="498348"/>
                  </a:moveTo>
                  <a:lnTo>
                    <a:pt x="3012948" y="498348"/>
                  </a:lnTo>
                  <a:lnTo>
                    <a:pt x="3012948" y="547116"/>
                  </a:lnTo>
                  <a:lnTo>
                    <a:pt x="3049524" y="547116"/>
                  </a:lnTo>
                  <a:lnTo>
                    <a:pt x="3049524" y="498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10983" y="4126991"/>
              <a:ext cx="390525" cy="265430"/>
            </a:xfrm>
            <a:custGeom>
              <a:avLst/>
              <a:gdLst/>
              <a:ahLst/>
              <a:cxnLst/>
              <a:rect l="l" t="t" r="r" b="b"/>
              <a:pathLst>
                <a:path w="390525" h="265429">
                  <a:moveTo>
                    <a:pt x="390144" y="265175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93635" y="4043172"/>
              <a:ext cx="154305" cy="167640"/>
            </a:xfrm>
            <a:custGeom>
              <a:avLst/>
              <a:gdLst/>
              <a:ahLst/>
              <a:cxnLst/>
              <a:rect l="l" t="t" r="r" b="b"/>
              <a:pathLst>
                <a:path w="154304" h="167639">
                  <a:moveTo>
                    <a:pt x="153924" y="0"/>
                  </a:moveTo>
                  <a:lnTo>
                    <a:pt x="0" y="0"/>
                  </a:lnTo>
                  <a:lnTo>
                    <a:pt x="93218" y="16763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25444" y="3762502"/>
            <a:ext cx="31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-</a:t>
            </a:r>
            <a:r>
              <a:rPr sz="1800" spc="-25" dirty="0">
                <a:latin typeface="Corbel"/>
                <a:cs typeface="Corbel"/>
              </a:rPr>
              <a:t>25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7902" y="4424933"/>
            <a:ext cx="1002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orbel"/>
                <a:cs typeface="Corbel"/>
              </a:rPr>
              <a:t>Respuesta Resistiva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7813" y="5329808"/>
            <a:ext cx="520954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Frequencia,</a:t>
            </a:r>
            <a:r>
              <a:rPr sz="1800" spc="-25" dirty="0">
                <a:latin typeface="Corbel"/>
                <a:cs typeface="Corbel"/>
              </a:rPr>
              <a:t> Hz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800" b="1" dirty="0">
                <a:latin typeface="Corbel"/>
                <a:cs typeface="Corbel"/>
              </a:rPr>
              <a:t>Constante en el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rango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la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frecuencia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92957" y="4983556"/>
            <a:ext cx="6521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dB</a:t>
            </a:r>
            <a:r>
              <a:rPr sz="1800" spc="21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-</a:t>
            </a:r>
            <a:r>
              <a:rPr sz="1800" spc="-25" dirty="0">
                <a:latin typeface="Corbel"/>
                <a:cs typeface="Corbel"/>
              </a:rPr>
              <a:t>50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83500" y="3481781"/>
            <a:ext cx="14935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50</a:t>
            </a:r>
            <a:r>
              <a:rPr sz="1800" spc="-25" dirty="0">
                <a:latin typeface="Corbel"/>
                <a:cs typeface="Corbel"/>
              </a:rPr>
              <a:t> </a:t>
            </a:r>
            <a:r>
              <a:rPr sz="1800" dirty="0">
                <a:latin typeface="Symbol"/>
                <a:cs typeface="Symbol"/>
              </a:rPr>
              <a:t>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orbel"/>
                <a:cs typeface="Corbel"/>
              </a:rPr>
              <a:t>Respuesta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2357373"/>
            <a:ext cx="1802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INDUCTANCIA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9311" y="2360607"/>
            <a:ext cx="5199942" cy="428163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43127" y="3568700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A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baja frecuencia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spc="-25" dirty="0">
                <a:latin typeface="Corbel"/>
                <a:cs typeface="Corbel"/>
              </a:rPr>
              <a:t>se </a:t>
            </a:r>
            <a:r>
              <a:rPr sz="1800" b="1" dirty="0">
                <a:latin typeface="Corbel"/>
                <a:cs typeface="Corbel"/>
              </a:rPr>
              <a:t>comporta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como un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corto.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6809" y="4518786"/>
            <a:ext cx="23602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Las</a:t>
            </a:r>
            <a:r>
              <a:rPr sz="1800" b="1" spc="-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inductancias</a:t>
            </a:r>
            <a:r>
              <a:rPr sz="18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Corbel"/>
                <a:cs typeface="Corbel"/>
              </a:rPr>
              <a:t>mas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grandes</a:t>
            </a:r>
            <a:r>
              <a:rPr sz="1800" b="1" spc="-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comienzan</a:t>
            </a:r>
            <a:r>
              <a:rPr sz="1800" b="1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Corbel"/>
                <a:cs typeface="Corbel"/>
              </a:rPr>
              <a:t>a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descender</a:t>
            </a:r>
            <a:r>
              <a:rPr sz="1800" b="1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1800" b="1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orbel"/>
                <a:cs typeface="Corbel"/>
              </a:rPr>
              <a:t>frecuencias </a:t>
            </a: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mas</a:t>
            </a:r>
            <a:r>
              <a:rPr sz="1800" b="1" spc="-10" dirty="0">
                <a:solidFill>
                  <a:srgbClr val="FFFFFF"/>
                </a:solidFill>
                <a:latin typeface="Corbel"/>
                <a:cs typeface="Corbel"/>
              </a:rPr>
              <a:t> bajas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88271" y="4291329"/>
            <a:ext cx="163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orbel"/>
                <a:cs typeface="Corbel"/>
              </a:rPr>
              <a:t>Desplazamiento inductivo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41496" y="2400299"/>
            <a:ext cx="5380990" cy="2124710"/>
          </a:xfrm>
          <a:custGeom>
            <a:avLst/>
            <a:gdLst/>
            <a:ahLst/>
            <a:cxnLst/>
            <a:rect l="l" t="t" r="r" b="b"/>
            <a:pathLst>
              <a:path w="5380990" h="2124710">
                <a:moveTo>
                  <a:pt x="1741551" y="0"/>
                </a:moveTo>
                <a:lnTo>
                  <a:pt x="1553083" y="46863"/>
                </a:lnTo>
                <a:lnTo>
                  <a:pt x="1590763" y="90957"/>
                </a:lnTo>
                <a:lnTo>
                  <a:pt x="0" y="1451356"/>
                </a:lnTo>
                <a:lnTo>
                  <a:pt x="37592" y="1495298"/>
                </a:lnTo>
                <a:lnTo>
                  <a:pt x="1628343" y="134912"/>
                </a:lnTo>
                <a:lnTo>
                  <a:pt x="1665986" y="178943"/>
                </a:lnTo>
                <a:lnTo>
                  <a:pt x="1711083" y="72136"/>
                </a:lnTo>
                <a:lnTo>
                  <a:pt x="1741551" y="0"/>
                </a:lnTo>
                <a:close/>
              </a:path>
              <a:path w="5380990" h="2124710">
                <a:moveTo>
                  <a:pt x="3046603" y="323088"/>
                </a:moveTo>
                <a:lnTo>
                  <a:pt x="2888869" y="436499"/>
                </a:lnTo>
                <a:lnTo>
                  <a:pt x="2940151" y="463448"/>
                </a:lnTo>
                <a:lnTo>
                  <a:pt x="2084070" y="2093722"/>
                </a:lnTo>
                <a:lnTo>
                  <a:pt x="2135378" y="2120646"/>
                </a:lnTo>
                <a:lnTo>
                  <a:pt x="2991447" y="490385"/>
                </a:lnTo>
                <a:lnTo>
                  <a:pt x="3042666" y="517271"/>
                </a:lnTo>
                <a:lnTo>
                  <a:pt x="3044266" y="437769"/>
                </a:lnTo>
                <a:lnTo>
                  <a:pt x="3046603" y="323088"/>
                </a:lnTo>
                <a:close/>
              </a:path>
              <a:path w="5380990" h="2124710">
                <a:moveTo>
                  <a:pt x="5380736" y="2073402"/>
                </a:moveTo>
                <a:lnTo>
                  <a:pt x="4365917" y="1528838"/>
                </a:lnTo>
                <a:lnTo>
                  <a:pt x="4373270" y="1515110"/>
                </a:lnTo>
                <a:lnTo>
                  <a:pt x="4393311" y="1477772"/>
                </a:lnTo>
                <a:lnTo>
                  <a:pt x="4199128" y="1472184"/>
                </a:lnTo>
                <a:lnTo>
                  <a:pt x="4311142" y="1630934"/>
                </a:lnTo>
                <a:lnTo>
                  <a:pt x="4338536" y="1579854"/>
                </a:lnTo>
                <a:lnTo>
                  <a:pt x="5353304" y="2124456"/>
                </a:lnTo>
                <a:lnTo>
                  <a:pt x="5380736" y="2073402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2357373"/>
            <a:ext cx="1874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CAPACITANCIA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25139" y="2450592"/>
            <a:ext cx="5504815" cy="4034154"/>
            <a:chOff x="3025139" y="2450592"/>
            <a:chExt cx="5504815" cy="40341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8455" y="2450592"/>
              <a:ext cx="4881372" cy="4034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25139" y="4535170"/>
              <a:ext cx="1489710" cy="914400"/>
            </a:xfrm>
            <a:custGeom>
              <a:avLst/>
              <a:gdLst/>
              <a:ahLst/>
              <a:cxnLst/>
              <a:rect l="l" t="t" r="r" b="b"/>
              <a:pathLst>
                <a:path w="1489710" h="914400">
                  <a:moveTo>
                    <a:pt x="1382108" y="870864"/>
                  </a:moveTo>
                  <a:lnTo>
                    <a:pt x="1362329" y="903477"/>
                  </a:lnTo>
                  <a:lnTo>
                    <a:pt x="1489710" y="913891"/>
                  </a:lnTo>
                  <a:lnTo>
                    <a:pt x="1468856" y="880744"/>
                  </a:lnTo>
                  <a:lnTo>
                    <a:pt x="1398397" y="880744"/>
                  </a:lnTo>
                  <a:lnTo>
                    <a:pt x="1382108" y="870864"/>
                  </a:lnTo>
                  <a:close/>
                </a:path>
                <a:path w="1489710" h="914400">
                  <a:moveTo>
                    <a:pt x="1401852" y="838311"/>
                  </a:moveTo>
                  <a:lnTo>
                    <a:pt x="1382108" y="870864"/>
                  </a:lnTo>
                  <a:lnTo>
                    <a:pt x="1398397" y="880744"/>
                  </a:lnTo>
                  <a:lnTo>
                    <a:pt x="1418209" y="848232"/>
                  </a:lnTo>
                  <a:lnTo>
                    <a:pt x="1401852" y="838311"/>
                  </a:lnTo>
                  <a:close/>
                </a:path>
                <a:path w="1489710" h="914400">
                  <a:moveTo>
                    <a:pt x="1421638" y="805687"/>
                  </a:moveTo>
                  <a:lnTo>
                    <a:pt x="1401852" y="838311"/>
                  </a:lnTo>
                  <a:lnTo>
                    <a:pt x="1418209" y="848232"/>
                  </a:lnTo>
                  <a:lnTo>
                    <a:pt x="1398397" y="880744"/>
                  </a:lnTo>
                  <a:lnTo>
                    <a:pt x="1468856" y="880744"/>
                  </a:lnTo>
                  <a:lnTo>
                    <a:pt x="1421638" y="805687"/>
                  </a:lnTo>
                  <a:close/>
                </a:path>
                <a:path w="1489710" h="914400">
                  <a:moveTo>
                    <a:pt x="19812" y="0"/>
                  </a:moveTo>
                  <a:lnTo>
                    <a:pt x="0" y="32511"/>
                  </a:lnTo>
                  <a:lnTo>
                    <a:pt x="1382108" y="870864"/>
                  </a:lnTo>
                  <a:lnTo>
                    <a:pt x="1401852" y="838311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33424" y="3687826"/>
            <a:ext cx="23609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A</a:t>
            </a:r>
            <a:r>
              <a:rPr sz="1800" b="1" spc="-1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bajas frecuencias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spc="-25" dirty="0">
                <a:latin typeface="Corbel"/>
                <a:cs typeface="Corbel"/>
              </a:rPr>
              <a:t>se </a:t>
            </a:r>
            <a:r>
              <a:rPr sz="1800" b="1" dirty="0">
                <a:latin typeface="Corbel"/>
                <a:cs typeface="Corbel"/>
              </a:rPr>
              <a:t>comporta como </a:t>
            </a:r>
            <a:r>
              <a:rPr sz="1800" b="1" spc="-10" dirty="0">
                <a:latin typeface="Corbel"/>
                <a:cs typeface="Corbel"/>
              </a:rPr>
              <a:t>circuito abierto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2190" y="2582417"/>
            <a:ext cx="3218815" cy="2451735"/>
          </a:xfrm>
          <a:custGeom>
            <a:avLst/>
            <a:gdLst/>
            <a:ahLst/>
            <a:cxnLst/>
            <a:rect l="l" t="t" r="r" b="b"/>
            <a:pathLst>
              <a:path w="3218815" h="2451735">
                <a:moveTo>
                  <a:pt x="905256" y="2422271"/>
                </a:moveTo>
                <a:lnTo>
                  <a:pt x="100012" y="1751749"/>
                </a:lnTo>
                <a:lnTo>
                  <a:pt x="110185" y="1739519"/>
                </a:lnTo>
                <a:lnTo>
                  <a:pt x="124460" y="1722374"/>
                </a:lnTo>
                <a:lnTo>
                  <a:pt x="0" y="1693164"/>
                </a:lnTo>
                <a:lnTo>
                  <a:pt x="51308" y="1810258"/>
                </a:lnTo>
                <a:lnTo>
                  <a:pt x="75666" y="1780984"/>
                </a:lnTo>
                <a:lnTo>
                  <a:pt x="880872" y="2451481"/>
                </a:lnTo>
                <a:lnTo>
                  <a:pt x="905256" y="2422271"/>
                </a:lnTo>
                <a:close/>
              </a:path>
              <a:path w="3218815" h="2451735">
                <a:moveTo>
                  <a:pt x="3218815" y="780923"/>
                </a:moveTo>
                <a:lnTo>
                  <a:pt x="2364321" y="59169"/>
                </a:lnTo>
                <a:lnTo>
                  <a:pt x="2374709" y="46863"/>
                </a:lnTo>
                <a:lnTo>
                  <a:pt x="2388870" y="30099"/>
                </a:lnTo>
                <a:lnTo>
                  <a:pt x="2264664" y="0"/>
                </a:lnTo>
                <a:lnTo>
                  <a:pt x="2315083" y="117475"/>
                </a:lnTo>
                <a:lnTo>
                  <a:pt x="2339657" y="88366"/>
                </a:lnTo>
                <a:lnTo>
                  <a:pt x="3194177" y="810133"/>
                </a:lnTo>
                <a:lnTo>
                  <a:pt x="3218815" y="780923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691498" y="3462604"/>
            <a:ext cx="195643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Altas</a:t>
            </a:r>
            <a:r>
              <a:rPr sz="1800" b="1" spc="-2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frecuencias</a:t>
            </a:r>
            <a:r>
              <a:rPr sz="1800" b="1" spc="-35" dirty="0">
                <a:latin typeface="Corbel"/>
                <a:cs typeface="Corbel"/>
              </a:rPr>
              <a:t> </a:t>
            </a:r>
            <a:r>
              <a:rPr sz="1800" b="1" spc="-25" dirty="0">
                <a:latin typeface="Corbel"/>
                <a:cs typeface="Corbel"/>
              </a:rPr>
              <a:t>se </a:t>
            </a:r>
            <a:r>
              <a:rPr sz="1800" b="1" dirty="0">
                <a:latin typeface="Corbel"/>
                <a:cs typeface="Corbel"/>
              </a:rPr>
              <a:t>comporta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como </a:t>
            </a:r>
            <a:r>
              <a:rPr sz="1800" b="1" spc="-25" dirty="0">
                <a:latin typeface="Corbel"/>
                <a:cs typeface="Corbel"/>
              </a:rPr>
              <a:t>un </a:t>
            </a:r>
            <a:r>
              <a:rPr sz="1800" b="1" dirty="0">
                <a:latin typeface="Corbel"/>
                <a:cs typeface="Corbel"/>
              </a:rPr>
              <a:t>corto </a:t>
            </a:r>
            <a:r>
              <a:rPr sz="1800" b="1" spc="-10" dirty="0">
                <a:latin typeface="Corbel"/>
                <a:cs typeface="Corbel"/>
              </a:rPr>
              <a:t>circuito.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23661" y="5098541"/>
            <a:ext cx="174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orbel"/>
                <a:cs typeface="Corbel"/>
              </a:rPr>
              <a:t>Subida</a:t>
            </a:r>
            <a:r>
              <a:rPr sz="1800" b="1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orbel"/>
                <a:cs typeface="Corbel"/>
              </a:rPr>
              <a:t>capacitiva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8515" y="2217589"/>
            <a:ext cx="5243830" cy="7981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IMPEDANCIA</a:t>
            </a:r>
            <a:r>
              <a:rPr sz="24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CIRCUITO</a:t>
            </a:r>
            <a:r>
              <a:rPr sz="24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PARALELO</a:t>
            </a:r>
            <a:r>
              <a:rPr sz="24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RLC</a:t>
            </a:r>
            <a:endParaRPr sz="2400">
              <a:latin typeface="Calibri"/>
              <a:cs typeface="Calibri"/>
            </a:endParaRPr>
          </a:p>
          <a:p>
            <a:pPr marL="389255">
              <a:lnSpc>
                <a:spcPct val="100000"/>
              </a:lnSpc>
              <a:spcBef>
                <a:spcPts val="445"/>
              </a:spcBef>
            </a:pPr>
            <a:r>
              <a:rPr sz="1800" b="1" dirty="0">
                <a:latin typeface="Corbel"/>
                <a:cs typeface="Corbel"/>
              </a:rPr>
              <a:t>R</a:t>
            </a:r>
            <a:r>
              <a:rPr sz="1800" b="1" spc="-2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afecta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el</a:t>
            </a:r>
            <a:r>
              <a:rPr sz="1800" b="1" spc="-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tamaño</a:t>
            </a:r>
            <a:r>
              <a:rPr sz="1800" b="1" spc="1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del</a:t>
            </a:r>
            <a:r>
              <a:rPr sz="1800" b="1" spc="-1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pico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 </a:t>
            </a:r>
            <a:r>
              <a:rPr sz="1800" b="1" spc="-10" dirty="0">
                <a:latin typeface="Corbel"/>
                <a:cs typeface="Corbel"/>
              </a:rPr>
              <a:t>resonancia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219" y="3912777"/>
            <a:ext cx="3200400" cy="235922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91205" y="3035173"/>
            <a:ext cx="438150" cy="821690"/>
          </a:xfrm>
          <a:custGeom>
            <a:avLst/>
            <a:gdLst/>
            <a:ahLst/>
            <a:cxnLst/>
            <a:rect l="l" t="t" r="r" b="b"/>
            <a:pathLst>
              <a:path w="438150" h="821689">
                <a:moveTo>
                  <a:pt x="1650" y="734440"/>
                </a:moveTo>
                <a:lnTo>
                  <a:pt x="0" y="821308"/>
                </a:lnTo>
                <a:lnTo>
                  <a:pt x="70485" y="770508"/>
                </a:lnTo>
                <a:lnTo>
                  <a:pt x="69273" y="769874"/>
                </a:lnTo>
                <a:lnTo>
                  <a:pt x="41529" y="769874"/>
                </a:lnTo>
                <a:lnTo>
                  <a:pt x="18542" y="757935"/>
                </a:lnTo>
                <a:lnTo>
                  <a:pt x="24557" y="746443"/>
                </a:lnTo>
                <a:lnTo>
                  <a:pt x="1650" y="734440"/>
                </a:lnTo>
                <a:close/>
              </a:path>
              <a:path w="438150" h="821689">
                <a:moveTo>
                  <a:pt x="24557" y="746443"/>
                </a:moveTo>
                <a:lnTo>
                  <a:pt x="18542" y="757935"/>
                </a:lnTo>
                <a:lnTo>
                  <a:pt x="41529" y="769874"/>
                </a:lnTo>
                <a:lnTo>
                  <a:pt x="47499" y="758464"/>
                </a:lnTo>
                <a:lnTo>
                  <a:pt x="24557" y="746443"/>
                </a:lnTo>
                <a:close/>
              </a:path>
              <a:path w="438150" h="821689">
                <a:moveTo>
                  <a:pt x="47499" y="758464"/>
                </a:moveTo>
                <a:lnTo>
                  <a:pt x="41529" y="769874"/>
                </a:lnTo>
                <a:lnTo>
                  <a:pt x="69273" y="769874"/>
                </a:lnTo>
                <a:lnTo>
                  <a:pt x="47499" y="758464"/>
                </a:lnTo>
                <a:close/>
              </a:path>
              <a:path w="438150" h="821689">
                <a:moveTo>
                  <a:pt x="415289" y="0"/>
                </a:moveTo>
                <a:lnTo>
                  <a:pt x="24557" y="746443"/>
                </a:lnTo>
                <a:lnTo>
                  <a:pt x="47499" y="758464"/>
                </a:lnTo>
                <a:lnTo>
                  <a:pt x="438150" y="11937"/>
                </a:lnTo>
                <a:lnTo>
                  <a:pt x="415289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64277" y="3030982"/>
            <a:ext cx="1630045" cy="1273810"/>
          </a:xfrm>
          <a:custGeom>
            <a:avLst/>
            <a:gdLst/>
            <a:ahLst/>
            <a:cxnLst/>
            <a:rect l="l" t="t" r="r" b="b"/>
            <a:pathLst>
              <a:path w="1630045" h="1273810">
                <a:moveTo>
                  <a:pt x="1560228" y="1235975"/>
                </a:moveTo>
                <a:lnTo>
                  <a:pt x="1544320" y="1256410"/>
                </a:lnTo>
                <a:lnTo>
                  <a:pt x="1629537" y="1273555"/>
                </a:lnTo>
                <a:lnTo>
                  <a:pt x="1615411" y="1243964"/>
                </a:lnTo>
                <a:lnTo>
                  <a:pt x="1570481" y="1243964"/>
                </a:lnTo>
                <a:lnTo>
                  <a:pt x="1560228" y="1235975"/>
                </a:lnTo>
                <a:close/>
              </a:path>
              <a:path w="1630045" h="1273810">
                <a:moveTo>
                  <a:pt x="1576129" y="1215549"/>
                </a:moveTo>
                <a:lnTo>
                  <a:pt x="1560228" y="1235975"/>
                </a:lnTo>
                <a:lnTo>
                  <a:pt x="1570481" y="1243964"/>
                </a:lnTo>
                <a:lnTo>
                  <a:pt x="1586356" y="1223517"/>
                </a:lnTo>
                <a:lnTo>
                  <a:pt x="1576129" y="1215549"/>
                </a:lnTo>
                <a:close/>
              </a:path>
              <a:path w="1630045" h="1273810">
                <a:moveTo>
                  <a:pt x="1592072" y="1195069"/>
                </a:moveTo>
                <a:lnTo>
                  <a:pt x="1576129" y="1215549"/>
                </a:lnTo>
                <a:lnTo>
                  <a:pt x="1586356" y="1223517"/>
                </a:lnTo>
                <a:lnTo>
                  <a:pt x="1570481" y="1243964"/>
                </a:lnTo>
                <a:lnTo>
                  <a:pt x="1615411" y="1243964"/>
                </a:lnTo>
                <a:lnTo>
                  <a:pt x="1592072" y="1195069"/>
                </a:lnTo>
                <a:close/>
              </a:path>
              <a:path w="1630045" h="1273810">
                <a:moveTo>
                  <a:pt x="16001" y="0"/>
                </a:moveTo>
                <a:lnTo>
                  <a:pt x="0" y="20319"/>
                </a:lnTo>
                <a:lnTo>
                  <a:pt x="1560228" y="1235975"/>
                </a:lnTo>
                <a:lnTo>
                  <a:pt x="1576129" y="1215549"/>
                </a:lnTo>
                <a:lnTo>
                  <a:pt x="16001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72681" y="6049467"/>
            <a:ext cx="4725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La</a:t>
            </a:r>
            <a:r>
              <a:rPr sz="1800" spc="-2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frecuencia de</a:t>
            </a:r>
            <a:r>
              <a:rPr sz="1800" spc="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resonancia depende solo</a:t>
            </a:r>
            <a:r>
              <a:rPr sz="1800" spc="-2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de</a:t>
            </a:r>
            <a:r>
              <a:rPr sz="1800" spc="1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L</a:t>
            </a:r>
            <a:r>
              <a:rPr sz="1800" spc="-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y</a:t>
            </a:r>
            <a:r>
              <a:rPr sz="1800" spc="-75" dirty="0">
                <a:latin typeface="Corbel"/>
                <a:cs typeface="Corbel"/>
              </a:rPr>
              <a:t> </a:t>
            </a:r>
            <a:r>
              <a:rPr sz="1800" spc="-50" dirty="0">
                <a:latin typeface="Corbel"/>
                <a:cs typeface="Corbel"/>
              </a:rPr>
              <a:t>C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11251" y="3067988"/>
            <a:ext cx="3321716" cy="255378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52068" y="2138299"/>
            <a:ext cx="7682230" cy="91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Calibri Light"/>
                <a:cs typeface="Calibri Light"/>
              </a:rPr>
              <a:t>Se</a:t>
            </a:r>
            <a:r>
              <a:rPr sz="2000" b="0" spc="-4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obtiene</a:t>
            </a:r>
            <a:r>
              <a:rPr sz="2000" b="0" spc="-5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la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resonancia</a:t>
            </a:r>
            <a:r>
              <a:rPr sz="2000" b="0" spc="-6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por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la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combianción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inductancia-</a:t>
            </a:r>
            <a:r>
              <a:rPr sz="2000" b="0" dirty="0">
                <a:latin typeface="Calibri Light"/>
                <a:cs typeface="Calibri Light"/>
              </a:rPr>
              <a:t>capacitancia</a:t>
            </a:r>
            <a:r>
              <a:rPr sz="2000" b="0" spc="370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(LC).</a:t>
            </a:r>
            <a:endParaRPr sz="20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 Light"/>
              <a:cs typeface="Calibri Light"/>
            </a:endParaRPr>
          </a:p>
          <a:p>
            <a:pPr marL="50800">
              <a:lnSpc>
                <a:spcPct val="100000"/>
              </a:lnSpc>
            </a:pP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</a:t>
            </a:r>
            <a:r>
              <a:rPr sz="2000" b="0" spc="-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y</a:t>
            </a:r>
            <a:r>
              <a:rPr sz="2000" b="0" spc="-1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C</a:t>
            </a:r>
            <a:r>
              <a:rPr sz="2000" b="0" spc="-1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dependen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la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geometría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y el</a:t>
            </a:r>
            <a:r>
              <a:rPr sz="2000" b="0" spc="-2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valor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15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f</a:t>
            </a:r>
            <a:r>
              <a:rPr sz="1950" b="0" spc="-15" baseline="-21367" dirty="0">
                <a:latin typeface="Calibri Light"/>
                <a:cs typeface="Calibri Light"/>
              </a:rPr>
              <a:t>resonancia</a:t>
            </a:r>
            <a:r>
              <a:rPr sz="2000" b="0" spc="-10" dirty="0">
                <a:latin typeface="Calibri Light"/>
                <a:cs typeface="Calibri Light"/>
              </a:rPr>
              <a:t>.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3307460"/>
            <a:ext cx="9147175" cy="137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Calibri Light"/>
                <a:cs typeface="Calibri Light"/>
              </a:rPr>
              <a:t>Cambia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R,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cambia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el</a:t>
            </a:r>
            <a:r>
              <a:rPr sz="2000" b="0" spc="-1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tamaño</a:t>
            </a:r>
            <a:r>
              <a:rPr sz="2000" b="0" spc="-5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15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resonancia.</a:t>
            </a:r>
            <a:endParaRPr sz="2000">
              <a:latin typeface="Calibri Light"/>
              <a:cs typeface="Calibri Light"/>
            </a:endParaRPr>
          </a:p>
          <a:p>
            <a:pPr marL="12700" marR="5080">
              <a:lnSpc>
                <a:spcPct val="150100"/>
              </a:lnSpc>
              <a:spcBef>
                <a:spcPts val="990"/>
              </a:spcBef>
              <a:tabLst>
                <a:tab pos="1164590" algn="l"/>
                <a:tab pos="2638425" algn="l"/>
                <a:tab pos="3059430" algn="l"/>
                <a:tab pos="3400425" algn="l"/>
                <a:tab pos="4624705" algn="l"/>
                <a:tab pos="5104765" algn="l"/>
                <a:tab pos="6034405" algn="l"/>
                <a:tab pos="6634480" algn="l"/>
                <a:tab pos="7541895" algn="l"/>
                <a:tab pos="7936865" algn="l"/>
              </a:tabLst>
            </a:pP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Cualquier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deformación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geometría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circuito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20" dirty="0">
                <a:solidFill>
                  <a:srgbClr val="FF0000"/>
                </a:solidFill>
                <a:latin typeface="Calibri"/>
                <a:cs typeface="Calibri"/>
              </a:rPr>
              <a:t>RLC,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cambia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su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impedancia transferencia,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dando</a:t>
            </a:r>
            <a:r>
              <a:rPr sz="20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una</a:t>
            </a:r>
            <a:r>
              <a:rPr sz="20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advertencia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sobre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posibles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daños</a:t>
            </a:r>
            <a:r>
              <a:rPr sz="20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sz="20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73818" y="3891152"/>
            <a:ext cx="14751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195" algn="l"/>
                <a:tab pos="684530" algn="l"/>
              </a:tabLst>
            </a:pPr>
            <a:r>
              <a:rPr sz="2000" spc="-5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0000"/>
                </a:solidFill>
                <a:latin typeface="Calibri"/>
                <a:cs typeface="Calibri"/>
              </a:rPr>
              <a:t>su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función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0574" y="5068900"/>
            <a:ext cx="47491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La</a:t>
            </a:r>
            <a:r>
              <a:rPr sz="2400" spc="-1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resonancia</a:t>
            </a:r>
            <a:r>
              <a:rPr sz="2400" spc="-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se</a:t>
            </a:r>
            <a:r>
              <a:rPr sz="2400" spc="-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da</a:t>
            </a:r>
            <a:r>
              <a:rPr sz="2400" spc="-1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cuando</a:t>
            </a:r>
            <a:r>
              <a:rPr sz="2400" spc="-5" dirty="0">
                <a:latin typeface="Cambria Math"/>
                <a:cs typeface="Cambria Math"/>
              </a:rPr>
              <a:t> </a:t>
            </a:r>
            <a:r>
              <a:rPr sz="2400" spc="75" dirty="0">
                <a:latin typeface="Cambria Math"/>
                <a:cs typeface="Cambria Math"/>
              </a:rPr>
              <a:t>X</a:t>
            </a:r>
            <a:r>
              <a:rPr sz="2625" spc="112" baseline="-15873" dirty="0">
                <a:latin typeface="Cambria Math"/>
                <a:cs typeface="Cambria Math"/>
              </a:rPr>
              <a:t>L</a:t>
            </a:r>
            <a:r>
              <a:rPr sz="2625" spc="555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10" dirty="0">
                <a:latin typeface="Cambria Math"/>
                <a:cs typeface="Cambria Math"/>
              </a:rPr>
              <a:t> </a:t>
            </a:r>
            <a:r>
              <a:rPr sz="2400" spc="65" dirty="0">
                <a:latin typeface="Cambria Math"/>
                <a:cs typeface="Cambria Math"/>
              </a:rPr>
              <a:t>X</a:t>
            </a:r>
            <a:r>
              <a:rPr sz="2625" spc="97" baseline="-15873" dirty="0">
                <a:latin typeface="Cambria Math"/>
                <a:cs typeface="Cambria Math"/>
              </a:rPr>
              <a:t>C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4219" y="5052441"/>
            <a:ext cx="1410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latin typeface="Cambria Math"/>
                <a:cs typeface="Cambria Math"/>
              </a:rPr>
              <a:t>X</a:t>
            </a:r>
            <a:r>
              <a:rPr sz="2625" spc="112" baseline="-15873" dirty="0">
                <a:latin typeface="Cambria Math"/>
                <a:cs typeface="Cambria Math"/>
              </a:rPr>
              <a:t>L</a:t>
            </a:r>
            <a:r>
              <a:rPr sz="2625" spc="585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35" dirty="0">
                <a:latin typeface="Cambria Math"/>
                <a:cs typeface="Cambria Math"/>
              </a:rPr>
              <a:t> </a:t>
            </a:r>
            <a:r>
              <a:rPr sz="2400" spc="-20" dirty="0">
                <a:latin typeface="Cambria Math"/>
                <a:cs typeface="Cambria Math"/>
              </a:rPr>
              <a:t>2πfL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83775" y="5272659"/>
            <a:ext cx="615950" cy="20320"/>
          </a:xfrm>
          <a:custGeom>
            <a:avLst/>
            <a:gdLst/>
            <a:ahLst/>
            <a:cxnLst/>
            <a:rect l="l" t="t" r="r" b="b"/>
            <a:pathLst>
              <a:path w="615950" h="20320">
                <a:moveTo>
                  <a:pt x="615696" y="0"/>
                </a:moveTo>
                <a:lnTo>
                  <a:pt x="0" y="0"/>
                </a:lnTo>
                <a:lnTo>
                  <a:pt x="0" y="19811"/>
                </a:lnTo>
                <a:lnTo>
                  <a:pt x="615696" y="19811"/>
                </a:lnTo>
                <a:lnTo>
                  <a:pt x="6156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647810" y="4752916"/>
            <a:ext cx="1891664" cy="117729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R="253365" algn="r">
              <a:lnSpc>
                <a:spcPct val="100000"/>
              </a:lnSpc>
              <a:spcBef>
                <a:spcPts val="645"/>
              </a:spcBef>
            </a:pPr>
            <a:r>
              <a:rPr sz="2400" dirty="0">
                <a:latin typeface="Cambria Math"/>
                <a:cs typeface="Cambria Math"/>
              </a:rPr>
              <a:t>1</a:t>
            </a:r>
            <a:endParaRPr sz="2400">
              <a:latin typeface="Cambria Math"/>
              <a:cs typeface="Cambria Math"/>
            </a:endParaRPr>
          </a:p>
          <a:p>
            <a:pPr marL="151765">
              <a:lnSpc>
                <a:spcPts val="2550"/>
              </a:lnSpc>
              <a:spcBef>
                <a:spcPts val="540"/>
              </a:spcBef>
              <a:tabLst>
                <a:tab pos="439420" algn="l"/>
                <a:tab pos="1236980" algn="l"/>
              </a:tabLst>
            </a:pPr>
            <a:r>
              <a:rPr sz="3600" spc="-75" baseline="37037" dirty="0">
                <a:latin typeface="Cambria Math"/>
                <a:cs typeface="Cambria Math"/>
              </a:rPr>
              <a:t>y</a:t>
            </a:r>
            <a:r>
              <a:rPr sz="3600" baseline="37037" dirty="0">
                <a:latin typeface="Cambria Math"/>
                <a:cs typeface="Cambria Math"/>
              </a:rPr>
              <a:t>	</a:t>
            </a:r>
            <a:r>
              <a:rPr sz="3600" spc="135" baseline="37037" dirty="0">
                <a:latin typeface="Cambria Math"/>
                <a:cs typeface="Cambria Math"/>
              </a:rPr>
              <a:t>X</a:t>
            </a:r>
            <a:r>
              <a:rPr sz="2625" spc="135" baseline="34920" dirty="0">
                <a:latin typeface="Cambria Math"/>
                <a:cs typeface="Cambria Math"/>
              </a:rPr>
              <a:t>C</a:t>
            </a:r>
            <a:r>
              <a:rPr sz="2625" spc="555" baseline="34920" dirty="0">
                <a:latin typeface="Cambria Math"/>
                <a:cs typeface="Cambria Math"/>
              </a:rPr>
              <a:t> </a:t>
            </a:r>
            <a:r>
              <a:rPr sz="3600" spc="-75" baseline="37037" dirty="0">
                <a:latin typeface="Cambria Math"/>
                <a:cs typeface="Cambria Math"/>
              </a:rPr>
              <a:t>=</a:t>
            </a:r>
            <a:r>
              <a:rPr sz="3600" baseline="37037" dirty="0">
                <a:latin typeface="Cambria Math"/>
                <a:cs typeface="Cambria Math"/>
              </a:rPr>
              <a:t>	</a:t>
            </a:r>
            <a:r>
              <a:rPr sz="2400" spc="-20" dirty="0">
                <a:latin typeface="Cambria Math"/>
                <a:cs typeface="Cambria Math"/>
              </a:rPr>
              <a:t>2πfC</a:t>
            </a:r>
            <a:endParaRPr sz="2400">
              <a:latin typeface="Cambria Math"/>
              <a:cs typeface="Cambria Math"/>
            </a:endParaRPr>
          </a:p>
          <a:p>
            <a:pPr marL="38100">
              <a:lnSpc>
                <a:spcPts val="2550"/>
              </a:lnSpc>
            </a:pPr>
            <a:r>
              <a:rPr sz="2400" spc="-50" dirty="0">
                <a:solidFill>
                  <a:srgbClr val="FF0000"/>
                </a:solidFill>
                <a:latin typeface="Cambria Math"/>
                <a:cs typeface="Cambria Math"/>
              </a:rPr>
              <a:t>𝟏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43507" y="5776671"/>
            <a:ext cx="15786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26185" algn="l"/>
                <a:tab pos="1539875" algn="l"/>
              </a:tabLst>
            </a:pPr>
            <a:r>
              <a:rPr sz="2400" dirty="0">
                <a:latin typeface="Cambria Math"/>
                <a:cs typeface="Cambria Math"/>
              </a:rPr>
              <a:t>2πfL</a:t>
            </a:r>
            <a:r>
              <a:rPr sz="2400" spc="20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20" dirty="0">
                <a:latin typeface="Cambria Math"/>
                <a:cs typeface="Cambria Math"/>
              </a:rPr>
              <a:t> </a:t>
            </a:r>
            <a:r>
              <a:rPr sz="2625" u="heavy" baseline="4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625" u="heavy" spc="-75" baseline="44444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</a:t>
            </a:r>
            <a:r>
              <a:rPr sz="2625" u="heavy" baseline="44444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	</a:t>
            </a:r>
            <a:endParaRPr sz="2625" baseline="44444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73223" y="6012891"/>
            <a:ext cx="52324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70" dirty="0">
                <a:latin typeface="Cambria Math"/>
                <a:cs typeface="Cambria Math"/>
              </a:rPr>
              <a:t>2πfC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0116" y="5598363"/>
            <a:ext cx="14122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74725" algn="l"/>
                <a:tab pos="1373505" algn="l"/>
              </a:tabLst>
            </a:pPr>
            <a:r>
              <a:rPr sz="3600" baseline="-32407" dirty="0">
                <a:latin typeface="Cambria Math"/>
                <a:cs typeface="Cambria Math"/>
              </a:rPr>
              <a:t>f</a:t>
            </a:r>
            <a:r>
              <a:rPr sz="3600" spc="-240" baseline="-32407" dirty="0">
                <a:latin typeface="Cambria Math"/>
                <a:cs typeface="Cambria Math"/>
              </a:rPr>
              <a:t> </a:t>
            </a:r>
            <a:r>
              <a:rPr sz="2625" baseline="-17460" dirty="0">
                <a:latin typeface="Cambria Math"/>
                <a:cs typeface="Cambria Math"/>
              </a:rPr>
              <a:t>2</a:t>
            </a:r>
            <a:r>
              <a:rPr sz="2625" spc="600" baseline="-17460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3600" spc="195" baseline="-32407" dirty="0">
                <a:latin typeface="Cambria Math"/>
                <a:cs typeface="Cambria Math"/>
              </a:rPr>
              <a:t> </a:t>
            </a:r>
            <a:r>
              <a:rPr sz="175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750" u="heavy" spc="-5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</a:t>
            </a:r>
            <a:r>
              <a:rPr sz="1750" u="heavy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	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97628" y="6012891"/>
            <a:ext cx="74739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750" spc="85" dirty="0">
                <a:latin typeface="Cambria Math"/>
                <a:cs typeface="Cambria Math"/>
              </a:rPr>
              <a:t>4π</a:t>
            </a:r>
            <a:r>
              <a:rPr sz="2175" spc="127" baseline="21072" dirty="0">
                <a:latin typeface="Cambria Math"/>
                <a:cs typeface="Cambria Math"/>
              </a:rPr>
              <a:t>2</a:t>
            </a:r>
            <a:r>
              <a:rPr sz="1750" spc="85" dirty="0">
                <a:latin typeface="Cambria Math"/>
                <a:cs typeface="Cambria Math"/>
              </a:rPr>
              <a:t>LC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61250" y="5768441"/>
            <a:ext cx="7689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Cambria Math"/>
                <a:cs typeface="Cambria Math"/>
              </a:rPr>
              <a:t>∴</a:t>
            </a:r>
            <a:r>
              <a:rPr sz="2400" spc="13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0000"/>
                </a:solidFill>
                <a:latin typeface="Cambria Math"/>
                <a:cs typeface="Cambria Math"/>
              </a:rPr>
              <a:t>𝒇</a:t>
            </a:r>
            <a:r>
              <a:rPr sz="2400" spc="13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400" spc="-50" dirty="0">
                <a:solidFill>
                  <a:srgbClr val="FF0000"/>
                </a:solidFill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99068" y="5988989"/>
            <a:ext cx="955675" cy="20320"/>
          </a:xfrm>
          <a:custGeom>
            <a:avLst/>
            <a:gdLst/>
            <a:ahLst/>
            <a:cxnLst/>
            <a:rect l="l" t="t" r="r" b="b"/>
            <a:pathLst>
              <a:path w="955675" h="20320">
                <a:moveTo>
                  <a:pt x="955548" y="0"/>
                </a:moveTo>
                <a:lnTo>
                  <a:pt x="0" y="0"/>
                </a:lnTo>
                <a:lnTo>
                  <a:pt x="0" y="19811"/>
                </a:lnTo>
                <a:lnTo>
                  <a:pt x="955548" y="19811"/>
                </a:lnTo>
                <a:lnTo>
                  <a:pt x="95554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287257" y="6018987"/>
            <a:ext cx="417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0000"/>
                </a:solidFill>
                <a:latin typeface="Cambria Math"/>
                <a:cs typeface="Cambria Math"/>
              </a:rPr>
              <a:t>𝟐𝝅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97468" y="6067958"/>
            <a:ext cx="558800" cy="293370"/>
          </a:xfrm>
          <a:custGeom>
            <a:avLst/>
            <a:gdLst/>
            <a:ahLst/>
            <a:cxnLst/>
            <a:rect l="l" t="t" r="r" b="b"/>
            <a:pathLst>
              <a:path w="558800" h="293370">
                <a:moveTo>
                  <a:pt x="212851" y="0"/>
                </a:moveTo>
                <a:lnTo>
                  <a:pt x="174878" y="0"/>
                </a:lnTo>
                <a:lnTo>
                  <a:pt x="101346" y="254050"/>
                </a:lnTo>
                <a:lnTo>
                  <a:pt x="48895" y="138556"/>
                </a:lnTo>
                <a:lnTo>
                  <a:pt x="0" y="160883"/>
                </a:lnTo>
                <a:lnTo>
                  <a:pt x="4699" y="172046"/>
                </a:lnTo>
                <a:lnTo>
                  <a:pt x="29845" y="160883"/>
                </a:lnTo>
                <a:lnTo>
                  <a:pt x="91439" y="293344"/>
                </a:lnTo>
                <a:lnTo>
                  <a:pt x="105917" y="293344"/>
                </a:lnTo>
                <a:lnTo>
                  <a:pt x="185927" y="19799"/>
                </a:lnTo>
                <a:lnTo>
                  <a:pt x="194436" y="19799"/>
                </a:lnTo>
                <a:lnTo>
                  <a:pt x="194436" y="20091"/>
                </a:lnTo>
                <a:lnTo>
                  <a:pt x="558673" y="20091"/>
                </a:lnTo>
                <a:lnTo>
                  <a:pt x="558673" y="279"/>
                </a:lnTo>
                <a:lnTo>
                  <a:pt x="212851" y="279"/>
                </a:lnTo>
                <a:lnTo>
                  <a:pt x="2128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880475" y="6018987"/>
            <a:ext cx="388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0000"/>
                </a:solidFill>
                <a:latin typeface="Cambria Math"/>
                <a:cs typeface="Cambria Math"/>
              </a:rPr>
              <a:t>𝑳𝑪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2366518"/>
            <a:ext cx="24961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CIRCUITO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MEDICIÓN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6215" y="2834639"/>
            <a:ext cx="6336792" cy="31906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512" y="2909627"/>
            <a:ext cx="2156460" cy="30744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z="4400" b="1"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z="4400" b="1"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z="4400" b="1"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z="4400" b="1"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z="4400" b="1"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sz="4400" b="1"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z="4400" b="1"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z="4400" b="1"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  <a:endParaRPr sz="4400" dirty="0">
              <a:solidFill>
                <a:schemeClr val="tx1"/>
              </a:solidFill>
              <a:latin typeface="Corbel"/>
              <a:cs typeface="Corbe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4451" y="1299971"/>
              <a:ext cx="6743700" cy="47533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68496" y="1993391"/>
              <a:ext cx="4429125" cy="1015365"/>
            </a:xfrm>
            <a:custGeom>
              <a:avLst/>
              <a:gdLst/>
              <a:ahLst/>
              <a:cxnLst/>
              <a:rect l="l" t="t" r="r" b="b"/>
              <a:pathLst>
                <a:path w="4429125" h="1015364">
                  <a:moveTo>
                    <a:pt x="1677924" y="976122"/>
                  </a:moveTo>
                  <a:lnTo>
                    <a:pt x="1664970" y="963168"/>
                  </a:lnTo>
                  <a:lnTo>
                    <a:pt x="1639062" y="937260"/>
                  </a:lnTo>
                  <a:lnTo>
                    <a:pt x="1613154" y="963168"/>
                  </a:lnTo>
                  <a:lnTo>
                    <a:pt x="64770" y="963168"/>
                  </a:lnTo>
                  <a:lnTo>
                    <a:pt x="38862" y="937260"/>
                  </a:lnTo>
                  <a:lnTo>
                    <a:pt x="0" y="976122"/>
                  </a:lnTo>
                  <a:lnTo>
                    <a:pt x="38862" y="1014984"/>
                  </a:lnTo>
                  <a:lnTo>
                    <a:pt x="64770" y="989076"/>
                  </a:lnTo>
                  <a:lnTo>
                    <a:pt x="1613154" y="989076"/>
                  </a:lnTo>
                  <a:lnTo>
                    <a:pt x="1639062" y="1014984"/>
                  </a:lnTo>
                  <a:lnTo>
                    <a:pt x="1664970" y="989076"/>
                  </a:lnTo>
                  <a:lnTo>
                    <a:pt x="1677924" y="976122"/>
                  </a:lnTo>
                  <a:close/>
                </a:path>
                <a:path w="4429125" h="1015364">
                  <a:moveTo>
                    <a:pt x="2644127" y="976122"/>
                  </a:moveTo>
                  <a:lnTo>
                    <a:pt x="2631173" y="963168"/>
                  </a:lnTo>
                  <a:lnTo>
                    <a:pt x="2605278" y="937260"/>
                  </a:lnTo>
                  <a:lnTo>
                    <a:pt x="2579357" y="963168"/>
                  </a:lnTo>
                  <a:lnTo>
                    <a:pt x="1792986" y="963168"/>
                  </a:lnTo>
                  <a:lnTo>
                    <a:pt x="1767078" y="937260"/>
                  </a:lnTo>
                  <a:lnTo>
                    <a:pt x="1728216" y="976122"/>
                  </a:lnTo>
                  <a:lnTo>
                    <a:pt x="1767078" y="1014984"/>
                  </a:lnTo>
                  <a:lnTo>
                    <a:pt x="1792986" y="989076"/>
                  </a:lnTo>
                  <a:lnTo>
                    <a:pt x="2579357" y="989076"/>
                  </a:lnTo>
                  <a:lnTo>
                    <a:pt x="2605278" y="1014984"/>
                  </a:lnTo>
                  <a:lnTo>
                    <a:pt x="2631173" y="989076"/>
                  </a:lnTo>
                  <a:lnTo>
                    <a:pt x="2644127" y="976122"/>
                  </a:lnTo>
                  <a:close/>
                </a:path>
                <a:path w="4429125" h="1015364">
                  <a:moveTo>
                    <a:pt x="4428744" y="38862"/>
                  </a:moveTo>
                  <a:lnTo>
                    <a:pt x="4415790" y="25908"/>
                  </a:lnTo>
                  <a:lnTo>
                    <a:pt x="4389882" y="0"/>
                  </a:lnTo>
                  <a:lnTo>
                    <a:pt x="4363974" y="25908"/>
                  </a:lnTo>
                  <a:lnTo>
                    <a:pt x="3882390" y="25908"/>
                  </a:lnTo>
                  <a:lnTo>
                    <a:pt x="3856482" y="0"/>
                  </a:lnTo>
                  <a:lnTo>
                    <a:pt x="3819906" y="36576"/>
                  </a:lnTo>
                  <a:lnTo>
                    <a:pt x="3809238" y="25908"/>
                  </a:lnTo>
                  <a:lnTo>
                    <a:pt x="3783330" y="0"/>
                  </a:lnTo>
                  <a:lnTo>
                    <a:pt x="3757422" y="25908"/>
                  </a:lnTo>
                  <a:lnTo>
                    <a:pt x="2742438" y="25908"/>
                  </a:lnTo>
                  <a:lnTo>
                    <a:pt x="2716530" y="0"/>
                  </a:lnTo>
                  <a:lnTo>
                    <a:pt x="2677668" y="38862"/>
                  </a:lnTo>
                  <a:lnTo>
                    <a:pt x="2716530" y="77724"/>
                  </a:lnTo>
                  <a:lnTo>
                    <a:pt x="2742438" y="51816"/>
                  </a:lnTo>
                  <a:lnTo>
                    <a:pt x="3757422" y="51816"/>
                  </a:lnTo>
                  <a:lnTo>
                    <a:pt x="3783330" y="77724"/>
                  </a:lnTo>
                  <a:lnTo>
                    <a:pt x="3809238" y="51816"/>
                  </a:lnTo>
                  <a:lnTo>
                    <a:pt x="3819906" y="41148"/>
                  </a:lnTo>
                  <a:lnTo>
                    <a:pt x="3856482" y="77724"/>
                  </a:lnTo>
                  <a:lnTo>
                    <a:pt x="3882390" y="51816"/>
                  </a:lnTo>
                  <a:lnTo>
                    <a:pt x="4363974" y="51816"/>
                  </a:lnTo>
                  <a:lnTo>
                    <a:pt x="4389882" y="77724"/>
                  </a:lnTo>
                  <a:lnTo>
                    <a:pt x="4415790" y="51816"/>
                  </a:lnTo>
                  <a:lnTo>
                    <a:pt x="4428744" y="3886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9798" y="1629918"/>
              <a:ext cx="3572510" cy="1938655"/>
            </a:xfrm>
            <a:custGeom>
              <a:avLst/>
              <a:gdLst/>
              <a:ahLst/>
              <a:cxnLst/>
              <a:rect l="l" t="t" r="r" b="b"/>
              <a:pathLst>
                <a:path w="3572510" h="1938654">
                  <a:moveTo>
                    <a:pt x="3572255" y="0"/>
                  </a:moveTo>
                  <a:lnTo>
                    <a:pt x="0" y="0"/>
                  </a:lnTo>
                  <a:lnTo>
                    <a:pt x="0" y="1938527"/>
                  </a:lnTo>
                  <a:lnTo>
                    <a:pt x="3572255" y="1938527"/>
                  </a:lnTo>
                  <a:lnTo>
                    <a:pt x="357225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9798" y="1629918"/>
              <a:ext cx="3572510" cy="1938655"/>
            </a:xfrm>
            <a:custGeom>
              <a:avLst/>
              <a:gdLst/>
              <a:ahLst/>
              <a:cxnLst/>
              <a:rect l="l" t="t" r="r" b="b"/>
              <a:pathLst>
                <a:path w="3572510" h="1938654">
                  <a:moveTo>
                    <a:pt x="0" y="1938527"/>
                  </a:moveTo>
                  <a:lnTo>
                    <a:pt x="3572255" y="1938527"/>
                  </a:lnTo>
                  <a:lnTo>
                    <a:pt x="3572255" y="0"/>
                  </a:lnTo>
                  <a:lnTo>
                    <a:pt x="0" y="0"/>
                  </a:lnTo>
                  <a:lnTo>
                    <a:pt x="0" y="193852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9798" y="1629917"/>
            <a:ext cx="3572510" cy="193865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90170" marR="713105">
              <a:lnSpc>
                <a:spcPct val="100000"/>
              </a:lnSpc>
              <a:spcBef>
                <a:spcPts val="265"/>
              </a:spcBef>
            </a:pPr>
            <a:r>
              <a:rPr sz="2400" dirty="0">
                <a:latin typeface="Times New Roman"/>
                <a:cs typeface="Times New Roman"/>
              </a:rPr>
              <a:t>&lt;2kHz: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Núcleo </a:t>
            </a:r>
            <a:r>
              <a:rPr sz="2400" dirty="0">
                <a:latin typeface="Times New Roman"/>
                <a:cs typeface="Times New Roman"/>
              </a:rPr>
              <a:t>Deformación,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Circuito </a:t>
            </a:r>
            <a:r>
              <a:rPr sz="2400" dirty="0">
                <a:latin typeface="Times New Roman"/>
                <a:cs typeface="Times New Roman"/>
              </a:rPr>
              <a:t>abierto,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Espiras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en </a:t>
            </a:r>
            <a:r>
              <a:rPr sz="2400" dirty="0">
                <a:latin typeface="Times New Roman"/>
                <a:cs typeface="Times New Roman"/>
              </a:rPr>
              <a:t>Cortocircuito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&amp; </a:t>
            </a:r>
            <a:r>
              <a:rPr sz="2400" dirty="0">
                <a:latin typeface="Times New Roman"/>
                <a:cs typeface="Times New Roman"/>
              </a:rPr>
              <a:t>Magnetismo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Residual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73716" y="3884612"/>
            <a:ext cx="2984500" cy="1963420"/>
            <a:chOff x="3573716" y="3884612"/>
            <a:chExt cx="2984500" cy="1963420"/>
          </a:xfrm>
        </p:grpSpPr>
        <p:sp>
          <p:nvSpPr>
            <p:cNvPr id="9" name="object 9"/>
            <p:cNvSpPr/>
            <p:nvPr/>
          </p:nvSpPr>
          <p:spPr>
            <a:xfrm>
              <a:off x="3586733" y="3897629"/>
              <a:ext cx="2958465" cy="1937385"/>
            </a:xfrm>
            <a:custGeom>
              <a:avLst/>
              <a:gdLst/>
              <a:ahLst/>
              <a:cxnLst/>
              <a:rect l="l" t="t" r="r" b="b"/>
              <a:pathLst>
                <a:path w="2958465" h="1937385">
                  <a:moveTo>
                    <a:pt x="2958084" y="0"/>
                  </a:moveTo>
                  <a:lnTo>
                    <a:pt x="0" y="0"/>
                  </a:lnTo>
                  <a:lnTo>
                    <a:pt x="0" y="1937004"/>
                  </a:lnTo>
                  <a:lnTo>
                    <a:pt x="2958084" y="1937004"/>
                  </a:lnTo>
                  <a:lnTo>
                    <a:pt x="295808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86733" y="3897629"/>
              <a:ext cx="2958465" cy="1937385"/>
            </a:xfrm>
            <a:custGeom>
              <a:avLst/>
              <a:gdLst/>
              <a:ahLst/>
              <a:cxnLst/>
              <a:rect l="l" t="t" r="r" b="b"/>
              <a:pathLst>
                <a:path w="2958465" h="1937385">
                  <a:moveTo>
                    <a:pt x="0" y="1937004"/>
                  </a:moveTo>
                  <a:lnTo>
                    <a:pt x="2958084" y="1937004"/>
                  </a:lnTo>
                  <a:lnTo>
                    <a:pt x="2958084" y="0"/>
                  </a:lnTo>
                  <a:lnTo>
                    <a:pt x="0" y="0"/>
                  </a:lnTo>
                  <a:lnTo>
                    <a:pt x="0" y="1937004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86734" y="3897629"/>
            <a:ext cx="2958465" cy="193738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90805" marR="153670">
              <a:lnSpc>
                <a:spcPct val="100000"/>
              </a:lnSpc>
              <a:spcBef>
                <a:spcPts val="270"/>
              </a:spcBef>
            </a:pPr>
            <a:r>
              <a:rPr sz="2400" dirty="0">
                <a:latin typeface="Times New Roman"/>
                <a:cs typeface="Times New Roman"/>
              </a:rPr>
              <a:t>2kHz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20kHz: </a:t>
            </a:r>
            <a:r>
              <a:rPr sz="2400" dirty="0">
                <a:latin typeface="Times New Roman"/>
                <a:cs typeface="Times New Roman"/>
              </a:rPr>
              <a:t>Desplazamiento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un </a:t>
            </a:r>
            <a:r>
              <a:rPr sz="2400" dirty="0">
                <a:latin typeface="Times New Roman"/>
                <a:cs typeface="Times New Roman"/>
              </a:rPr>
              <a:t>devanado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respecto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otro,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estructura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de </a:t>
            </a:r>
            <a:r>
              <a:rPr sz="2400" spc="-10" dirty="0">
                <a:latin typeface="Times New Roman"/>
                <a:cs typeface="Times New Roman"/>
              </a:rPr>
              <a:t>fijación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23468" y="3226244"/>
            <a:ext cx="3080385" cy="1595755"/>
            <a:chOff x="6923468" y="3226244"/>
            <a:chExt cx="3080385" cy="1595755"/>
          </a:xfrm>
        </p:grpSpPr>
        <p:sp>
          <p:nvSpPr>
            <p:cNvPr id="13" name="object 13"/>
            <p:cNvSpPr/>
            <p:nvPr/>
          </p:nvSpPr>
          <p:spPr>
            <a:xfrm>
              <a:off x="6936486" y="3239262"/>
              <a:ext cx="3054350" cy="1569720"/>
            </a:xfrm>
            <a:custGeom>
              <a:avLst/>
              <a:gdLst/>
              <a:ahLst/>
              <a:cxnLst/>
              <a:rect l="l" t="t" r="r" b="b"/>
              <a:pathLst>
                <a:path w="3054350" h="1569720">
                  <a:moveTo>
                    <a:pt x="3054096" y="0"/>
                  </a:moveTo>
                  <a:lnTo>
                    <a:pt x="0" y="0"/>
                  </a:lnTo>
                  <a:lnTo>
                    <a:pt x="0" y="1569720"/>
                  </a:lnTo>
                  <a:lnTo>
                    <a:pt x="3054096" y="1569720"/>
                  </a:lnTo>
                  <a:lnTo>
                    <a:pt x="305409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36486" y="3239262"/>
              <a:ext cx="3054350" cy="1569720"/>
            </a:xfrm>
            <a:custGeom>
              <a:avLst/>
              <a:gdLst/>
              <a:ahLst/>
              <a:cxnLst/>
              <a:rect l="l" t="t" r="r" b="b"/>
              <a:pathLst>
                <a:path w="3054350" h="1569720">
                  <a:moveTo>
                    <a:pt x="0" y="1569720"/>
                  </a:moveTo>
                  <a:lnTo>
                    <a:pt x="3054096" y="1569720"/>
                  </a:lnTo>
                  <a:lnTo>
                    <a:pt x="3054096" y="0"/>
                  </a:lnTo>
                  <a:lnTo>
                    <a:pt x="0" y="0"/>
                  </a:lnTo>
                  <a:lnTo>
                    <a:pt x="0" y="1569720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936485" y="3239261"/>
            <a:ext cx="3054350" cy="156972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91440" marR="254000">
              <a:lnSpc>
                <a:spcPct val="100000"/>
              </a:lnSpc>
              <a:spcBef>
                <a:spcPts val="275"/>
              </a:spcBef>
            </a:pPr>
            <a:r>
              <a:rPr sz="2400" dirty="0">
                <a:latin typeface="Times New Roman"/>
                <a:cs typeface="Times New Roman"/>
              </a:rPr>
              <a:t>20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kHz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 400kHz: </a:t>
            </a:r>
            <a:r>
              <a:rPr sz="2400" dirty="0">
                <a:latin typeface="Times New Roman"/>
                <a:cs typeface="Times New Roman"/>
              </a:rPr>
              <a:t>Deformación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de </a:t>
            </a:r>
            <a:r>
              <a:rPr sz="2400" dirty="0">
                <a:latin typeface="Times New Roman"/>
                <a:cs typeface="Times New Roman"/>
              </a:rPr>
              <a:t>devanados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principales 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-10" dirty="0">
                <a:latin typeface="Times New Roman"/>
                <a:cs typeface="Times New Roman"/>
              </a:rPr>
              <a:t>regulador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450580" y="1385316"/>
            <a:ext cx="2438400" cy="1597660"/>
            <a:chOff x="8450580" y="1385316"/>
            <a:chExt cx="2438400" cy="1597660"/>
          </a:xfrm>
        </p:grpSpPr>
        <p:sp>
          <p:nvSpPr>
            <p:cNvPr id="17" name="object 17"/>
            <p:cNvSpPr/>
            <p:nvPr/>
          </p:nvSpPr>
          <p:spPr>
            <a:xfrm>
              <a:off x="8463534" y="1398270"/>
              <a:ext cx="2413000" cy="1571625"/>
            </a:xfrm>
            <a:custGeom>
              <a:avLst/>
              <a:gdLst/>
              <a:ahLst/>
              <a:cxnLst/>
              <a:rect l="l" t="t" r="r" b="b"/>
              <a:pathLst>
                <a:path w="2413000" h="1571625">
                  <a:moveTo>
                    <a:pt x="2412492" y="0"/>
                  </a:moveTo>
                  <a:lnTo>
                    <a:pt x="0" y="0"/>
                  </a:lnTo>
                  <a:lnTo>
                    <a:pt x="0" y="1571243"/>
                  </a:lnTo>
                  <a:lnTo>
                    <a:pt x="2412492" y="1571243"/>
                  </a:lnTo>
                  <a:lnTo>
                    <a:pt x="24124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63534" y="1398270"/>
              <a:ext cx="2413000" cy="1571625"/>
            </a:xfrm>
            <a:custGeom>
              <a:avLst/>
              <a:gdLst/>
              <a:ahLst/>
              <a:cxnLst/>
              <a:rect l="l" t="t" r="r" b="b"/>
              <a:pathLst>
                <a:path w="2413000" h="1571625">
                  <a:moveTo>
                    <a:pt x="0" y="1571243"/>
                  </a:moveTo>
                  <a:lnTo>
                    <a:pt x="2412492" y="1571243"/>
                  </a:lnTo>
                  <a:lnTo>
                    <a:pt x="2412492" y="0"/>
                  </a:lnTo>
                  <a:lnTo>
                    <a:pt x="0" y="0"/>
                  </a:lnTo>
                  <a:lnTo>
                    <a:pt x="0" y="1571243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463533" y="1398269"/>
            <a:ext cx="2413000" cy="157162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92075" marR="196215">
              <a:lnSpc>
                <a:spcPct val="100000"/>
              </a:lnSpc>
              <a:spcBef>
                <a:spcPts val="275"/>
              </a:spcBef>
            </a:pPr>
            <a:r>
              <a:rPr sz="2400" dirty="0">
                <a:latin typeface="Times New Roman"/>
                <a:cs typeface="Times New Roman"/>
              </a:rPr>
              <a:t>400kHz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2MHz: </a:t>
            </a:r>
            <a:r>
              <a:rPr sz="2400" dirty="0">
                <a:latin typeface="Times New Roman"/>
                <a:cs typeface="Times New Roman"/>
              </a:rPr>
              <a:t>Movimiento</a:t>
            </a:r>
            <a:r>
              <a:rPr sz="2400" spc="-25" dirty="0">
                <a:latin typeface="Times New Roman"/>
                <a:cs typeface="Times New Roman"/>
              </a:rPr>
              <a:t> de </a:t>
            </a:r>
            <a:r>
              <a:rPr sz="2400" dirty="0">
                <a:latin typeface="Times New Roman"/>
                <a:cs typeface="Times New Roman"/>
              </a:rPr>
              <a:t>cables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salida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-10" dirty="0">
                <a:latin typeface="Times New Roman"/>
                <a:cs typeface="Times New Roman"/>
              </a:rPr>
              <a:t>devanados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6579" y="958596"/>
              <a:ext cx="6912864" cy="49408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70247" y="2779776"/>
            <a:ext cx="1777364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latin typeface="Arial"/>
                <a:cs typeface="Arial"/>
              </a:rPr>
              <a:t>Incluye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núcleo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40436" y="1734311"/>
            <a:ext cx="5774690" cy="2072005"/>
            <a:chOff x="440436" y="1734311"/>
            <a:chExt cx="5774690" cy="2072005"/>
          </a:xfrm>
        </p:grpSpPr>
        <p:sp>
          <p:nvSpPr>
            <p:cNvPr id="7" name="object 7"/>
            <p:cNvSpPr/>
            <p:nvPr/>
          </p:nvSpPr>
          <p:spPr>
            <a:xfrm>
              <a:off x="4888230" y="1782698"/>
              <a:ext cx="1327150" cy="2023745"/>
            </a:xfrm>
            <a:custGeom>
              <a:avLst/>
              <a:gdLst/>
              <a:ahLst/>
              <a:cxnLst/>
              <a:rect l="l" t="t" r="r" b="b"/>
              <a:pathLst>
                <a:path w="1327150" h="2023745">
                  <a:moveTo>
                    <a:pt x="545846" y="1426464"/>
                  </a:moveTo>
                  <a:lnTo>
                    <a:pt x="524129" y="1407414"/>
                  </a:lnTo>
                  <a:lnTo>
                    <a:pt x="46621" y="1948789"/>
                  </a:lnTo>
                  <a:lnTo>
                    <a:pt x="24892" y="1929638"/>
                  </a:lnTo>
                  <a:lnTo>
                    <a:pt x="0" y="2023491"/>
                  </a:lnTo>
                  <a:lnTo>
                    <a:pt x="90043" y="1987042"/>
                  </a:lnTo>
                  <a:lnTo>
                    <a:pt x="80670" y="1978787"/>
                  </a:lnTo>
                  <a:lnTo>
                    <a:pt x="68364" y="1967953"/>
                  </a:lnTo>
                  <a:lnTo>
                    <a:pt x="545846" y="1426464"/>
                  </a:lnTo>
                  <a:close/>
                </a:path>
                <a:path w="1327150" h="2023745">
                  <a:moveTo>
                    <a:pt x="1326896" y="20574"/>
                  </a:moveTo>
                  <a:lnTo>
                    <a:pt x="1306576" y="0"/>
                  </a:lnTo>
                  <a:lnTo>
                    <a:pt x="952525" y="347510"/>
                  </a:lnTo>
                  <a:lnTo>
                    <a:pt x="932307" y="326898"/>
                  </a:lnTo>
                  <a:lnTo>
                    <a:pt x="900684" y="418719"/>
                  </a:lnTo>
                  <a:lnTo>
                    <a:pt x="993140" y="388874"/>
                  </a:lnTo>
                  <a:lnTo>
                    <a:pt x="982789" y="378333"/>
                  </a:lnTo>
                  <a:lnTo>
                    <a:pt x="972845" y="368211"/>
                  </a:lnTo>
                  <a:lnTo>
                    <a:pt x="1326896" y="2057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3390" y="1747265"/>
              <a:ext cx="4147185" cy="401320"/>
            </a:xfrm>
            <a:custGeom>
              <a:avLst/>
              <a:gdLst/>
              <a:ahLst/>
              <a:cxnLst/>
              <a:rect l="l" t="t" r="r" b="b"/>
              <a:pathLst>
                <a:path w="4147185" h="401319">
                  <a:moveTo>
                    <a:pt x="4146804" y="0"/>
                  </a:moveTo>
                  <a:lnTo>
                    <a:pt x="0" y="0"/>
                  </a:lnTo>
                  <a:lnTo>
                    <a:pt x="0" y="400812"/>
                  </a:lnTo>
                  <a:lnTo>
                    <a:pt x="4146804" y="400812"/>
                  </a:lnTo>
                  <a:lnTo>
                    <a:pt x="4146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3390" y="1747265"/>
              <a:ext cx="4147185" cy="401320"/>
            </a:xfrm>
            <a:custGeom>
              <a:avLst/>
              <a:gdLst/>
              <a:ahLst/>
              <a:cxnLst/>
              <a:rect l="l" t="t" r="r" b="b"/>
              <a:pathLst>
                <a:path w="4147185" h="401319">
                  <a:moveTo>
                    <a:pt x="0" y="400812"/>
                  </a:moveTo>
                  <a:lnTo>
                    <a:pt x="4146804" y="400812"/>
                  </a:lnTo>
                  <a:lnTo>
                    <a:pt x="4146804" y="0"/>
                  </a:lnTo>
                  <a:lnTo>
                    <a:pt x="0" y="0"/>
                  </a:lnTo>
                  <a:lnTo>
                    <a:pt x="0" y="40081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449823" y="1356360"/>
            <a:ext cx="2851785" cy="370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latin typeface="Arial"/>
                <a:cs typeface="Arial"/>
              </a:rPr>
              <a:t>Unicamente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devanado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53390" y="1747266"/>
            <a:ext cx="4147185" cy="4013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00"/>
              </a:spcBef>
            </a:pP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Prueba</a:t>
            </a:r>
            <a:r>
              <a:rPr sz="2000"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CA</a:t>
            </a:r>
            <a:r>
              <a:rPr sz="2000" b="0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vs</a:t>
            </a:r>
            <a:r>
              <a:rPr sz="2000" b="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prueba</a:t>
            </a:r>
            <a:r>
              <a:rPr sz="2000" b="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2000" b="0" spc="-25" dirty="0">
                <a:solidFill>
                  <a:srgbClr val="000000"/>
                </a:solidFill>
                <a:latin typeface="Arial"/>
                <a:cs typeface="Arial"/>
              </a:rPr>
              <a:t> CC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Rectángulo 18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5365" y="2718625"/>
            <a:ext cx="2649220" cy="942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sz="3200" spc="-20" dirty="0">
                <a:latin typeface="Arial"/>
                <a:cs typeface="Arial"/>
              </a:rPr>
              <a:t>Transformador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200" dirty="0">
                <a:latin typeface="Arial"/>
                <a:cs typeface="Arial"/>
              </a:rPr>
              <a:t>en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Estrella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Y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3316" y="2699004"/>
            <a:ext cx="2895600" cy="1077595"/>
          </a:xfrm>
          <a:custGeom>
            <a:avLst/>
            <a:gdLst/>
            <a:ahLst/>
            <a:cxnLst/>
            <a:rect l="l" t="t" r="r" b="b"/>
            <a:pathLst>
              <a:path w="2895600" h="1077595">
                <a:moveTo>
                  <a:pt x="2895600" y="0"/>
                </a:moveTo>
                <a:lnTo>
                  <a:pt x="0" y="0"/>
                </a:lnTo>
                <a:lnTo>
                  <a:pt x="0" y="1077468"/>
                </a:lnTo>
                <a:lnTo>
                  <a:pt x="2895600" y="1077468"/>
                </a:lnTo>
                <a:lnTo>
                  <a:pt x="2895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665" y="2720086"/>
            <a:ext cx="2674620" cy="10001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10"/>
              </a:spcBef>
            </a:pPr>
            <a:r>
              <a:rPr sz="3200" b="0" spc="-20" dirty="0">
                <a:solidFill>
                  <a:srgbClr val="000000"/>
                </a:solidFill>
                <a:latin typeface="Arial"/>
                <a:cs typeface="Arial"/>
              </a:rPr>
              <a:t>Transformador </a:t>
            </a:r>
            <a:r>
              <a:rPr sz="3200" b="0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3200"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000000"/>
                </a:solidFill>
                <a:latin typeface="Arial"/>
                <a:cs typeface="Arial"/>
              </a:rPr>
              <a:t>Delta</a:t>
            </a:r>
            <a:r>
              <a:rPr sz="3200" b="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Δ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075176" y="1566672"/>
            <a:ext cx="7714615" cy="4442460"/>
            <a:chOff x="4075176" y="1566672"/>
            <a:chExt cx="7714615" cy="44424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5176" y="1589532"/>
              <a:ext cx="7700772" cy="4419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5176" y="1566672"/>
              <a:ext cx="7714488" cy="4418076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24072" y="3082980"/>
            <a:ext cx="31750" cy="2039620"/>
          </a:xfrm>
          <a:custGeom>
            <a:avLst/>
            <a:gdLst/>
            <a:ahLst/>
            <a:cxnLst/>
            <a:rect l="l" t="t" r="r" b="b"/>
            <a:pathLst>
              <a:path w="31750" h="2039620">
                <a:moveTo>
                  <a:pt x="0" y="0"/>
                </a:moveTo>
                <a:lnTo>
                  <a:pt x="0" y="2039183"/>
                </a:lnTo>
                <a:lnTo>
                  <a:pt x="31638" y="2039183"/>
                </a:lnTo>
                <a:lnTo>
                  <a:pt x="3163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15112" y="3082980"/>
            <a:ext cx="3340735" cy="2039620"/>
            <a:chOff x="515112" y="3082980"/>
            <a:chExt cx="3340735" cy="2039620"/>
          </a:xfrm>
        </p:grpSpPr>
        <p:sp>
          <p:nvSpPr>
            <p:cNvPr id="5" name="object 5"/>
            <p:cNvSpPr/>
            <p:nvPr/>
          </p:nvSpPr>
          <p:spPr>
            <a:xfrm>
              <a:off x="515112" y="3082988"/>
              <a:ext cx="3340735" cy="2039620"/>
            </a:xfrm>
            <a:custGeom>
              <a:avLst/>
              <a:gdLst/>
              <a:ahLst/>
              <a:cxnLst/>
              <a:rect l="l" t="t" r="r" b="b"/>
              <a:pathLst>
                <a:path w="3340735" h="2039620">
                  <a:moveTo>
                    <a:pt x="3340595" y="2007412"/>
                  </a:moveTo>
                  <a:lnTo>
                    <a:pt x="35153" y="2007412"/>
                  </a:lnTo>
                  <a:lnTo>
                    <a:pt x="35153" y="0"/>
                  </a:lnTo>
                  <a:lnTo>
                    <a:pt x="0" y="0"/>
                  </a:lnTo>
                  <a:lnTo>
                    <a:pt x="0" y="2007412"/>
                  </a:lnTo>
                  <a:lnTo>
                    <a:pt x="0" y="2039175"/>
                  </a:lnTo>
                  <a:lnTo>
                    <a:pt x="35153" y="2039175"/>
                  </a:lnTo>
                  <a:lnTo>
                    <a:pt x="3340595" y="2039175"/>
                  </a:lnTo>
                  <a:lnTo>
                    <a:pt x="3340595" y="20074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0276" y="5044595"/>
              <a:ext cx="3274060" cy="46355"/>
            </a:xfrm>
            <a:custGeom>
              <a:avLst/>
              <a:gdLst/>
              <a:ahLst/>
              <a:cxnLst/>
              <a:rect l="l" t="t" r="r" b="b"/>
              <a:pathLst>
                <a:path w="3274060" h="46354">
                  <a:moveTo>
                    <a:pt x="3273789" y="0"/>
                  </a:moveTo>
                  <a:lnTo>
                    <a:pt x="0" y="0"/>
                  </a:lnTo>
                  <a:lnTo>
                    <a:pt x="0" y="45801"/>
                  </a:lnTo>
                  <a:lnTo>
                    <a:pt x="3273789" y="45801"/>
                  </a:lnTo>
                  <a:lnTo>
                    <a:pt x="32737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3792" y="5048110"/>
              <a:ext cx="3267075" cy="39370"/>
            </a:xfrm>
            <a:custGeom>
              <a:avLst/>
              <a:gdLst/>
              <a:ahLst/>
              <a:cxnLst/>
              <a:rect l="l" t="t" r="r" b="b"/>
              <a:pathLst>
                <a:path w="3267075" h="39370">
                  <a:moveTo>
                    <a:pt x="3266763" y="0"/>
                  </a:moveTo>
                  <a:lnTo>
                    <a:pt x="0" y="0"/>
                  </a:lnTo>
                  <a:lnTo>
                    <a:pt x="0" y="38771"/>
                  </a:lnTo>
                  <a:lnTo>
                    <a:pt x="3266763" y="38771"/>
                  </a:lnTo>
                  <a:lnTo>
                    <a:pt x="3266763" y="0"/>
                  </a:lnTo>
                  <a:close/>
                </a:path>
              </a:pathLst>
            </a:custGeom>
            <a:solidFill>
              <a:srgbClr val="FFF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6829" y="3190418"/>
              <a:ext cx="0" cy="1683385"/>
            </a:xfrm>
            <a:custGeom>
              <a:avLst/>
              <a:gdLst/>
              <a:ahLst/>
              <a:cxnLst/>
              <a:rect l="l" t="t" r="r" b="b"/>
              <a:pathLst>
                <a:path h="1683385">
                  <a:moveTo>
                    <a:pt x="0" y="0"/>
                  </a:moveTo>
                  <a:lnTo>
                    <a:pt x="0" y="1683367"/>
                  </a:lnTo>
                </a:path>
              </a:pathLst>
            </a:custGeom>
            <a:ln w="3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5070" y="3167585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757"/>
                  </a:moveTo>
                  <a:lnTo>
                    <a:pt x="514" y="514"/>
                  </a:lnTo>
                  <a:lnTo>
                    <a:pt x="1758" y="0"/>
                  </a:lnTo>
                  <a:lnTo>
                    <a:pt x="3001" y="514"/>
                  </a:lnTo>
                  <a:lnTo>
                    <a:pt x="3516" y="1757"/>
                  </a:lnTo>
                  <a:lnTo>
                    <a:pt x="3001" y="3000"/>
                  </a:lnTo>
                  <a:lnTo>
                    <a:pt x="1758" y="3515"/>
                  </a:lnTo>
                  <a:lnTo>
                    <a:pt x="514" y="3000"/>
                  </a:lnTo>
                  <a:lnTo>
                    <a:pt x="0" y="17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9247" y="3172836"/>
              <a:ext cx="31750" cy="14604"/>
            </a:xfrm>
            <a:custGeom>
              <a:avLst/>
              <a:gdLst/>
              <a:ahLst/>
              <a:cxnLst/>
              <a:rect l="l" t="t" r="r" b="b"/>
              <a:pathLst>
                <a:path w="31750" h="14605">
                  <a:moveTo>
                    <a:pt x="14068" y="0"/>
                  </a:moveTo>
                  <a:lnTo>
                    <a:pt x="17581" y="0"/>
                  </a:lnTo>
                </a:path>
                <a:path w="31750" h="14605">
                  <a:moveTo>
                    <a:pt x="10551" y="3532"/>
                  </a:moveTo>
                  <a:lnTo>
                    <a:pt x="21098" y="3532"/>
                  </a:lnTo>
                </a:path>
                <a:path w="31750" h="14605">
                  <a:moveTo>
                    <a:pt x="7034" y="7024"/>
                  </a:moveTo>
                  <a:lnTo>
                    <a:pt x="24615" y="7024"/>
                  </a:lnTo>
                </a:path>
                <a:path w="31750" h="14605">
                  <a:moveTo>
                    <a:pt x="3517" y="10557"/>
                  </a:moveTo>
                  <a:lnTo>
                    <a:pt x="28133" y="10557"/>
                  </a:lnTo>
                </a:path>
                <a:path w="31750" h="14605">
                  <a:moveTo>
                    <a:pt x="0" y="14049"/>
                  </a:moveTo>
                  <a:lnTo>
                    <a:pt x="31650" y="14049"/>
                  </a:lnTo>
                </a:path>
              </a:pathLst>
            </a:custGeom>
            <a:ln w="3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6636" y="3216772"/>
              <a:ext cx="53340" cy="46355"/>
            </a:xfrm>
            <a:custGeom>
              <a:avLst/>
              <a:gdLst/>
              <a:ahLst/>
              <a:cxnLst/>
              <a:rect l="l" t="t" r="r" b="b"/>
              <a:pathLst>
                <a:path w="53340" h="46354">
                  <a:moveTo>
                    <a:pt x="52844" y="0"/>
                  </a:moveTo>
                  <a:lnTo>
                    <a:pt x="0" y="0"/>
                  </a:lnTo>
                  <a:lnTo>
                    <a:pt x="0" y="45801"/>
                  </a:lnTo>
                  <a:lnTo>
                    <a:pt x="52844" y="45801"/>
                  </a:lnTo>
                  <a:lnTo>
                    <a:pt x="52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93936" y="3204100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1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20</a:t>
            </a:r>
            <a:endParaRPr sz="2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06636" y="3526664"/>
            <a:ext cx="53340" cy="46355"/>
          </a:xfrm>
          <a:custGeom>
            <a:avLst/>
            <a:gdLst/>
            <a:ahLst/>
            <a:cxnLst/>
            <a:rect l="l" t="t" r="r" b="b"/>
            <a:pathLst>
              <a:path w="53340" h="46354">
                <a:moveTo>
                  <a:pt x="52844" y="0"/>
                </a:moveTo>
                <a:lnTo>
                  <a:pt x="0" y="0"/>
                </a:lnTo>
                <a:lnTo>
                  <a:pt x="0" y="45801"/>
                </a:lnTo>
                <a:lnTo>
                  <a:pt x="52844" y="45801"/>
                </a:lnTo>
                <a:lnTo>
                  <a:pt x="528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3936" y="3513952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1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40</a:t>
            </a:r>
            <a:endParaRPr sz="2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6636" y="3833103"/>
            <a:ext cx="53340" cy="46355"/>
          </a:xfrm>
          <a:custGeom>
            <a:avLst/>
            <a:gdLst/>
            <a:ahLst/>
            <a:cxnLst/>
            <a:rect l="l" t="t" r="r" b="b"/>
            <a:pathLst>
              <a:path w="53340" h="46354">
                <a:moveTo>
                  <a:pt x="52844" y="0"/>
                </a:moveTo>
                <a:lnTo>
                  <a:pt x="0" y="0"/>
                </a:lnTo>
                <a:lnTo>
                  <a:pt x="0" y="45801"/>
                </a:lnTo>
                <a:lnTo>
                  <a:pt x="52844" y="45801"/>
                </a:lnTo>
                <a:lnTo>
                  <a:pt x="528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93936" y="3820431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1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60</a:t>
            </a:r>
            <a:endParaRPr sz="2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6636" y="4142995"/>
            <a:ext cx="53340" cy="46355"/>
          </a:xfrm>
          <a:custGeom>
            <a:avLst/>
            <a:gdLst/>
            <a:ahLst/>
            <a:cxnLst/>
            <a:rect l="l" t="t" r="r" b="b"/>
            <a:pathLst>
              <a:path w="53340" h="46354">
                <a:moveTo>
                  <a:pt x="52844" y="0"/>
                </a:moveTo>
                <a:lnTo>
                  <a:pt x="0" y="0"/>
                </a:lnTo>
                <a:lnTo>
                  <a:pt x="0" y="45801"/>
                </a:lnTo>
                <a:lnTo>
                  <a:pt x="52844" y="45801"/>
                </a:lnTo>
                <a:lnTo>
                  <a:pt x="528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93936" y="4130283"/>
            <a:ext cx="7683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1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80</a:t>
            </a:r>
            <a:endParaRPr sz="2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6636" y="4452966"/>
            <a:ext cx="74295" cy="46355"/>
          </a:xfrm>
          <a:custGeom>
            <a:avLst/>
            <a:gdLst/>
            <a:ahLst/>
            <a:cxnLst/>
            <a:rect l="l" t="t" r="r" b="b"/>
            <a:pathLst>
              <a:path w="74295" h="46354">
                <a:moveTo>
                  <a:pt x="73943" y="0"/>
                </a:moveTo>
                <a:lnTo>
                  <a:pt x="0" y="0"/>
                </a:lnTo>
                <a:lnTo>
                  <a:pt x="0" y="45801"/>
                </a:lnTo>
                <a:lnTo>
                  <a:pt x="73943" y="45801"/>
                </a:lnTo>
                <a:lnTo>
                  <a:pt x="739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93936" y="4440255"/>
            <a:ext cx="9779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1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100</a:t>
            </a:r>
            <a:endParaRPr sz="2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06636" y="4762847"/>
            <a:ext cx="74295" cy="46355"/>
          </a:xfrm>
          <a:custGeom>
            <a:avLst/>
            <a:gdLst/>
            <a:ahLst/>
            <a:cxnLst/>
            <a:rect l="l" t="t" r="r" b="b"/>
            <a:pathLst>
              <a:path w="74295" h="46354">
                <a:moveTo>
                  <a:pt x="73943" y="0"/>
                </a:moveTo>
                <a:lnTo>
                  <a:pt x="0" y="0"/>
                </a:lnTo>
                <a:lnTo>
                  <a:pt x="0" y="45801"/>
                </a:lnTo>
                <a:lnTo>
                  <a:pt x="73943" y="45801"/>
                </a:lnTo>
                <a:lnTo>
                  <a:pt x="739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3936" y="4750143"/>
            <a:ext cx="9779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1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120</a:t>
            </a:r>
            <a:endParaRPr sz="2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4547" y="3870411"/>
            <a:ext cx="73660" cy="3206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" dirty="0">
                <a:latin typeface="Arial"/>
                <a:cs typeface="Arial"/>
              </a:rPr>
              <a:t>Magnitude</a:t>
            </a:r>
            <a:r>
              <a:rPr sz="300" spc="160" dirty="0">
                <a:latin typeface="Arial"/>
                <a:cs typeface="Arial"/>
              </a:rPr>
              <a:t> </a:t>
            </a:r>
            <a:r>
              <a:rPr sz="300" spc="-20" dirty="0">
                <a:latin typeface="Arial"/>
                <a:cs typeface="Arial"/>
              </a:rPr>
              <a:t>(dB)</a:t>
            </a:r>
            <a:endParaRPr sz="3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6829" y="4856207"/>
            <a:ext cx="3077210" cy="39370"/>
          </a:xfrm>
          <a:custGeom>
            <a:avLst/>
            <a:gdLst/>
            <a:ahLst/>
            <a:cxnLst/>
            <a:rect l="l" t="t" r="r" b="b"/>
            <a:pathLst>
              <a:path w="3077210" h="39370">
                <a:moveTo>
                  <a:pt x="0" y="21094"/>
                </a:moveTo>
                <a:lnTo>
                  <a:pt x="3055497" y="21094"/>
                </a:lnTo>
              </a:path>
              <a:path w="3077210" h="39370">
                <a:moveTo>
                  <a:pt x="3059030" y="0"/>
                </a:moveTo>
                <a:lnTo>
                  <a:pt x="3059030" y="38772"/>
                </a:lnTo>
              </a:path>
              <a:path w="3077210" h="39370">
                <a:moveTo>
                  <a:pt x="3062523" y="3516"/>
                </a:moveTo>
                <a:lnTo>
                  <a:pt x="3062523" y="35255"/>
                </a:lnTo>
              </a:path>
              <a:path w="3077210" h="39370">
                <a:moveTo>
                  <a:pt x="3066056" y="7032"/>
                </a:moveTo>
                <a:lnTo>
                  <a:pt x="3066056" y="31739"/>
                </a:lnTo>
              </a:path>
              <a:path w="3077210" h="39370">
                <a:moveTo>
                  <a:pt x="3069550" y="10549"/>
                </a:moveTo>
                <a:lnTo>
                  <a:pt x="3069550" y="28222"/>
                </a:lnTo>
              </a:path>
              <a:path w="3077210" h="39370">
                <a:moveTo>
                  <a:pt x="3073083" y="14061"/>
                </a:moveTo>
                <a:lnTo>
                  <a:pt x="3073083" y="24611"/>
                </a:lnTo>
              </a:path>
              <a:path w="3077210" h="39370">
                <a:moveTo>
                  <a:pt x="3076616" y="17578"/>
                </a:moveTo>
                <a:lnTo>
                  <a:pt x="3076616" y="21094"/>
                </a:lnTo>
              </a:path>
            </a:pathLst>
          </a:custGeom>
          <a:ln w="3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294480" y="4883939"/>
            <a:ext cx="8890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25" dirty="0">
                <a:latin typeface="Arial"/>
                <a:cs typeface="Arial"/>
              </a:rPr>
              <a:t>100</a:t>
            </a:r>
            <a:endParaRPr sz="2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895010" y="4896639"/>
            <a:ext cx="46355" cy="46355"/>
          </a:xfrm>
          <a:custGeom>
            <a:avLst/>
            <a:gdLst/>
            <a:ahLst/>
            <a:cxnLst/>
            <a:rect l="l" t="t" r="r" b="b"/>
            <a:pathLst>
              <a:path w="46355" h="46354">
                <a:moveTo>
                  <a:pt x="45810" y="0"/>
                </a:moveTo>
                <a:lnTo>
                  <a:pt x="0" y="0"/>
                </a:lnTo>
                <a:lnTo>
                  <a:pt x="0" y="45801"/>
                </a:lnTo>
                <a:lnTo>
                  <a:pt x="45810" y="45801"/>
                </a:lnTo>
                <a:lnTo>
                  <a:pt x="45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882310" y="4883939"/>
            <a:ext cx="7493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dirty="0">
                <a:latin typeface="Arial"/>
                <a:cs typeface="Arial"/>
              </a:rPr>
              <a:t>1</a:t>
            </a:r>
            <a:r>
              <a:rPr sz="250" spc="35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461755" y="4896649"/>
            <a:ext cx="655320" cy="46355"/>
          </a:xfrm>
          <a:custGeom>
            <a:avLst/>
            <a:gdLst/>
            <a:ahLst/>
            <a:cxnLst/>
            <a:rect l="l" t="t" r="r" b="b"/>
            <a:pathLst>
              <a:path w="655319" h="46354">
                <a:moveTo>
                  <a:pt x="66903" y="0"/>
                </a:moveTo>
                <a:lnTo>
                  <a:pt x="0" y="0"/>
                </a:lnTo>
                <a:lnTo>
                  <a:pt x="0" y="45796"/>
                </a:lnTo>
                <a:lnTo>
                  <a:pt x="66903" y="45796"/>
                </a:lnTo>
                <a:lnTo>
                  <a:pt x="66903" y="0"/>
                </a:lnTo>
                <a:close/>
              </a:path>
              <a:path w="655319" h="46354">
                <a:moveTo>
                  <a:pt x="654723" y="0"/>
                </a:moveTo>
                <a:lnTo>
                  <a:pt x="566712" y="0"/>
                </a:lnTo>
                <a:lnTo>
                  <a:pt x="566712" y="45796"/>
                </a:lnTo>
                <a:lnTo>
                  <a:pt x="654723" y="45796"/>
                </a:lnTo>
                <a:lnTo>
                  <a:pt x="6547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015770" y="4883939"/>
            <a:ext cx="116839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dirty="0">
                <a:latin typeface="Arial"/>
                <a:cs typeface="Arial"/>
              </a:rPr>
              <a:t>100</a:t>
            </a:r>
            <a:r>
              <a:rPr sz="250" spc="85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616419" y="4896639"/>
            <a:ext cx="63500" cy="46355"/>
          </a:xfrm>
          <a:custGeom>
            <a:avLst/>
            <a:gdLst/>
            <a:ahLst/>
            <a:cxnLst/>
            <a:rect l="l" t="t" r="r" b="b"/>
            <a:pathLst>
              <a:path w="63500" h="46354">
                <a:moveTo>
                  <a:pt x="63391" y="0"/>
                </a:moveTo>
                <a:lnTo>
                  <a:pt x="0" y="0"/>
                </a:lnTo>
                <a:lnTo>
                  <a:pt x="0" y="45801"/>
                </a:lnTo>
                <a:lnTo>
                  <a:pt x="63391" y="45801"/>
                </a:lnTo>
                <a:lnTo>
                  <a:pt x="633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603719" y="4883939"/>
            <a:ext cx="8636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dirty="0">
                <a:latin typeface="Arial"/>
                <a:cs typeface="Arial"/>
              </a:rPr>
              <a:t>1</a:t>
            </a:r>
            <a:r>
              <a:rPr sz="250" spc="35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M</a:t>
            </a:r>
            <a:endParaRPr sz="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56892" y="4883939"/>
            <a:ext cx="387985" cy="103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04800">
              <a:lnSpc>
                <a:spcPts val="290"/>
              </a:lnSpc>
              <a:spcBef>
                <a:spcPts val="125"/>
              </a:spcBef>
            </a:pPr>
            <a:r>
              <a:rPr sz="250" dirty="0">
                <a:latin typeface="Arial"/>
                <a:cs typeface="Arial"/>
              </a:rPr>
              <a:t>10</a:t>
            </a:r>
            <a:r>
              <a:rPr sz="250" spc="6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ts val="290"/>
              </a:lnSpc>
            </a:pPr>
            <a:r>
              <a:rPr sz="250" dirty="0">
                <a:latin typeface="Arial"/>
                <a:cs typeface="Arial"/>
              </a:rPr>
              <a:t>Frequency</a:t>
            </a:r>
            <a:r>
              <a:rPr sz="250" spc="170" dirty="0">
                <a:latin typeface="Arial"/>
                <a:cs typeface="Arial"/>
              </a:rPr>
              <a:t> </a:t>
            </a:r>
            <a:r>
              <a:rPr sz="250" spc="-20" dirty="0">
                <a:latin typeface="Arial"/>
                <a:cs typeface="Arial"/>
              </a:rPr>
              <a:t>(Hz)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65074" y="3188672"/>
            <a:ext cx="3061335" cy="1884680"/>
            <a:chOff x="765074" y="3188672"/>
            <a:chExt cx="3061335" cy="1884680"/>
          </a:xfrm>
        </p:grpSpPr>
        <p:sp>
          <p:nvSpPr>
            <p:cNvPr id="34" name="object 34"/>
            <p:cNvSpPr/>
            <p:nvPr/>
          </p:nvSpPr>
          <p:spPr>
            <a:xfrm>
              <a:off x="765074" y="3188672"/>
              <a:ext cx="3059430" cy="1687195"/>
            </a:xfrm>
            <a:custGeom>
              <a:avLst/>
              <a:gdLst/>
              <a:ahLst/>
              <a:cxnLst/>
              <a:rect l="l" t="t" r="r" b="b"/>
              <a:pathLst>
                <a:path w="3059429" h="1687195">
                  <a:moveTo>
                    <a:pt x="0" y="49293"/>
                  </a:moveTo>
                  <a:lnTo>
                    <a:pt x="3058998" y="49293"/>
                  </a:lnTo>
                </a:path>
                <a:path w="3059429" h="1687195">
                  <a:moveTo>
                    <a:pt x="0" y="359185"/>
                  </a:moveTo>
                  <a:lnTo>
                    <a:pt x="3058998" y="359186"/>
                  </a:lnTo>
                </a:path>
                <a:path w="3059429" h="1687195">
                  <a:moveTo>
                    <a:pt x="0" y="665625"/>
                  </a:moveTo>
                  <a:lnTo>
                    <a:pt x="3058998" y="665625"/>
                  </a:lnTo>
                </a:path>
                <a:path w="3059429" h="1687195">
                  <a:moveTo>
                    <a:pt x="0" y="975517"/>
                  </a:moveTo>
                  <a:lnTo>
                    <a:pt x="3058998" y="975517"/>
                  </a:lnTo>
                </a:path>
                <a:path w="3059429" h="1687195">
                  <a:moveTo>
                    <a:pt x="0" y="1285409"/>
                  </a:moveTo>
                  <a:lnTo>
                    <a:pt x="3058998" y="1285409"/>
                  </a:lnTo>
                </a:path>
                <a:path w="3059429" h="1687195">
                  <a:moveTo>
                    <a:pt x="0" y="1595364"/>
                  </a:moveTo>
                  <a:lnTo>
                    <a:pt x="3058998" y="1595364"/>
                  </a:lnTo>
                </a:path>
                <a:path w="3059429" h="1687195">
                  <a:moveTo>
                    <a:pt x="172490" y="0"/>
                  </a:moveTo>
                  <a:lnTo>
                    <a:pt x="172490" y="1686871"/>
                  </a:lnTo>
                </a:path>
                <a:path w="3059429" h="1687195">
                  <a:moveTo>
                    <a:pt x="274590" y="0"/>
                  </a:moveTo>
                  <a:lnTo>
                    <a:pt x="274590" y="1686871"/>
                  </a:lnTo>
                </a:path>
                <a:path w="3059429" h="1687195">
                  <a:moveTo>
                    <a:pt x="344893" y="0"/>
                  </a:moveTo>
                  <a:lnTo>
                    <a:pt x="344893" y="1686871"/>
                  </a:lnTo>
                </a:path>
                <a:path w="3059429" h="1687195">
                  <a:moveTo>
                    <a:pt x="401262" y="0"/>
                  </a:moveTo>
                  <a:lnTo>
                    <a:pt x="401262" y="1686871"/>
                  </a:lnTo>
                </a:path>
                <a:path w="3059429" h="1687195">
                  <a:moveTo>
                    <a:pt x="447072" y="0"/>
                  </a:moveTo>
                  <a:lnTo>
                    <a:pt x="447072" y="1686871"/>
                  </a:lnTo>
                </a:path>
                <a:path w="3059429" h="1687195">
                  <a:moveTo>
                    <a:pt x="485737" y="0"/>
                  </a:moveTo>
                  <a:lnTo>
                    <a:pt x="485737" y="1686871"/>
                  </a:lnTo>
                </a:path>
                <a:path w="3059429" h="1687195">
                  <a:moveTo>
                    <a:pt x="520908" y="0"/>
                  </a:moveTo>
                  <a:lnTo>
                    <a:pt x="520908" y="1686871"/>
                  </a:lnTo>
                </a:path>
                <a:path w="3059429" h="1687195">
                  <a:moveTo>
                    <a:pt x="549132" y="0"/>
                  </a:moveTo>
                  <a:lnTo>
                    <a:pt x="549132" y="1686871"/>
                  </a:lnTo>
                </a:path>
                <a:path w="3059429" h="1687195">
                  <a:moveTo>
                    <a:pt x="573744" y="0"/>
                  </a:moveTo>
                  <a:lnTo>
                    <a:pt x="573744" y="1686871"/>
                  </a:lnTo>
                </a:path>
                <a:path w="3059429" h="1687195">
                  <a:moveTo>
                    <a:pt x="573744" y="0"/>
                  </a:moveTo>
                  <a:lnTo>
                    <a:pt x="573744" y="1686871"/>
                  </a:lnTo>
                </a:path>
                <a:path w="3059429" h="1687195">
                  <a:moveTo>
                    <a:pt x="749799" y="0"/>
                  </a:moveTo>
                  <a:lnTo>
                    <a:pt x="749799" y="1686871"/>
                  </a:lnTo>
                </a:path>
                <a:path w="3059429" h="1687195">
                  <a:moveTo>
                    <a:pt x="851860" y="0"/>
                  </a:moveTo>
                  <a:lnTo>
                    <a:pt x="851860" y="1686871"/>
                  </a:lnTo>
                </a:path>
                <a:path w="3059429" h="1687195">
                  <a:moveTo>
                    <a:pt x="922282" y="0"/>
                  </a:moveTo>
                  <a:lnTo>
                    <a:pt x="922282" y="1686871"/>
                  </a:lnTo>
                </a:path>
                <a:path w="3059429" h="1687195">
                  <a:moveTo>
                    <a:pt x="978532" y="0"/>
                  </a:moveTo>
                  <a:lnTo>
                    <a:pt x="978532" y="1686871"/>
                  </a:lnTo>
                </a:path>
                <a:path w="3059429" h="1687195">
                  <a:moveTo>
                    <a:pt x="1024342" y="0"/>
                  </a:moveTo>
                  <a:lnTo>
                    <a:pt x="1024342" y="1686871"/>
                  </a:lnTo>
                </a:path>
                <a:path w="3059429" h="1687195">
                  <a:moveTo>
                    <a:pt x="1063046" y="0"/>
                  </a:moveTo>
                  <a:lnTo>
                    <a:pt x="1063046" y="1686871"/>
                  </a:lnTo>
                </a:path>
                <a:path w="3059429" h="1687195">
                  <a:moveTo>
                    <a:pt x="1094764" y="0"/>
                  </a:moveTo>
                  <a:lnTo>
                    <a:pt x="1094764" y="1686871"/>
                  </a:lnTo>
                </a:path>
                <a:path w="3059429" h="1687195">
                  <a:moveTo>
                    <a:pt x="1126442" y="0"/>
                  </a:moveTo>
                  <a:lnTo>
                    <a:pt x="1126442" y="1686871"/>
                  </a:lnTo>
                </a:path>
                <a:path w="3059429" h="1687195">
                  <a:moveTo>
                    <a:pt x="1151054" y="0"/>
                  </a:moveTo>
                  <a:lnTo>
                    <a:pt x="1151054" y="1686871"/>
                  </a:lnTo>
                </a:path>
                <a:path w="3059429" h="1687195">
                  <a:moveTo>
                    <a:pt x="1151054" y="0"/>
                  </a:moveTo>
                  <a:lnTo>
                    <a:pt x="1151054" y="1686871"/>
                  </a:lnTo>
                </a:path>
                <a:path w="3059429" h="1687195">
                  <a:moveTo>
                    <a:pt x="1327069" y="0"/>
                  </a:moveTo>
                  <a:lnTo>
                    <a:pt x="1327069" y="1686871"/>
                  </a:lnTo>
                </a:path>
                <a:path w="3059429" h="1687195">
                  <a:moveTo>
                    <a:pt x="1429130" y="0"/>
                  </a:moveTo>
                  <a:lnTo>
                    <a:pt x="1429130" y="1686871"/>
                  </a:lnTo>
                </a:path>
                <a:path w="3059429" h="1687195">
                  <a:moveTo>
                    <a:pt x="1499552" y="0"/>
                  </a:moveTo>
                  <a:lnTo>
                    <a:pt x="1499552" y="1686871"/>
                  </a:lnTo>
                </a:path>
                <a:path w="3059429" h="1687195">
                  <a:moveTo>
                    <a:pt x="1555921" y="0"/>
                  </a:moveTo>
                  <a:lnTo>
                    <a:pt x="1555921" y="1686871"/>
                  </a:lnTo>
                </a:path>
                <a:path w="3059429" h="1687195">
                  <a:moveTo>
                    <a:pt x="1601652" y="0"/>
                  </a:moveTo>
                  <a:lnTo>
                    <a:pt x="1601652" y="1686871"/>
                  </a:lnTo>
                </a:path>
                <a:path w="3059429" h="1687195">
                  <a:moveTo>
                    <a:pt x="1640435" y="0"/>
                  </a:moveTo>
                  <a:lnTo>
                    <a:pt x="1640435" y="1686871"/>
                  </a:lnTo>
                </a:path>
                <a:path w="3059429" h="1687195">
                  <a:moveTo>
                    <a:pt x="1672074" y="0"/>
                  </a:moveTo>
                  <a:lnTo>
                    <a:pt x="1672074" y="1686871"/>
                  </a:lnTo>
                </a:path>
                <a:path w="3059429" h="1687195">
                  <a:moveTo>
                    <a:pt x="1703712" y="0"/>
                  </a:moveTo>
                  <a:lnTo>
                    <a:pt x="1703712" y="1686871"/>
                  </a:lnTo>
                </a:path>
                <a:path w="3059429" h="1687195">
                  <a:moveTo>
                    <a:pt x="1728443" y="0"/>
                  </a:moveTo>
                  <a:lnTo>
                    <a:pt x="1728443" y="1686871"/>
                  </a:lnTo>
                </a:path>
                <a:path w="3059429" h="1687195">
                  <a:moveTo>
                    <a:pt x="1728443" y="0"/>
                  </a:moveTo>
                  <a:lnTo>
                    <a:pt x="1728443" y="1686871"/>
                  </a:lnTo>
                </a:path>
                <a:path w="3059429" h="1687195">
                  <a:moveTo>
                    <a:pt x="1904339" y="0"/>
                  </a:moveTo>
                  <a:lnTo>
                    <a:pt x="1904339" y="1686871"/>
                  </a:lnTo>
                </a:path>
                <a:path w="3059429" h="1687195">
                  <a:moveTo>
                    <a:pt x="2006519" y="0"/>
                  </a:moveTo>
                  <a:lnTo>
                    <a:pt x="2006519" y="1686871"/>
                  </a:lnTo>
                </a:path>
                <a:path w="3059429" h="1687195">
                  <a:moveTo>
                    <a:pt x="2076861" y="0"/>
                  </a:moveTo>
                  <a:lnTo>
                    <a:pt x="2076861" y="1686871"/>
                  </a:lnTo>
                </a:path>
                <a:path w="3059429" h="1687195">
                  <a:moveTo>
                    <a:pt x="2133191" y="0"/>
                  </a:moveTo>
                  <a:lnTo>
                    <a:pt x="2133191" y="1686871"/>
                  </a:lnTo>
                </a:path>
                <a:path w="3059429" h="1687195">
                  <a:moveTo>
                    <a:pt x="2178922" y="0"/>
                  </a:moveTo>
                  <a:lnTo>
                    <a:pt x="2178922" y="1686871"/>
                  </a:lnTo>
                </a:path>
                <a:path w="3059429" h="1687195">
                  <a:moveTo>
                    <a:pt x="2217705" y="0"/>
                  </a:moveTo>
                  <a:lnTo>
                    <a:pt x="2217705" y="1686871"/>
                  </a:lnTo>
                </a:path>
                <a:path w="3059429" h="1687195">
                  <a:moveTo>
                    <a:pt x="2249344" y="0"/>
                  </a:moveTo>
                  <a:lnTo>
                    <a:pt x="2249344" y="1686871"/>
                  </a:lnTo>
                </a:path>
                <a:path w="3059429" h="1687195">
                  <a:moveTo>
                    <a:pt x="2281101" y="0"/>
                  </a:moveTo>
                  <a:lnTo>
                    <a:pt x="2281101" y="1686871"/>
                  </a:lnTo>
                </a:path>
                <a:path w="3059429" h="1687195">
                  <a:moveTo>
                    <a:pt x="2305713" y="0"/>
                  </a:moveTo>
                  <a:lnTo>
                    <a:pt x="2305713" y="1686871"/>
                  </a:lnTo>
                </a:path>
                <a:path w="3059429" h="1687195">
                  <a:moveTo>
                    <a:pt x="2305713" y="0"/>
                  </a:moveTo>
                  <a:lnTo>
                    <a:pt x="2305713" y="1686871"/>
                  </a:lnTo>
                </a:path>
                <a:path w="3059429" h="1687195">
                  <a:moveTo>
                    <a:pt x="2481728" y="0"/>
                  </a:moveTo>
                  <a:lnTo>
                    <a:pt x="2481728" y="1686871"/>
                  </a:lnTo>
                </a:path>
                <a:path w="3059429" h="1687195">
                  <a:moveTo>
                    <a:pt x="2580295" y="0"/>
                  </a:moveTo>
                  <a:lnTo>
                    <a:pt x="2580295" y="1686871"/>
                  </a:lnTo>
                </a:path>
                <a:path w="3059429" h="1687195">
                  <a:moveTo>
                    <a:pt x="2654211" y="0"/>
                  </a:moveTo>
                  <a:lnTo>
                    <a:pt x="2654211" y="1686871"/>
                  </a:lnTo>
                </a:path>
                <a:path w="3059429" h="1687195">
                  <a:moveTo>
                    <a:pt x="2710501" y="0"/>
                  </a:moveTo>
                  <a:lnTo>
                    <a:pt x="2710501" y="1686871"/>
                  </a:lnTo>
                </a:path>
                <a:path w="3059429" h="1687195">
                  <a:moveTo>
                    <a:pt x="2756311" y="0"/>
                  </a:moveTo>
                  <a:lnTo>
                    <a:pt x="2756311" y="1686871"/>
                  </a:lnTo>
                </a:path>
                <a:path w="3059429" h="1687195">
                  <a:moveTo>
                    <a:pt x="2794975" y="0"/>
                  </a:moveTo>
                  <a:lnTo>
                    <a:pt x="2794975" y="1686871"/>
                  </a:lnTo>
                </a:path>
                <a:path w="3059429" h="1687195">
                  <a:moveTo>
                    <a:pt x="2826613" y="0"/>
                  </a:moveTo>
                  <a:lnTo>
                    <a:pt x="2826613" y="1686871"/>
                  </a:lnTo>
                </a:path>
                <a:path w="3059429" h="1687195">
                  <a:moveTo>
                    <a:pt x="2858371" y="0"/>
                  </a:moveTo>
                  <a:lnTo>
                    <a:pt x="2858371" y="1686871"/>
                  </a:lnTo>
                </a:path>
                <a:path w="3059429" h="1687195">
                  <a:moveTo>
                    <a:pt x="2882983" y="0"/>
                  </a:moveTo>
                  <a:lnTo>
                    <a:pt x="2882983" y="1686871"/>
                  </a:lnTo>
                </a:path>
                <a:path w="3059429" h="1687195">
                  <a:moveTo>
                    <a:pt x="2882983" y="0"/>
                  </a:moveTo>
                  <a:lnTo>
                    <a:pt x="2882983" y="1686871"/>
                  </a:lnTo>
                </a:path>
                <a:path w="3059429" h="1687195">
                  <a:moveTo>
                    <a:pt x="3058998" y="0"/>
                  </a:moveTo>
                  <a:lnTo>
                    <a:pt x="3058998" y="1686872"/>
                  </a:lnTo>
                </a:path>
              </a:pathLst>
            </a:custGeom>
            <a:ln w="3516">
              <a:solidFill>
                <a:srgbClr val="7878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37564" y="3206254"/>
              <a:ext cx="2883535" cy="1190625"/>
            </a:xfrm>
            <a:custGeom>
              <a:avLst/>
              <a:gdLst/>
              <a:ahLst/>
              <a:cxnLst/>
              <a:rect l="l" t="t" r="r" b="b"/>
              <a:pathLst>
                <a:path w="2883535" h="1190625">
                  <a:moveTo>
                    <a:pt x="0" y="486031"/>
                  </a:moveTo>
                  <a:lnTo>
                    <a:pt x="10559" y="489564"/>
                  </a:lnTo>
                  <a:lnTo>
                    <a:pt x="21118" y="496589"/>
                  </a:lnTo>
                  <a:lnTo>
                    <a:pt x="35171" y="500121"/>
                  </a:lnTo>
                  <a:lnTo>
                    <a:pt x="45730" y="503614"/>
                  </a:lnTo>
                  <a:lnTo>
                    <a:pt x="56289" y="507146"/>
                  </a:lnTo>
                  <a:lnTo>
                    <a:pt x="66809" y="510639"/>
                  </a:lnTo>
                  <a:lnTo>
                    <a:pt x="80901" y="514171"/>
                  </a:lnTo>
                  <a:lnTo>
                    <a:pt x="91540" y="517664"/>
                  </a:lnTo>
                  <a:lnTo>
                    <a:pt x="102100" y="524728"/>
                  </a:lnTo>
                  <a:lnTo>
                    <a:pt x="116152" y="528221"/>
                  </a:lnTo>
                  <a:lnTo>
                    <a:pt x="126711" y="535365"/>
                  </a:lnTo>
                  <a:lnTo>
                    <a:pt x="137231" y="538858"/>
                  </a:lnTo>
                  <a:lnTo>
                    <a:pt x="147790" y="545922"/>
                  </a:lnTo>
                  <a:lnTo>
                    <a:pt x="161843" y="549415"/>
                  </a:lnTo>
                  <a:lnTo>
                    <a:pt x="172402" y="552947"/>
                  </a:lnTo>
                  <a:lnTo>
                    <a:pt x="183041" y="559972"/>
                  </a:lnTo>
                  <a:lnTo>
                    <a:pt x="197133" y="563465"/>
                  </a:lnTo>
                  <a:lnTo>
                    <a:pt x="207693" y="566997"/>
                  </a:lnTo>
                  <a:lnTo>
                    <a:pt x="218212" y="574022"/>
                  </a:lnTo>
                  <a:lnTo>
                    <a:pt x="228772" y="577554"/>
                  </a:lnTo>
                  <a:lnTo>
                    <a:pt x="242824" y="584579"/>
                  </a:lnTo>
                  <a:lnTo>
                    <a:pt x="253384" y="588112"/>
                  </a:lnTo>
                  <a:lnTo>
                    <a:pt x="263943" y="595216"/>
                  </a:lnTo>
                  <a:lnTo>
                    <a:pt x="278115" y="598748"/>
                  </a:lnTo>
                  <a:lnTo>
                    <a:pt x="288634" y="602241"/>
                  </a:lnTo>
                  <a:lnTo>
                    <a:pt x="299194" y="609306"/>
                  </a:lnTo>
                  <a:lnTo>
                    <a:pt x="309753" y="612798"/>
                  </a:lnTo>
                  <a:lnTo>
                    <a:pt x="323806" y="619823"/>
                  </a:lnTo>
                  <a:lnTo>
                    <a:pt x="334365" y="623356"/>
                  </a:lnTo>
                  <a:lnTo>
                    <a:pt x="344924" y="630381"/>
                  </a:lnTo>
                  <a:lnTo>
                    <a:pt x="355444" y="633913"/>
                  </a:lnTo>
                  <a:lnTo>
                    <a:pt x="369616" y="640938"/>
                  </a:lnTo>
                  <a:lnTo>
                    <a:pt x="380175" y="648042"/>
                  </a:lnTo>
                  <a:lnTo>
                    <a:pt x="390734" y="651574"/>
                  </a:lnTo>
                  <a:lnTo>
                    <a:pt x="404787" y="658599"/>
                  </a:lnTo>
                  <a:lnTo>
                    <a:pt x="415346" y="662132"/>
                  </a:lnTo>
                  <a:lnTo>
                    <a:pt x="425906" y="669157"/>
                  </a:lnTo>
                  <a:lnTo>
                    <a:pt x="436425" y="672649"/>
                  </a:lnTo>
                  <a:lnTo>
                    <a:pt x="450597" y="679714"/>
                  </a:lnTo>
                  <a:lnTo>
                    <a:pt x="461156" y="683207"/>
                  </a:lnTo>
                  <a:lnTo>
                    <a:pt x="471716" y="690232"/>
                  </a:lnTo>
                  <a:lnTo>
                    <a:pt x="485768" y="697296"/>
                  </a:lnTo>
                  <a:lnTo>
                    <a:pt x="496328" y="700789"/>
                  </a:lnTo>
                  <a:lnTo>
                    <a:pt x="506847" y="707933"/>
                  </a:lnTo>
                  <a:lnTo>
                    <a:pt x="517407" y="711426"/>
                  </a:lnTo>
                  <a:lnTo>
                    <a:pt x="531499" y="718490"/>
                  </a:lnTo>
                  <a:lnTo>
                    <a:pt x="542138" y="725515"/>
                  </a:lnTo>
                  <a:lnTo>
                    <a:pt x="552657" y="729008"/>
                  </a:lnTo>
                  <a:lnTo>
                    <a:pt x="563217" y="736033"/>
                  </a:lnTo>
                  <a:lnTo>
                    <a:pt x="577309" y="739565"/>
                  </a:lnTo>
                  <a:lnTo>
                    <a:pt x="580802" y="743097"/>
                  </a:lnTo>
                  <a:lnTo>
                    <a:pt x="587829" y="746590"/>
                  </a:lnTo>
                  <a:lnTo>
                    <a:pt x="594855" y="750122"/>
                  </a:lnTo>
                  <a:lnTo>
                    <a:pt x="598388" y="750122"/>
                  </a:lnTo>
                  <a:lnTo>
                    <a:pt x="605414" y="753615"/>
                  </a:lnTo>
                  <a:lnTo>
                    <a:pt x="612441" y="757147"/>
                  </a:lnTo>
                  <a:lnTo>
                    <a:pt x="615974" y="760759"/>
                  </a:lnTo>
                  <a:lnTo>
                    <a:pt x="623000" y="760759"/>
                  </a:lnTo>
                  <a:lnTo>
                    <a:pt x="630026" y="764291"/>
                  </a:lnTo>
                  <a:lnTo>
                    <a:pt x="633639" y="767784"/>
                  </a:lnTo>
                  <a:lnTo>
                    <a:pt x="640705" y="767784"/>
                  </a:lnTo>
                  <a:lnTo>
                    <a:pt x="644198" y="771316"/>
                  </a:lnTo>
                  <a:lnTo>
                    <a:pt x="651224" y="774809"/>
                  </a:lnTo>
                  <a:lnTo>
                    <a:pt x="658251" y="774809"/>
                  </a:lnTo>
                  <a:lnTo>
                    <a:pt x="661784" y="778341"/>
                  </a:lnTo>
                  <a:lnTo>
                    <a:pt x="668810" y="781834"/>
                  </a:lnTo>
                  <a:lnTo>
                    <a:pt x="675836" y="781834"/>
                  </a:lnTo>
                  <a:lnTo>
                    <a:pt x="679369" y="785366"/>
                  </a:lnTo>
                  <a:lnTo>
                    <a:pt x="686396" y="785366"/>
                  </a:lnTo>
                  <a:lnTo>
                    <a:pt x="693422" y="788899"/>
                  </a:lnTo>
                  <a:lnTo>
                    <a:pt x="696955" y="788899"/>
                  </a:lnTo>
                  <a:lnTo>
                    <a:pt x="703981" y="788899"/>
                  </a:lnTo>
                  <a:lnTo>
                    <a:pt x="707514" y="792391"/>
                  </a:lnTo>
                  <a:lnTo>
                    <a:pt x="714541" y="792391"/>
                  </a:lnTo>
                  <a:lnTo>
                    <a:pt x="721567" y="792391"/>
                  </a:lnTo>
                  <a:lnTo>
                    <a:pt x="725060" y="788899"/>
                  </a:lnTo>
                  <a:lnTo>
                    <a:pt x="732206" y="788899"/>
                  </a:lnTo>
                  <a:lnTo>
                    <a:pt x="739232" y="785366"/>
                  </a:lnTo>
                  <a:lnTo>
                    <a:pt x="742765" y="781834"/>
                  </a:lnTo>
                  <a:lnTo>
                    <a:pt x="749791" y="774809"/>
                  </a:lnTo>
                  <a:lnTo>
                    <a:pt x="756818" y="767784"/>
                  </a:lnTo>
                  <a:lnTo>
                    <a:pt x="760351" y="757147"/>
                  </a:lnTo>
                  <a:lnTo>
                    <a:pt x="767377" y="753615"/>
                  </a:lnTo>
                  <a:lnTo>
                    <a:pt x="774403" y="767784"/>
                  </a:lnTo>
                  <a:lnTo>
                    <a:pt x="777936" y="813506"/>
                  </a:lnTo>
                  <a:lnTo>
                    <a:pt x="784963" y="883994"/>
                  </a:lnTo>
                  <a:lnTo>
                    <a:pt x="788456" y="947377"/>
                  </a:lnTo>
                  <a:lnTo>
                    <a:pt x="795522" y="982541"/>
                  </a:lnTo>
                  <a:lnTo>
                    <a:pt x="802548" y="989685"/>
                  </a:lnTo>
                  <a:lnTo>
                    <a:pt x="806042" y="986074"/>
                  </a:lnTo>
                  <a:lnTo>
                    <a:pt x="813108" y="975517"/>
                  </a:lnTo>
                  <a:lnTo>
                    <a:pt x="820213" y="971984"/>
                  </a:lnTo>
                  <a:lnTo>
                    <a:pt x="823746" y="964959"/>
                  </a:lnTo>
                  <a:lnTo>
                    <a:pt x="830773" y="961467"/>
                  </a:lnTo>
                  <a:lnTo>
                    <a:pt x="837799" y="961467"/>
                  </a:lnTo>
                  <a:lnTo>
                    <a:pt x="841332" y="961467"/>
                  </a:lnTo>
                  <a:lnTo>
                    <a:pt x="848358" y="961467"/>
                  </a:lnTo>
                  <a:lnTo>
                    <a:pt x="851852" y="961467"/>
                  </a:lnTo>
                  <a:lnTo>
                    <a:pt x="858918" y="961467"/>
                  </a:lnTo>
                  <a:lnTo>
                    <a:pt x="865944" y="964959"/>
                  </a:lnTo>
                  <a:lnTo>
                    <a:pt x="869437" y="964959"/>
                  </a:lnTo>
                  <a:lnTo>
                    <a:pt x="876464" y="968492"/>
                  </a:lnTo>
                  <a:lnTo>
                    <a:pt x="883530" y="971984"/>
                  </a:lnTo>
                  <a:lnTo>
                    <a:pt x="887023" y="975517"/>
                  </a:lnTo>
                  <a:lnTo>
                    <a:pt x="894049" y="979009"/>
                  </a:lnTo>
                  <a:lnTo>
                    <a:pt x="901115" y="982541"/>
                  </a:lnTo>
                  <a:lnTo>
                    <a:pt x="904609" y="986074"/>
                  </a:lnTo>
                  <a:lnTo>
                    <a:pt x="911754" y="989686"/>
                  </a:lnTo>
                  <a:lnTo>
                    <a:pt x="915247" y="993178"/>
                  </a:lnTo>
                  <a:lnTo>
                    <a:pt x="922274" y="1000203"/>
                  </a:lnTo>
                  <a:lnTo>
                    <a:pt x="929340" y="1003735"/>
                  </a:lnTo>
                  <a:lnTo>
                    <a:pt x="932833" y="1007268"/>
                  </a:lnTo>
                  <a:lnTo>
                    <a:pt x="939859" y="1014293"/>
                  </a:lnTo>
                  <a:lnTo>
                    <a:pt x="946925" y="1017785"/>
                  </a:lnTo>
                  <a:lnTo>
                    <a:pt x="950419" y="1024850"/>
                  </a:lnTo>
                  <a:lnTo>
                    <a:pt x="957445" y="1031875"/>
                  </a:lnTo>
                  <a:lnTo>
                    <a:pt x="964471" y="1038900"/>
                  </a:lnTo>
                  <a:lnTo>
                    <a:pt x="968004" y="1042393"/>
                  </a:lnTo>
                  <a:lnTo>
                    <a:pt x="975031" y="1053069"/>
                  </a:lnTo>
                  <a:lnTo>
                    <a:pt x="982057" y="1060094"/>
                  </a:lnTo>
                  <a:lnTo>
                    <a:pt x="985590" y="1067119"/>
                  </a:lnTo>
                  <a:lnTo>
                    <a:pt x="992616" y="1074144"/>
                  </a:lnTo>
                  <a:lnTo>
                    <a:pt x="996149" y="1084701"/>
                  </a:lnTo>
                  <a:lnTo>
                    <a:pt x="1003255" y="1095258"/>
                  </a:lnTo>
                  <a:lnTo>
                    <a:pt x="1010321" y="1105895"/>
                  </a:lnTo>
                  <a:lnTo>
                    <a:pt x="1013814" y="1116452"/>
                  </a:lnTo>
                  <a:lnTo>
                    <a:pt x="1020841" y="1126970"/>
                  </a:lnTo>
                  <a:lnTo>
                    <a:pt x="1027867" y="1141060"/>
                  </a:lnTo>
                  <a:lnTo>
                    <a:pt x="1031400" y="1151577"/>
                  </a:lnTo>
                  <a:lnTo>
                    <a:pt x="1038426" y="1165746"/>
                  </a:lnTo>
                  <a:lnTo>
                    <a:pt x="1045453" y="1176303"/>
                  </a:lnTo>
                  <a:lnTo>
                    <a:pt x="1048986" y="1190353"/>
                  </a:lnTo>
                  <a:lnTo>
                    <a:pt x="1056012" y="1190353"/>
                  </a:lnTo>
                  <a:lnTo>
                    <a:pt x="1059545" y="1183328"/>
                  </a:lnTo>
                  <a:lnTo>
                    <a:pt x="1066571" y="1172771"/>
                  </a:lnTo>
                  <a:lnTo>
                    <a:pt x="1073598" y="1151577"/>
                  </a:lnTo>
                  <a:lnTo>
                    <a:pt x="1077131" y="1130502"/>
                  </a:lnTo>
                  <a:lnTo>
                    <a:pt x="1084157" y="1102283"/>
                  </a:lnTo>
                  <a:lnTo>
                    <a:pt x="1091183" y="1077676"/>
                  </a:lnTo>
                  <a:lnTo>
                    <a:pt x="1094796" y="1049537"/>
                  </a:lnTo>
                  <a:lnTo>
                    <a:pt x="1101822" y="1017785"/>
                  </a:lnTo>
                  <a:lnTo>
                    <a:pt x="1108848" y="986074"/>
                  </a:lnTo>
                  <a:lnTo>
                    <a:pt x="1112381" y="954402"/>
                  </a:lnTo>
                  <a:lnTo>
                    <a:pt x="1119408" y="933327"/>
                  </a:lnTo>
                  <a:lnTo>
                    <a:pt x="1126434" y="933327"/>
                  </a:lnTo>
                  <a:lnTo>
                    <a:pt x="1129967" y="954402"/>
                  </a:lnTo>
                  <a:lnTo>
                    <a:pt x="1136993" y="986074"/>
                  </a:lnTo>
                  <a:lnTo>
                    <a:pt x="1140526" y="1017785"/>
                  </a:lnTo>
                  <a:lnTo>
                    <a:pt x="1147553" y="1053069"/>
                  </a:lnTo>
                  <a:lnTo>
                    <a:pt x="1154579" y="1081169"/>
                  </a:lnTo>
                  <a:lnTo>
                    <a:pt x="1158072" y="1095258"/>
                  </a:lnTo>
                  <a:lnTo>
                    <a:pt x="1158072" y="1105895"/>
                  </a:lnTo>
                  <a:lnTo>
                    <a:pt x="1161605" y="1116452"/>
                  </a:lnTo>
                  <a:lnTo>
                    <a:pt x="1165138" y="1126970"/>
                  </a:lnTo>
                  <a:lnTo>
                    <a:pt x="1168632" y="1133995"/>
                  </a:lnTo>
                  <a:lnTo>
                    <a:pt x="1172165" y="1141060"/>
                  </a:lnTo>
                  <a:lnTo>
                    <a:pt x="1172165" y="1144552"/>
                  </a:lnTo>
                  <a:lnTo>
                    <a:pt x="1175658" y="1148085"/>
                  </a:lnTo>
                  <a:lnTo>
                    <a:pt x="1179191" y="1148085"/>
                  </a:lnTo>
                  <a:lnTo>
                    <a:pt x="1182724" y="1144552"/>
                  </a:lnTo>
                  <a:lnTo>
                    <a:pt x="1186336" y="1141060"/>
                  </a:lnTo>
                  <a:lnTo>
                    <a:pt x="1189830" y="1137527"/>
                  </a:lnTo>
                  <a:lnTo>
                    <a:pt x="1189830" y="1133995"/>
                  </a:lnTo>
                  <a:lnTo>
                    <a:pt x="1193363" y="1130502"/>
                  </a:lnTo>
                  <a:lnTo>
                    <a:pt x="1196856" y="1123477"/>
                  </a:lnTo>
                  <a:lnTo>
                    <a:pt x="1200389" y="1116452"/>
                  </a:lnTo>
                  <a:lnTo>
                    <a:pt x="1203882" y="1112920"/>
                  </a:lnTo>
                  <a:lnTo>
                    <a:pt x="1203882" y="1105895"/>
                  </a:lnTo>
                  <a:lnTo>
                    <a:pt x="1207415" y="1098751"/>
                  </a:lnTo>
                  <a:lnTo>
                    <a:pt x="1210948" y="1095258"/>
                  </a:lnTo>
                  <a:lnTo>
                    <a:pt x="1214442" y="1088194"/>
                  </a:lnTo>
                  <a:lnTo>
                    <a:pt x="1217975" y="1084701"/>
                  </a:lnTo>
                  <a:lnTo>
                    <a:pt x="1221468" y="1077676"/>
                  </a:lnTo>
                  <a:lnTo>
                    <a:pt x="1221468" y="1074144"/>
                  </a:lnTo>
                  <a:lnTo>
                    <a:pt x="1225001" y="1067119"/>
                  </a:lnTo>
                  <a:lnTo>
                    <a:pt x="1228534" y="1063587"/>
                  </a:lnTo>
                  <a:lnTo>
                    <a:pt x="1232027" y="1060094"/>
                  </a:lnTo>
                  <a:lnTo>
                    <a:pt x="1235560" y="1053069"/>
                  </a:lnTo>
                  <a:lnTo>
                    <a:pt x="1235560" y="1049537"/>
                  </a:lnTo>
                  <a:lnTo>
                    <a:pt x="1239054" y="1046004"/>
                  </a:lnTo>
                  <a:lnTo>
                    <a:pt x="1242587" y="1042393"/>
                  </a:lnTo>
                  <a:lnTo>
                    <a:pt x="1246080" y="1035368"/>
                  </a:lnTo>
                  <a:lnTo>
                    <a:pt x="1249613" y="1031875"/>
                  </a:lnTo>
                  <a:lnTo>
                    <a:pt x="1253146" y="1028343"/>
                  </a:lnTo>
                  <a:lnTo>
                    <a:pt x="1253146" y="1024850"/>
                  </a:lnTo>
                  <a:lnTo>
                    <a:pt x="1256639" y="1021318"/>
                  </a:lnTo>
                  <a:lnTo>
                    <a:pt x="1260172" y="1017785"/>
                  </a:lnTo>
                  <a:lnTo>
                    <a:pt x="1263666" y="1014293"/>
                  </a:lnTo>
                  <a:lnTo>
                    <a:pt x="1267199" y="1010760"/>
                  </a:lnTo>
                  <a:lnTo>
                    <a:pt x="1267199" y="1007268"/>
                  </a:lnTo>
                  <a:lnTo>
                    <a:pt x="1270732" y="1003735"/>
                  </a:lnTo>
                  <a:lnTo>
                    <a:pt x="1274225" y="1000203"/>
                  </a:lnTo>
                  <a:lnTo>
                    <a:pt x="1277837" y="996710"/>
                  </a:lnTo>
                  <a:lnTo>
                    <a:pt x="1281370" y="993178"/>
                  </a:lnTo>
                  <a:lnTo>
                    <a:pt x="1284864" y="989686"/>
                  </a:lnTo>
                  <a:lnTo>
                    <a:pt x="1284864" y="986074"/>
                  </a:lnTo>
                  <a:lnTo>
                    <a:pt x="1288397" y="982541"/>
                  </a:lnTo>
                  <a:lnTo>
                    <a:pt x="1291930" y="979009"/>
                  </a:lnTo>
                  <a:lnTo>
                    <a:pt x="1295423" y="975517"/>
                  </a:lnTo>
                  <a:lnTo>
                    <a:pt x="1298956" y="971984"/>
                  </a:lnTo>
                  <a:lnTo>
                    <a:pt x="1302449" y="971984"/>
                  </a:lnTo>
                  <a:lnTo>
                    <a:pt x="1302449" y="968492"/>
                  </a:lnTo>
                  <a:lnTo>
                    <a:pt x="1305982" y="964959"/>
                  </a:lnTo>
                  <a:lnTo>
                    <a:pt x="1309476" y="961467"/>
                  </a:lnTo>
                  <a:lnTo>
                    <a:pt x="1313009" y="957934"/>
                  </a:lnTo>
                  <a:lnTo>
                    <a:pt x="1316542" y="954402"/>
                  </a:lnTo>
                  <a:lnTo>
                    <a:pt x="1320035" y="950909"/>
                  </a:lnTo>
                  <a:lnTo>
                    <a:pt x="1323568" y="947377"/>
                  </a:lnTo>
                  <a:lnTo>
                    <a:pt x="1327061" y="943884"/>
                  </a:lnTo>
                  <a:lnTo>
                    <a:pt x="1330594" y="940352"/>
                  </a:lnTo>
                  <a:lnTo>
                    <a:pt x="1334127" y="936820"/>
                  </a:lnTo>
                  <a:lnTo>
                    <a:pt x="1337621" y="933327"/>
                  </a:lnTo>
                  <a:lnTo>
                    <a:pt x="1341154" y="929715"/>
                  </a:lnTo>
                  <a:lnTo>
                    <a:pt x="1344647" y="926183"/>
                  </a:lnTo>
                  <a:lnTo>
                    <a:pt x="1348180" y="926183"/>
                  </a:lnTo>
                  <a:lnTo>
                    <a:pt x="1348180" y="922690"/>
                  </a:lnTo>
                  <a:lnTo>
                    <a:pt x="1351673" y="919158"/>
                  </a:lnTo>
                  <a:lnTo>
                    <a:pt x="1355206" y="915665"/>
                  </a:lnTo>
                  <a:lnTo>
                    <a:pt x="1358739" y="912133"/>
                  </a:lnTo>
                  <a:lnTo>
                    <a:pt x="1362233" y="912133"/>
                  </a:lnTo>
                  <a:lnTo>
                    <a:pt x="1365766" y="908601"/>
                  </a:lnTo>
                  <a:lnTo>
                    <a:pt x="1365766" y="905108"/>
                  </a:lnTo>
                  <a:lnTo>
                    <a:pt x="1369259" y="901576"/>
                  </a:lnTo>
                  <a:lnTo>
                    <a:pt x="1372871" y="898083"/>
                  </a:lnTo>
                  <a:lnTo>
                    <a:pt x="1376404" y="894551"/>
                  </a:lnTo>
                  <a:lnTo>
                    <a:pt x="1379937" y="894551"/>
                  </a:lnTo>
                  <a:lnTo>
                    <a:pt x="1379937" y="891019"/>
                  </a:lnTo>
                  <a:lnTo>
                    <a:pt x="1383431" y="887526"/>
                  </a:lnTo>
                  <a:lnTo>
                    <a:pt x="1386964" y="883994"/>
                  </a:lnTo>
                  <a:lnTo>
                    <a:pt x="1390457" y="880501"/>
                  </a:lnTo>
                  <a:lnTo>
                    <a:pt x="1393990" y="876969"/>
                  </a:lnTo>
                  <a:lnTo>
                    <a:pt x="1397483" y="873357"/>
                  </a:lnTo>
                  <a:lnTo>
                    <a:pt x="1401016" y="869825"/>
                  </a:lnTo>
                  <a:lnTo>
                    <a:pt x="1404549" y="866332"/>
                  </a:lnTo>
                  <a:lnTo>
                    <a:pt x="1408043" y="862800"/>
                  </a:lnTo>
                  <a:lnTo>
                    <a:pt x="1411576" y="859307"/>
                  </a:lnTo>
                  <a:lnTo>
                    <a:pt x="1411576" y="855775"/>
                  </a:lnTo>
                  <a:lnTo>
                    <a:pt x="1415069" y="852282"/>
                  </a:lnTo>
                  <a:lnTo>
                    <a:pt x="1418602" y="848750"/>
                  </a:lnTo>
                  <a:lnTo>
                    <a:pt x="1422135" y="845217"/>
                  </a:lnTo>
                  <a:lnTo>
                    <a:pt x="1425628" y="841725"/>
                  </a:lnTo>
                  <a:lnTo>
                    <a:pt x="1429161" y="834700"/>
                  </a:lnTo>
                  <a:lnTo>
                    <a:pt x="1429161" y="831167"/>
                  </a:lnTo>
                  <a:lnTo>
                    <a:pt x="1432655" y="827635"/>
                  </a:lnTo>
                  <a:lnTo>
                    <a:pt x="1436188" y="824143"/>
                  </a:lnTo>
                  <a:lnTo>
                    <a:pt x="1439681" y="820610"/>
                  </a:lnTo>
                  <a:lnTo>
                    <a:pt x="1443214" y="813506"/>
                  </a:lnTo>
                  <a:lnTo>
                    <a:pt x="1443214" y="809974"/>
                  </a:lnTo>
                  <a:lnTo>
                    <a:pt x="1446747" y="802949"/>
                  </a:lnTo>
                  <a:lnTo>
                    <a:pt x="1450240" y="799416"/>
                  </a:lnTo>
                  <a:lnTo>
                    <a:pt x="1453773" y="792391"/>
                  </a:lnTo>
                  <a:lnTo>
                    <a:pt x="1457267" y="788899"/>
                  </a:lnTo>
                  <a:lnTo>
                    <a:pt x="1460800" y="781834"/>
                  </a:lnTo>
                  <a:lnTo>
                    <a:pt x="1460800" y="774809"/>
                  </a:lnTo>
                  <a:lnTo>
                    <a:pt x="1464412" y="767784"/>
                  </a:lnTo>
                  <a:lnTo>
                    <a:pt x="1467945" y="760759"/>
                  </a:lnTo>
                  <a:lnTo>
                    <a:pt x="1471438" y="753615"/>
                  </a:lnTo>
                  <a:lnTo>
                    <a:pt x="1474971" y="743097"/>
                  </a:lnTo>
                  <a:lnTo>
                    <a:pt x="1478465" y="736033"/>
                  </a:lnTo>
                  <a:lnTo>
                    <a:pt x="1478465" y="725515"/>
                  </a:lnTo>
                  <a:lnTo>
                    <a:pt x="1481998" y="714958"/>
                  </a:lnTo>
                  <a:lnTo>
                    <a:pt x="1485491" y="704401"/>
                  </a:lnTo>
                  <a:lnTo>
                    <a:pt x="1489024" y="690232"/>
                  </a:lnTo>
                  <a:lnTo>
                    <a:pt x="1492557" y="679714"/>
                  </a:lnTo>
                  <a:lnTo>
                    <a:pt x="1492557" y="665624"/>
                  </a:lnTo>
                  <a:lnTo>
                    <a:pt x="1496050" y="648042"/>
                  </a:lnTo>
                  <a:lnTo>
                    <a:pt x="1499583" y="630381"/>
                  </a:lnTo>
                  <a:lnTo>
                    <a:pt x="1503077" y="612798"/>
                  </a:lnTo>
                  <a:lnTo>
                    <a:pt x="1506610" y="591723"/>
                  </a:lnTo>
                  <a:lnTo>
                    <a:pt x="1510143" y="570529"/>
                  </a:lnTo>
                  <a:lnTo>
                    <a:pt x="1510143" y="549415"/>
                  </a:lnTo>
                  <a:lnTo>
                    <a:pt x="1513636" y="535365"/>
                  </a:lnTo>
                  <a:lnTo>
                    <a:pt x="1517169" y="528221"/>
                  </a:lnTo>
                  <a:lnTo>
                    <a:pt x="1520662" y="528221"/>
                  </a:lnTo>
                  <a:lnTo>
                    <a:pt x="1524195" y="535365"/>
                  </a:lnTo>
                  <a:lnTo>
                    <a:pt x="1524195" y="549415"/>
                  </a:lnTo>
                  <a:lnTo>
                    <a:pt x="1527689" y="559972"/>
                  </a:lnTo>
                  <a:lnTo>
                    <a:pt x="1531222" y="570529"/>
                  </a:lnTo>
                  <a:lnTo>
                    <a:pt x="1534755" y="577554"/>
                  </a:lnTo>
                  <a:lnTo>
                    <a:pt x="1538248" y="584579"/>
                  </a:lnTo>
                  <a:lnTo>
                    <a:pt x="1541781" y="588112"/>
                  </a:lnTo>
                  <a:lnTo>
                    <a:pt x="1545274" y="584579"/>
                  </a:lnTo>
                  <a:lnTo>
                    <a:pt x="1548807" y="581047"/>
                  </a:lnTo>
                  <a:lnTo>
                    <a:pt x="1552340" y="581047"/>
                  </a:lnTo>
                  <a:lnTo>
                    <a:pt x="1555953" y="584579"/>
                  </a:lnTo>
                  <a:lnTo>
                    <a:pt x="1555953" y="602241"/>
                  </a:lnTo>
                  <a:lnTo>
                    <a:pt x="1559446" y="633913"/>
                  </a:lnTo>
                  <a:lnTo>
                    <a:pt x="1562979" y="669157"/>
                  </a:lnTo>
                  <a:lnTo>
                    <a:pt x="1566472" y="711426"/>
                  </a:lnTo>
                  <a:lnTo>
                    <a:pt x="1570005" y="750122"/>
                  </a:lnTo>
                  <a:lnTo>
                    <a:pt x="1573538" y="788899"/>
                  </a:lnTo>
                  <a:lnTo>
                    <a:pt x="1573538" y="813506"/>
                  </a:lnTo>
                  <a:lnTo>
                    <a:pt x="1577032" y="827635"/>
                  </a:lnTo>
                  <a:lnTo>
                    <a:pt x="1580565" y="824143"/>
                  </a:lnTo>
                  <a:lnTo>
                    <a:pt x="1584058" y="809974"/>
                  </a:lnTo>
                  <a:lnTo>
                    <a:pt x="1587591" y="795924"/>
                  </a:lnTo>
                  <a:lnTo>
                    <a:pt x="1587591" y="778341"/>
                  </a:lnTo>
                  <a:lnTo>
                    <a:pt x="1591084" y="760759"/>
                  </a:lnTo>
                  <a:lnTo>
                    <a:pt x="1594617" y="743097"/>
                  </a:lnTo>
                  <a:lnTo>
                    <a:pt x="1598150" y="725515"/>
                  </a:lnTo>
                  <a:lnTo>
                    <a:pt x="1601644" y="707933"/>
                  </a:lnTo>
                  <a:lnTo>
                    <a:pt x="1605177" y="690232"/>
                  </a:lnTo>
                  <a:lnTo>
                    <a:pt x="1605177" y="672649"/>
                  </a:lnTo>
                  <a:lnTo>
                    <a:pt x="1608670" y="655107"/>
                  </a:lnTo>
                  <a:lnTo>
                    <a:pt x="1612203" y="637406"/>
                  </a:lnTo>
                  <a:lnTo>
                    <a:pt x="1615736" y="616331"/>
                  </a:lnTo>
                  <a:lnTo>
                    <a:pt x="1619229" y="595216"/>
                  </a:lnTo>
                  <a:lnTo>
                    <a:pt x="1619229" y="574022"/>
                  </a:lnTo>
                  <a:lnTo>
                    <a:pt x="1622762" y="549415"/>
                  </a:lnTo>
                  <a:lnTo>
                    <a:pt x="1626256" y="524728"/>
                  </a:lnTo>
                  <a:lnTo>
                    <a:pt x="1629789" y="496589"/>
                  </a:lnTo>
                  <a:lnTo>
                    <a:pt x="1633282" y="468370"/>
                  </a:lnTo>
                  <a:lnTo>
                    <a:pt x="1636815" y="436738"/>
                  </a:lnTo>
                  <a:lnTo>
                    <a:pt x="1636815" y="412011"/>
                  </a:lnTo>
                  <a:lnTo>
                    <a:pt x="1640348" y="397962"/>
                  </a:lnTo>
                  <a:lnTo>
                    <a:pt x="1643841" y="401454"/>
                  </a:lnTo>
                  <a:lnTo>
                    <a:pt x="1647454" y="415544"/>
                  </a:lnTo>
                  <a:lnTo>
                    <a:pt x="1650987" y="436738"/>
                  </a:lnTo>
                  <a:lnTo>
                    <a:pt x="1654480" y="454320"/>
                  </a:lnTo>
                  <a:lnTo>
                    <a:pt x="1654480" y="468370"/>
                  </a:lnTo>
                  <a:lnTo>
                    <a:pt x="1658013" y="482539"/>
                  </a:lnTo>
                  <a:lnTo>
                    <a:pt x="1661546" y="496589"/>
                  </a:lnTo>
                  <a:lnTo>
                    <a:pt x="1665039" y="507146"/>
                  </a:lnTo>
                  <a:lnTo>
                    <a:pt x="1668572" y="514171"/>
                  </a:lnTo>
                  <a:lnTo>
                    <a:pt x="1668572" y="521196"/>
                  </a:lnTo>
                  <a:lnTo>
                    <a:pt x="1672066" y="528221"/>
                  </a:lnTo>
                  <a:lnTo>
                    <a:pt x="1675599" y="535365"/>
                  </a:lnTo>
                  <a:lnTo>
                    <a:pt x="1679092" y="538858"/>
                  </a:lnTo>
                  <a:lnTo>
                    <a:pt x="1682625" y="542390"/>
                  </a:lnTo>
                  <a:lnTo>
                    <a:pt x="1686158" y="545922"/>
                  </a:lnTo>
                  <a:lnTo>
                    <a:pt x="1686158" y="549415"/>
                  </a:lnTo>
                  <a:lnTo>
                    <a:pt x="1689651" y="549415"/>
                  </a:lnTo>
                  <a:lnTo>
                    <a:pt x="1693184" y="552947"/>
                  </a:lnTo>
                  <a:lnTo>
                    <a:pt x="1696678" y="552947"/>
                  </a:lnTo>
                  <a:lnTo>
                    <a:pt x="1700211" y="556440"/>
                  </a:lnTo>
                  <a:lnTo>
                    <a:pt x="1703744" y="556440"/>
                  </a:lnTo>
                  <a:lnTo>
                    <a:pt x="1707237" y="556440"/>
                  </a:lnTo>
                  <a:lnTo>
                    <a:pt x="1710770" y="556440"/>
                  </a:lnTo>
                  <a:lnTo>
                    <a:pt x="1714263" y="556440"/>
                  </a:lnTo>
                  <a:lnTo>
                    <a:pt x="1717796" y="552947"/>
                  </a:lnTo>
                  <a:lnTo>
                    <a:pt x="1721290" y="552947"/>
                  </a:lnTo>
                  <a:lnTo>
                    <a:pt x="1724823" y="549415"/>
                  </a:lnTo>
                  <a:lnTo>
                    <a:pt x="1728356" y="549415"/>
                  </a:lnTo>
                  <a:lnTo>
                    <a:pt x="1731849" y="545922"/>
                  </a:lnTo>
                  <a:lnTo>
                    <a:pt x="1735382" y="542390"/>
                  </a:lnTo>
                  <a:lnTo>
                    <a:pt x="1738994" y="538858"/>
                  </a:lnTo>
                  <a:lnTo>
                    <a:pt x="1742488" y="535365"/>
                  </a:lnTo>
                  <a:lnTo>
                    <a:pt x="1746021" y="531833"/>
                  </a:lnTo>
                  <a:lnTo>
                    <a:pt x="1749554" y="528221"/>
                  </a:lnTo>
                  <a:lnTo>
                    <a:pt x="1749554" y="524728"/>
                  </a:lnTo>
                  <a:lnTo>
                    <a:pt x="1753047" y="524728"/>
                  </a:lnTo>
                  <a:lnTo>
                    <a:pt x="1753047" y="521196"/>
                  </a:lnTo>
                  <a:lnTo>
                    <a:pt x="1756580" y="517664"/>
                  </a:lnTo>
                  <a:lnTo>
                    <a:pt x="1756580" y="514171"/>
                  </a:lnTo>
                  <a:lnTo>
                    <a:pt x="1760073" y="510639"/>
                  </a:lnTo>
                  <a:lnTo>
                    <a:pt x="1760073" y="507146"/>
                  </a:lnTo>
                  <a:lnTo>
                    <a:pt x="1763606" y="503614"/>
                  </a:lnTo>
                  <a:lnTo>
                    <a:pt x="1763606" y="500121"/>
                  </a:lnTo>
                  <a:lnTo>
                    <a:pt x="1767100" y="496589"/>
                  </a:lnTo>
                  <a:lnTo>
                    <a:pt x="1770633" y="493056"/>
                  </a:lnTo>
                  <a:lnTo>
                    <a:pt x="1770633" y="486032"/>
                  </a:lnTo>
                  <a:lnTo>
                    <a:pt x="1774166" y="482539"/>
                  </a:lnTo>
                  <a:lnTo>
                    <a:pt x="1774166" y="475474"/>
                  </a:lnTo>
                  <a:lnTo>
                    <a:pt x="1777659" y="471863"/>
                  </a:lnTo>
                  <a:lnTo>
                    <a:pt x="1777659" y="464838"/>
                  </a:lnTo>
                  <a:lnTo>
                    <a:pt x="1781192" y="457813"/>
                  </a:lnTo>
                  <a:lnTo>
                    <a:pt x="1781192" y="450788"/>
                  </a:lnTo>
                  <a:lnTo>
                    <a:pt x="1784685" y="443763"/>
                  </a:lnTo>
                  <a:lnTo>
                    <a:pt x="1784685" y="436738"/>
                  </a:lnTo>
                  <a:lnTo>
                    <a:pt x="1788218" y="426180"/>
                  </a:lnTo>
                  <a:lnTo>
                    <a:pt x="1791751" y="419155"/>
                  </a:lnTo>
                  <a:lnTo>
                    <a:pt x="1791751" y="408479"/>
                  </a:lnTo>
                  <a:lnTo>
                    <a:pt x="1795245" y="397962"/>
                  </a:lnTo>
                  <a:lnTo>
                    <a:pt x="1795245" y="383872"/>
                  </a:lnTo>
                  <a:lnTo>
                    <a:pt x="1798778" y="369822"/>
                  </a:lnTo>
                  <a:lnTo>
                    <a:pt x="1798778" y="355653"/>
                  </a:lnTo>
                  <a:lnTo>
                    <a:pt x="1802271" y="338071"/>
                  </a:lnTo>
                  <a:lnTo>
                    <a:pt x="1802271" y="320489"/>
                  </a:lnTo>
                  <a:lnTo>
                    <a:pt x="1805804" y="299295"/>
                  </a:lnTo>
                  <a:lnTo>
                    <a:pt x="1805804" y="278220"/>
                  </a:lnTo>
                  <a:lnTo>
                    <a:pt x="1809297" y="260637"/>
                  </a:lnTo>
                  <a:lnTo>
                    <a:pt x="1812830" y="253612"/>
                  </a:lnTo>
                  <a:lnTo>
                    <a:pt x="1812830" y="257105"/>
                  </a:lnTo>
                  <a:lnTo>
                    <a:pt x="1816363" y="274687"/>
                  </a:lnTo>
                  <a:lnTo>
                    <a:pt x="1816363" y="295802"/>
                  </a:lnTo>
                  <a:lnTo>
                    <a:pt x="1819857" y="320489"/>
                  </a:lnTo>
                  <a:lnTo>
                    <a:pt x="1819857" y="341603"/>
                  </a:lnTo>
                  <a:lnTo>
                    <a:pt x="1823390" y="359185"/>
                  </a:lnTo>
                  <a:lnTo>
                    <a:pt x="1823390" y="380379"/>
                  </a:lnTo>
                  <a:lnTo>
                    <a:pt x="1826883" y="404986"/>
                  </a:lnTo>
                  <a:lnTo>
                    <a:pt x="1830495" y="443763"/>
                  </a:lnTo>
                  <a:lnTo>
                    <a:pt x="1830495" y="489564"/>
                  </a:lnTo>
                  <a:lnTo>
                    <a:pt x="1834028" y="528221"/>
                  </a:lnTo>
                  <a:lnTo>
                    <a:pt x="1834028" y="556440"/>
                  </a:lnTo>
                  <a:lnTo>
                    <a:pt x="1837561" y="574022"/>
                  </a:lnTo>
                  <a:lnTo>
                    <a:pt x="1837561" y="588112"/>
                  </a:lnTo>
                  <a:lnTo>
                    <a:pt x="1841055" y="602241"/>
                  </a:lnTo>
                  <a:lnTo>
                    <a:pt x="1841055" y="616331"/>
                  </a:lnTo>
                  <a:lnTo>
                    <a:pt x="1844588" y="633913"/>
                  </a:lnTo>
                  <a:lnTo>
                    <a:pt x="1844588" y="651575"/>
                  </a:lnTo>
                  <a:lnTo>
                    <a:pt x="1848081" y="669157"/>
                  </a:lnTo>
                  <a:lnTo>
                    <a:pt x="1851614" y="686739"/>
                  </a:lnTo>
                  <a:lnTo>
                    <a:pt x="1851614" y="700789"/>
                  </a:lnTo>
                  <a:lnTo>
                    <a:pt x="1855147" y="700789"/>
                  </a:lnTo>
                  <a:lnTo>
                    <a:pt x="1855147" y="693764"/>
                  </a:lnTo>
                  <a:lnTo>
                    <a:pt x="1858640" y="672649"/>
                  </a:lnTo>
                  <a:lnTo>
                    <a:pt x="1858640" y="644431"/>
                  </a:lnTo>
                  <a:lnTo>
                    <a:pt x="1862173" y="616331"/>
                  </a:lnTo>
                  <a:lnTo>
                    <a:pt x="1862173" y="584579"/>
                  </a:lnTo>
                  <a:lnTo>
                    <a:pt x="1865667" y="556440"/>
                  </a:lnTo>
                  <a:lnTo>
                    <a:pt x="1865667" y="528221"/>
                  </a:lnTo>
                  <a:lnTo>
                    <a:pt x="1869200" y="500121"/>
                  </a:lnTo>
                  <a:lnTo>
                    <a:pt x="1872693" y="471863"/>
                  </a:lnTo>
                  <a:lnTo>
                    <a:pt x="1872693" y="443763"/>
                  </a:lnTo>
                  <a:lnTo>
                    <a:pt x="1876226" y="419155"/>
                  </a:lnTo>
                  <a:lnTo>
                    <a:pt x="1876226" y="397962"/>
                  </a:lnTo>
                  <a:lnTo>
                    <a:pt x="1879759" y="383872"/>
                  </a:lnTo>
                  <a:lnTo>
                    <a:pt x="1879759" y="380379"/>
                  </a:lnTo>
                  <a:lnTo>
                    <a:pt x="1883252" y="387404"/>
                  </a:lnTo>
                  <a:lnTo>
                    <a:pt x="1883252" y="401454"/>
                  </a:lnTo>
                  <a:lnTo>
                    <a:pt x="1886785" y="426180"/>
                  </a:lnTo>
                  <a:lnTo>
                    <a:pt x="1886785" y="447255"/>
                  </a:lnTo>
                  <a:lnTo>
                    <a:pt x="1890279" y="464838"/>
                  </a:lnTo>
                  <a:lnTo>
                    <a:pt x="1893812" y="475474"/>
                  </a:lnTo>
                  <a:lnTo>
                    <a:pt x="1893812" y="482539"/>
                  </a:lnTo>
                  <a:lnTo>
                    <a:pt x="1897345" y="489564"/>
                  </a:lnTo>
                  <a:lnTo>
                    <a:pt x="1897345" y="493056"/>
                  </a:lnTo>
                  <a:lnTo>
                    <a:pt x="1900838" y="500121"/>
                  </a:lnTo>
                  <a:lnTo>
                    <a:pt x="1904371" y="503614"/>
                  </a:lnTo>
                  <a:lnTo>
                    <a:pt x="1904371" y="507146"/>
                  </a:lnTo>
                  <a:lnTo>
                    <a:pt x="1907864" y="507146"/>
                  </a:lnTo>
                  <a:lnTo>
                    <a:pt x="1907864" y="503614"/>
                  </a:lnTo>
                  <a:lnTo>
                    <a:pt x="1911397" y="503614"/>
                  </a:lnTo>
                  <a:lnTo>
                    <a:pt x="1914891" y="500121"/>
                  </a:lnTo>
                  <a:lnTo>
                    <a:pt x="1914891" y="496589"/>
                  </a:lnTo>
                  <a:lnTo>
                    <a:pt x="1918424" y="489564"/>
                  </a:lnTo>
                  <a:lnTo>
                    <a:pt x="1918424" y="482539"/>
                  </a:lnTo>
                  <a:lnTo>
                    <a:pt x="1921957" y="475474"/>
                  </a:lnTo>
                  <a:lnTo>
                    <a:pt x="1921957" y="464838"/>
                  </a:lnTo>
                  <a:lnTo>
                    <a:pt x="1925569" y="454320"/>
                  </a:lnTo>
                  <a:lnTo>
                    <a:pt x="1925569" y="447255"/>
                  </a:lnTo>
                  <a:lnTo>
                    <a:pt x="1929062" y="443763"/>
                  </a:lnTo>
                  <a:lnTo>
                    <a:pt x="1929062" y="454320"/>
                  </a:lnTo>
                  <a:lnTo>
                    <a:pt x="1932595" y="475474"/>
                  </a:lnTo>
                  <a:lnTo>
                    <a:pt x="1936089" y="503614"/>
                  </a:lnTo>
                  <a:lnTo>
                    <a:pt x="1936089" y="535365"/>
                  </a:lnTo>
                  <a:lnTo>
                    <a:pt x="1939622" y="559972"/>
                  </a:lnTo>
                  <a:lnTo>
                    <a:pt x="1939622" y="577554"/>
                  </a:lnTo>
                  <a:lnTo>
                    <a:pt x="1943155" y="581047"/>
                  </a:lnTo>
                  <a:lnTo>
                    <a:pt x="1943155" y="570530"/>
                  </a:lnTo>
                  <a:lnTo>
                    <a:pt x="1946648" y="545922"/>
                  </a:lnTo>
                  <a:lnTo>
                    <a:pt x="1946648" y="521196"/>
                  </a:lnTo>
                  <a:lnTo>
                    <a:pt x="1950181" y="493056"/>
                  </a:lnTo>
                  <a:lnTo>
                    <a:pt x="1950181" y="471863"/>
                  </a:lnTo>
                  <a:lnTo>
                    <a:pt x="1953674" y="461345"/>
                  </a:lnTo>
                  <a:lnTo>
                    <a:pt x="1957207" y="461345"/>
                  </a:lnTo>
                  <a:lnTo>
                    <a:pt x="1957207" y="471863"/>
                  </a:lnTo>
                  <a:lnTo>
                    <a:pt x="1960701" y="489564"/>
                  </a:lnTo>
                  <a:lnTo>
                    <a:pt x="1960701" y="503614"/>
                  </a:lnTo>
                  <a:lnTo>
                    <a:pt x="1964234" y="517664"/>
                  </a:lnTo>
                  <a:lnTo>
                    <a:pt x="1964234" y="531833"/>
                  </a:lnTo>
                  <a:lnTo>
                    <a:pt x="1967767" y="542390"/>
                  </a:lnTo>
                  <a:lnTo>
                    <a:pt x="1967767" y="549415"/>
                  </a:lnTo>
                  <a:lnTo>
                    <a:pt x="1971260" y="559972"/>
                  </a:lnTo>
                  <a:lnTo>
                    <a:pt x="1971260" y="566997"/>
                  </a:lnTo>
                  <a:lnTo>
                    <a:pt x="1974793" y="570530"/>
                  </a:lnTo>
                  <a:lnTo>
                    <a:pt x="1978286" y="577554"/>
                  </a:lnTo>
                  <a:lnTo>
                    <a:pt x="1978286" y="581047"/>
                  </a:lnTo>
                  <a:lnTo>
                    <a:pt x="1981819" y="584579"/>
                  </a:lnTo>
                  <a:lnTo>
                    <a:pt x="1981819" y="588112"/>
                  </a:lnTo>
                  <a:lnTo>
                    <a:pt x="1985352" y="591723"/>
                  </a:lnTo>
                  <a:lnTo>
                    <a:pt x="1985352" y="595216"/>
                  </a:lnTo>
                  <a:lnTo>
                    <a:pt x="1988846" y="595216"/>
                  </a:lnTo>
                  <a:lnTo>
                    <a:pt x="1988846" y="598748"/>
                  </a:lnTo>
                  <a:lnTo>
                    <a:pt x="1992379" y="598748"/>
                  </a:lnTo>
                  <a:lnTo>
                    <a:pt x="1995872" y="598748"/>
                  </a:lnTo>
                  <a:lnTo>
                    <a:pt x="1999405" y="598748"/>
                  </a:lnTo>
                  <a:lnTo>
                    <a:pt x="2002898" y="598748"/>
                  </a:lnTo>
                  <a:lnTo>
                    <a:pt x="2006431" y="598748"/>
                  </a:lnTo>
                  <a:lnTo>
                    <a:pt x="2009964" y="595216"/>
                  </a:lnTo>
                  <a:lnTo>
                    <a:pt x="2013458" y="591723"/>
                  </a:lnTo>
                  <a:lnTo>
                    <a:pt x="2017070" y="591723"/>
                  </a:lnTo>
                  <a:lnTo>
                    <a:pt x="2017070" y="588112"/>
                  </a:lnTo>
                  <a:lnTo>
                    <a:pt x="2020603" y="584579"/>
                  </a:lnTo>
                  <a:lnTo>
                    <a:pt x="2024096" y="581047"/>
                  </a:lnTo>
                  <a:lnTo>
                    <a:pt x="2024096" y="577554"/>
                  </a:lnTo>
                  <a:lnTo>
                    <a:pt x="2027629" y="574022"/>
                  </a:lnTo>
                  <a:lnTo>
                    <a:pt x="2027629" y="570530"/>
                  </a:lnTo>
                  <a:lnTo>
                    <a:pt x="2031162" y="566997"/>
                  </a:lnTo>
                  <a:lnTo>
                    <a:pt x="2031162" y="563465"/>
                  </a:lnTo>
                  <a:lnTo>
                    <a:pt x="2034656" y="559972"/>
                  </a:lnTo>
                  <a:lnTo>
                    <a:pt x="2038189" y="552947"/>
                  </a:lnTo>
                  <a:lnTo>
                    <a:pt x="2038189" y="549415"/>
                  </a:lnTo>
                  <a:lnTo>
                    <a:pt x="2041682" y="542390"/>
                  </a:lnTo>
                  <a:lnTo>
                    <a:pt x="2041682" y="535365"/>
                  </a:lnTo>
                  <a:lnTo>
                    <a:pt x="2045215" y="528221"/>
                  </a:lnTo>
                  <a:lnTo>
                    <a:pt x="2045215" y="521196"/>
                  </a:lnTo>
                  <a:lnTo>
                    <a:pt x="2048708" y="514171"/>
                  </a:lnTo>
                  <a:lnTo>
                    <a:pt x="2048708" y="503614"/>
                  </a:lnTo>
                  <a:lnTo>
                    <a:pt x="2052241" y="496589"/>
                  </a:lnTo>
                  <a:lnTo>
                    <a:pt x="2052241" y="482539"/>
                  </a:lnTo>
                  <a:lnTo>
                    <a:pt x="2055774" y="471863"/>
                  </a:lnTo>
                  <a:lnTo>
                    <a:pt x="2059268" y="457813"/>
                  </a:lnTo>
                  <a:lnTo>
                    <a:pt x="2059268" y="440230"/>
                  </a:lnTo>
                  <a:lnTo>
                    <a:pt x="2062801" y="422648"/>
                  </a:lnTo>
                  <a:lnTo>
                    <a:pt x="2062801" y="404987"/>
                  </a:lnTo>
                  <a:lnTo>
                    <a:pt x="2066294" y="390937"/>
                  </a:lnTo>
                  <a:lnTo>
                    <a:pt x="2066294" y="380379"/>
                  </a:lnTo>
                  <a:lnTo>
                    <a:pt x="2069827" y="383872"/>
                  </a:lnTo>
                  <a:lnTo>
                    <a:pt x="2069827" y="401454"/>
                  </a:lnTo>
                  <a:lnTo>
                    <a:pt x="2073360" y="429673"/>
                  </a:lnTo>
                  <a:lnTo>
                    <a:pt x="2073360" y="457813"/>
                  </a:lnTo>
                  <a:lnTo>
                    <a:pt x="2076853" y="482539"/>
                  </a:lnTo>
                  <a:lnTo>
                    <a:pt x="2080386" y="503614"/>
                  </a:lnTo>
                  <a:lnTo>
                    <a:pt x="2080386" y="521196"/>
                  </a:lnTo>
                  <a:lnTo>
                    <a:pt x="2083880" y="535365"/>
                  </a:lnTo>
                  <a:lnTo>
                    <a:pt x="2083880" y="549415"/>
                  </a:lnTo>
                  <a:lnTo>
                    <a:pt x="2087413" y="556440"/>
                  </a:lnTo>
                  <a:lnTo>
                    <a:pt x="2087413" y="559972"/>
                  </a:lnTo>
                  <a:lnTo>
                    <a:pt x="2090906" y="556440"/>
                  </a:lnTo>
                  <a:lnTo>
                    <a:pt x="2090906" y="545922"/>
                  </a:lnTo>
                  <a:lnTo>
                    <a:pt x="2094439" y="524728"/>
                  </a:lnTo>
                  <a:lnTo>
                    <a:pt x="2094439" y="507146"/>
                  </a:lnTo>
                  <a:lnTo>
                    <a:pt x="2097972" y="493057"/>
                  </a:lnTo>
                  <a:lnTo>
                    <a:pt x="2101465" y="479007"/>
                  </a:lnTo>
                  <a:lnTo>
                    <a:pt x="2101465" y="468370"/>
                  </a:lnTo>
                  <a:lnTo>
                    <a:pt x="2104998" y="468370"/>
                  </a:lnTo>
                  <a:lnTo>
                    <a:pt x="2104998" y="479007"/>
                  </a:lnTo>
                  <a:lnTo>
                    <a:pt x="2108611" y="493057"/>
                  </a:lnTo>
                  <a:lnTo>
                    <a:pt x="2108611" y="507146"/>
                  </a:lnTo>
                  <a:lnTo>
                    <a:pt x="2112104" y="517664"/>
                  </a:lnTo>
                  <a:lnTo>
                    <a:pt x="2112104" y="528221"/>
                  </a:lnTo>
                  <a:lnTo>
                    <a:pt x="2115637" y="535365"/>
                  </a:lnTo>
                  <a:lnTo>
                    <a:pt x="2115637" y="542390"/>
                  </a:lnTo>
                  <a:lnTo>
                    <a:pt x="2119170" y="545922"/>
                  </a:lnTo>
                  <a:lnTo>
                    <a:pt x="2122663" y="549415"/>
                  </a:lnTo>
                  <a:lnTo>
                    <a:pt x="2122663" y="552947"/>
                  </a:lnTo>
                  <a:lnTo>
                    <a:pt x="2126196" y="552947"/>
                  </a:lnTo>
                  <a:lnTo>
                    <a:pt x="2129690" y="552947"/>
                  </a:lnTo>
                  <a:lnTo>
                    <a:pt x="2133223" y="549415"/>
                  </a:lnTo>
                  <a:lnTo>
                    <a:pt x="2136756" y="545922"/>
                  </a:lnTo>
                  <a:lnTo>
                    <a:pt x="2136756" y="542390"/>
                  </a:lnTo>
                  <a:lnTo>
                    <a:pt x="2140249" y="538858"/>
                  </a:lnTo>
                  <a:lnTo>
                    <a:pt x="2143782" y="535365"/>
                  </a:lnTo>
                  <a:lnTo>
                    <a:pt x="2143782" y="528221"/>
                  </a:lnTo>
                  <a:lnTo>
                    <a:pt x="2147275" y="524728"/>
                  </a:lnTo>
                  <a:lnTo>
                    <a:pt x="2147275" y="517664"/>
                  </a:lnTo>
                  <a:lnTo>
                    <a:pt x="2150808" y="510639"/>
                  </a:lnTo>
                  <a:lnTo>
                    <a:pt x="2150808" y="500121"/>
                  </a:lnTo>
                  <a:lnTo>
                    <a:pt x="2154302" y="493057"/>
                  </a:lnTo>
                  <a:lnTo>
                    <a:pt x="2154302" y="482539"/>
                  </a:lnTo>
                  <a:lnTo>
                    <a:pt x="2157835" y="475474"/>
                  </a:lnTo>
                  <a:lnTo>
                    <a:pt x="2157835" y="468370"/>
                  </a:lnTo>
                  <a:lnTo>
                    <a:pt x="2161368" y="471863"/>
                  </a:lnTo>
                  <a:lnTo>
                    <a:pt x="2164861" y="482539"/>
                  </a:lnTo>
                  <a:lnTo>
                    <a:pt x="2164861" y="496589"/>
                  </a:lnTo>
                  <a:lnTo>
                    <a:pt x="2168394" y="500121"/>
                  </a:lnTo>
                  <a:lnTo>
                    <a:pt x="2168394" y="493057"/>
                  </a:lnTo>
                  <a:lnTo>
                    <a:pt x="2171887" y="482539"/>
                  </a:lnTo>
                  <a:lnTo>
                    <a:pt x="2171887" y="468370"/>
                  </a:lnTo>
                  <a:lnTo>
                    <a:pt x="2175420" y="457813"/>
                  </a:lnTo>
                  <a:lnTo>
                    <a:pt x="2178953" y="468370"/>
                  </a:lnTo>
                  <a:lnTo>
                    <a:pt x="2182447" y="486032"/>
                  </a:lnTo>
                  <a:lnTo>
                    <a:pt x="2182447" y="503614"/>
                  </a:lnTo>
                  <a:lnTo>
                    <a:pt x="2185980" y="514171"/>
                  </a:lnTo>
                  <a:lnTo>
                    <a:pt x="2185980" y="528221"/>
                  </a:lnTo>
                  <a:lnTo>
                    <a:pt x="2189473" y="538858"/>
                  </a:lnTo>
                  <a:lnTo>
                    <a:pt x="2189473" y="549415"/>
                  </a:lnTo>
                  <a:lnTo>
                    <a:pt x="2193006" y="559972"/>
                  </a:lnTo>
                  <a:lnTo>
                    <a:pt x="2193006" y="566997"/>
                  </a:lnTo>
                  <a:lnTo>
                    <a:pt x="2196499" y="570530"/>
                  </a:lnTo>
                  <a:lnTo>
                    <a:pt x="2196499" y="574022"/>
                  </a:lnTo>
                  <a:lnTo>
                    <a:pt x="2200112" y="574022"/>
                  </a:lnTo>
                  <a:lnTo>
                    <a:pt x="2203645" y="577554"/>
                  </a:lnTo>
                  <a:lnTo>
                    <a:pt x="2203645" y="574022"/>
                  </a:lnTo>
                  <a:lnTo>
                    <a:pt x="2207178" y="574022"/>
                  </a:lnTo>
                  <a:lnTo>
                    <a:pt x="2210671" y="570530"/>
                  </a:lnTo>
                  <a:lnTo>
                    <a:pt x="2210671" y="566997"/>
                  </a:lnTo>
                  <a:lnTo>
                    <a:pt x="2214204" y="563465"/>
                  </a:lnTo>
                  <a:lnTo>
                    <a:pt x="2214204" y="559972"/>
                  </a:lnTo>
                  <a:lnTo>
                    <a:pt x="2217697" y="556440"/>
                  </a:lnTo>
                  <a:lnTo>
                    <a:pt x="2217697" y="552947"/>
                  </a:lnTo>
                  <a:lnTo>
                    <a:pt x="2221230" y="549415"/>
                  </a:lnTo>
                  <a:lnTo>
                    <a:pt x="2224763" y="545922"/>
                  </a:lnTo>
                  <a:lnTo>
                    <a:pt x="2224763" y="538858"/>
                  </a:lnTo>
                  <a:lnTo>
                    <a:pt x="2228257" y="535365"/>
                  </a:lnTo>
                  <a:lnTo>
                    <a:pt x="2228257" y="528221"/>
                  </a:lnTo>
                  <a:lnTo>
                    <a:pt x="2231790" y="521196"/>
                  </a:lnTo>
                  <a:lnTo>
                    <a:pt x="2231790" y="510639"/>
                  </a:lnTo>
                  <a:lnTo>
                    <a:pt x="2235283" y="503614"/>
                  </a:lnTo>
                  <a:lnTo>
                    <a:pt x="2235283" y="493057"/>
                  </a:lnTo>
                  <a:lnTo>
                    <a:pt x="2238816" y="486032"/>
                  </a:lnTo>
                  <a:lnTo>
                    <a:pt x="2238816" y="482539"/>
                  </a:lnTo>
                  <a:lnTo>
                    <a:pt x="2242309" y="493057"/>
                  </a:lnTo>
                  <a:lnTo>
                    <a:pt x="2245842" y="521196"/>
                  </a:lnTo>
                  <a:lnTo>
                    <a:pt x="2245842" y="570530"/>
                  </a:lnTo>
                  <a:lnTo>
                    <a:pt x="2249375" y="648042"/>
                  </a:lnTo>
                  <a:lnTo>
                    <a:pt x="2249375" y="799416"/>
                  </a:lnTo>
                  <a:lnTo>
                    <a:pt x="2252869" y="714958"/>
                  </a:lnTo>
                  <a:lnTo>
                    <a:pt x="2252869" y="619823"/>
                  </a:lnTo>
                  <a:lnTo>
                    <a:pt x="2256402" y="581047"/>
                  </a:lnTo>
                  <a:lnTo>
                    <a:pt x="2256402" y="566997"/>
                  </a:lnTo>
                  <a:lnTo>
                    <a:pt x="2259895" y="559972"/>
                  </a:lnTo>
                  <a:lnTo>
                    <a:pt x="2263428" y="556440"/>
                  </a:lnTo>
                  <a:lnTo>
                    <a:pt x="2266961" y="556440"/>
                  </a:lnTo>
                  <a:lnTo>
                    <a:pt x="2266961" y="552947"/>
                  </a:lnTo>
                  <a:lnTo>
                    <a:pt x="2270454" y="552947"/>
                  </a:lnTo>
                  <a:lnTo>
                    <a:pt x="2270454" y="549415"/>
                  </a:lnTo>
                  <a:lnTo>
                    <a:pt x="2273987" y="549415"/>
                  </a:lnTo>
                  <a:lnTo>
                    <a:pt x="2273987" y="545922"/>
                  </a:lnTo>
                  <a:lnTo>
                    <a:pt x="2277481" y="542390"/>
                  </a:lnTo>
                  <a:lnTo>
                    <a:pt x="2277481" y="538858"/>
                  </a:lnTo>
                  <a:lnTo>
                    <a:pt x="2281014" y="535365"/>
                  </a:lnTo>
                  <a:lnTo>
                    <a:pt x="2281014" y="531833"/>
                  </a:lnTo>
                  <a:lnTo>
                    <a:pt x="2284507" y="528221"/>
                  </a:lnTo>
                  <a:lnTo>
                    <a:pt x="2288040" y="524728"/>
                  </a:lnTo>
                  <a:lnTo>
                    <a:pt x="2288040" y="521196"/>
                  </a:lnTo>
                  <a:lnTo>
                    <a:pt x="2291652" y="514171"/>
                  </a:lnTo>
                  <a:lnTo>
                    <a:pt x="2291652" y="510639"/>
                  </a:lnTo>
                  <a:lnTo>
                    <a:pt x="2295185" y="507146"/>
                  </a:lnTo>
                  <a:lnTo>
                    <a:pt x="2298679" y="524728"/>
                  </a:lnTo>
                  <a:lnTo>
                    <a:pt x="2298679" y="563465"/>
                  </a:lnTo>
                  <a:lnTo>
                    <a:pt x="2302212" y="651575"/>
                  </a:lnTo>
                  <a:lnTo>
                    <a:pt x="2302212" y="714958"/>
                  </a:lnTo>
                  <a:lnTo>
                    <a:pt x="2305705" y="602241"/>
                  </a:lnTo>
                  <a:lnTo>
                    <a:pt x="2309238" y="542390"/>
                  </a:lnTo>
                  <a:lnTo>
                    <a:pt x="2309238" y="521196"/>
                  </a:lnTo>
                  <a:lnTo>
                    <a:pt x="2309238" y="510639"/>
                  </a:lnTo>
                  <a:lnTo>
                    <a:pt x="2312771" y="507146"/>
                  </a:lnTo>
                  <a:lnTo>
                    <a:pt x="2316264" y="503614"/>
                  </a:lnTo>
                  <a:lnTo>
                    <a:pt x="2319797" y="503614"/>
                  </a:lnTo>
                  <a:lnTo>
                    <a:pt x="2323291" y="500121"/>
                  </a:lnTo>
                  <a:lnTo>
                    <a:pt x="2326824" y="496589"/>
                  </a:lnTo>
                  <a:lnTo>
                    <a:pt x="2330317" y="493057"/>
                  </a:lnTo>
                  <a:lnTo>
                    <a:pt x="2330317" y="489564"/>
                  </a:lnTo>
                  <a:lnTo>
                    <a:pt x="2333850" y="489564"/>
                  </a:lnTo>
                  <a:lnTo>
                    <a:pt x="2333850" y="486032"/>
                  </a:lnTo>
                  <a:lnTo>
                    <a:pt x="2333850" y="482539"/>
                  </a:lnTo>
                  <a:lnTo>
                    <a:pt x="2337383" y="479007"/>
                  </a:lnTo>
                  <a:lnTo>
                    <a:pt x="2337383" y="475474"/>
                  </a:lnTo>
                  <a:lnTo>
                    <a:pt x="2340876" y="475474"/>
                  </a:lnTo>
                  <a:lnTo>
                    <a:pt x="2340876" y="479007"/>
                  </a:lnTo>
                  <a:lnTo>
                    <a:pt x="2340876" y="489564"/>
                  </a:lnTo>
                  <a:lnTo>
                    <a:pt x="2344409" y="514171"/>
                  </a:lnTo>
                  <a:lnTo>
                    <a:pt x="2344409" y="552947"/>
                  </a:lnTo>
                  <a:lnTo>
                    <a:pt x="2347903" y="584579"/>
                  </a:lnTo>
                  <a:lnTo>
                    <a:pt x="2347903" y="574022"/>
                  </a:lnTo>
                  <a:lnTo>
                    <a:pt x="2347903" y="542390"/>
                  </a:lnTo>
                  <a:lnTo>
                    <a:pt x="2351436" y="521196"/>
                  </a:lnTo>
                  <a:lnTo>
                    <a:pt x="2351436" y="510639"/>
                  </a:lnTo>
                  <a:lnTo>
                    <a:pt x="2354969" y="503614"/>
                  </a:lnTo>
                  <a:lnTo>
                    <a:pt x="2354969" y="500121"/>
                  </a:lnTo>
                  <a:lnTo>
                    <a:pt x="2358462" y="496589"/>
                  </a:lnTo>
                  <a:lnTo>
                    <a:pt x="2358462" y="493057"/>
                  </a:lnTo>
                  <a:lnTo>
                    <a:pt x="2361995" y="493057"/>
                  </a:lnTo>
                  <a:lnTo>
                    <a:pt x="2361995" y="489564"/>
                  </a:lnTo>
                  <a:lnTo>
                    <a:pt x="2365488" y="489564"/>
                  </a:lnTo>
                  <a:lnTo>
                    <a:pt x="2365488" y="486032"/>
                  </a:lnTo>
                  <a:lnTo>
                    <a:pt x="2369021" y="482539"/>
                  </a:lnTo>
                  <a:lnTo>
                    <a:pt x="2372515" y="479007"/>
                  </a:lnTo>
                  <a:lnTo>
                    <a:pt x="2372515" y="475474"/>
                  </a:lnTo>
                  <a:lnTo>
                    <a:pt x="2376048" y="475474"/>
                  </a:lnTo>
                  <a:lnTo>
                    <a:pt x="2379581" y="482539"/>
                  </a:lnTo>
                  <a:lnTo>
                    <a:pt x="2379581" y="493057"/>
                  </a:lnTo>
                  <a:lnTo>
                    <a:pt x="2379581" y="507146"/>
                  </a:lnTo>
                  <a:lnTo>
                    <a:pt x="2383193" y="517664"/>
                  </a:lnTo>
                  <a:lnTo>
                    <a:pt x="2383193" y="510639"/>
                  </a:lnTo>
                  <a:lnTo>
                    <a:pt x="2386686" y="493057"/>
                  </a:lnTo>
                  <a:lnTo>
                    <a:pt x="2386686" y="482539"/>
                  </a:lnTo>
                  <a:lnTo>
                    <a:pt x="2390219" y="475474"/>
                  </a:lnTo>
                  <a:lnTo>
                    <a:pt x="2390219" y="471863"/>
                  </a:lnTo>
                  <a:lnTo>
                    <a:pt x="2390219" y="468370"/>
                  </a:lnTo>
                  <a:lnTo>
                    <a:pt x="2393713" y="468370"/>
                  </a:lnTo>
                  <a:lnTo>
                    <a:pt x="2393713" y="464838"/>
                  </a:lnTo>
                  <a:lnTo>
                    <a:pt x="2397246" y="464838"/>
                  </a:lnTo>
                  <a:lnTo>
                    <a:pt x="2397246" y="461345"/>
                  </a:lnTo>
                  <a:lnTo>
                    <a:pt x="2400779" y="461345"/>
                  </a:lnTo>
                  <a:lnTo>
                    <a:pt x="2404272" y="457813"/>
                  </a:lnTo>
                  <a:lnTo>
                    <a:pt x="2407805" y="457813"/>
                  </a:lnTo>
                  <a:lnTo>
                    <a:pt x="2407805" y="454320"/>
                  </a:lnTo>
                  <a:lnTo>
                    <a:pt x="2411298" y="454320"/>
                  </a:lnTo>
                  <a:lnTo>
                    <a:pt x="2414831" y="454320"/>
                  </a:lnTo>
                  <a:lnTo>
                    <a:pt x="2414831" y="461345"/>
                  </a:lnTo>
                  <a:lnTo>
                    <a:pt x="2418364" y="464838"/>
                  </a:lnTo>
                  <a:lnTo>
                    <a:pt x="2418364" y="471863"/>
                  </a:lnTo>
                  <a:lnTo>
                    <a:pt x="2421858" y="471863"/>
                  </a:lnTo>
                  <a:lnTo>
                    <a:pt x="2421858" y="468370"/>
                  </a:lnTo>
                  <a:lnTo>
                    <a:pt x="2421858" y="464838"/>
                  </a:lnTo>
                  <a:lnTo>
                    <a:pt x="2425391" y="461345"/>
                  </a:lnTo>
                  <a:lnTo>
                    <a:pt x="2425391" y="457813"/>
                  </a:lnTo>
                  <a:lnTo>
                    <a:pt x="2428884" y="457813"/>
                  </a:lnTo>
                  <a:lnTo>
                    <a:pt x="2428884" y="454320"/>
                  </a:lnTo>
                  <a:lnTo>
                    <a:pt x="2432417" y="450788"/>
                  </a:lnTo>
                  <a:lnTo>
                    <a:pt x="2435910" y="450788"/>
                  </a:lnTo>
                  <a:lnTo>
                    <a:pt x="2435910" y="447255"/>
                  </a:lnTo>
                  <a:lnTo>
                    <a:pt x="2439443" y="447255"/>
                  </a:lnTo>
                  <a:lnTo>
                    <a:pt x="2439443" y="443763"/>
                  </a:lnTo>
                  <a:lnTo>
                    <a:pt x="2442976" y="443763"/>
                  </a:lnTo>
                  <a:lnTo>
                    <a:pt x="2446470" y="443763"/>
                  </a:lnTo>
                  <a:lnTo>
                    <a:pt x="2450003" y="443763"/>
                  </a:lnTo>
                  <a:lnTo>
                    <a:pt x="2450003" y="447255"/>
                  </a:lnTo>
                  <a:lnTo>
                    <a:pt x="2453496" y="450788"/>
                  </a:lnTo>
                  <a:lnTo>
                    <a:pt x="2453496" y="443763"/>
                  </a:lnTo>
                  <a:lnTo>
                    <a:pt x="2457029" y="436738"/>
                  </a:lnTo>
                  <a:lnTo>
                    <a:pt x="2457029" y="433205"/>
                  </a:lnTo>
                  <a:lnTo>
                    <a:pt x="2460562" y="429673"/>
                  </a:lnTo>
                  <a:lnTo>
                    <a:pt x="2460562" y="426180"/>
                  </a:lnTo>
                  <a:lnTo>
                    <a:pt x="2464055" y="426180"/>
                  </a:lnTo>
                  <a:lnTo>
                    <a:pt x="2464055" y="422648"/>
                  </a:lnTo>
                  <a:lnTo>
                    <a:pt x="2467588" y="422648"/>
                  </a:lnTo>
                  <a:lnTo>
                    <a:pt x="2467588" y="419156"/>
                  </a:lnTo>
                  <a:lnTo>
                    <a:pt x="2471082" y="415544"/>
                  </a:lnTo>
                  <a:lnTo>
                    <a:pt x="2474694" y="412011"/>
                  </a:lnTo>
                  <a:lnTo>
                    <a:pt x="2474694" y="408479"/>
                  </a:lnTo>
                  <a:lnTo>
                    <a:pt x="2478227" y="408479"/>
                  </a:lnTo>
                  <a:lnTo>
                    <a:pt x="2478227" y="412011"/>
                  </a:lnTo>
                  <a:lnTo>
                    <a:pt x="2481720" y="415544"/>
                  </a:lnTo>
                  <a:lnTo>
                    <a:pt x="2481720" y="419156"/>
                  </a:lnTo>
                  <a:lnTo>
                    <a:pt x="2485253" y="419156"/>
                  </a:lnTo>
                  <a:lnTo>
                    <a:pt x="2485253" y="415544"/>
                  </a:lnTo>
                  <a:lnTo>
                    <a:pt x="2488786" y="415544"/>
                  </a:lnTo>
                  <a:lnTo>
                    <a:pt x="2492280" y="415544"/>
                  </a:lnTo>
                  <a:lnTo>
                    <a:pt x="2492280" y="412011"/>
                  </a:lnTo>
                  <a:lnTo>
                    <a:pt x="2495813" y="408479"/>
                  </a:lnTo>
                  <a:lnTo>
                    <a:pt x="2499306" y="408479"/>
                  </a:lnTo>
                  <a:lnTo>
                    <a:pt x="2502839" y="412011"/>
                  </a:lnTo>
                  <a:lnTo>
                    <a:pt x="2502839" y="415544"/>
                  </a:lnTo>
                  <a:lnTo>
                    <a:pt x="2506372" y="422648"/>
                  </a:lnTo>
                  <a:lnTo>
                    <a:pt x="2506372" y="429673"/>
                  </a:lnTo>
                  <a:lnTo>
                    <a:pt x="2509865" y="433205"/>
                  </a:lnTo>
                  <a:lnTo>
                    <a:pt x="2509865" y="429673"/>
                  </a:lnTo>
                  <a:lnTo>
                    <a:pt x="2513398" y="429673"/>
                  </a:lnTo>
                  <a:lnTo>
                    <a:pt x="2516892" y="429673"/>
                  </a:lnTo>
                  <a:lnTo>
                    <a:pt x="2516892" y="426180"/>
                  </a:lnTo>
                  <a:lnTo>
                    <a:pt x="2520425" y="422648"/>
                  </a:lnTo>
                  <a:lnTo>
                    <a:pt x="2523918" y="419156"/>
                  </a:lnTo>
                  <a:lnTo>
                    <a:pt x="2527451" y="419156"/>
                  </a:lnTo>
                  <a:lnTo>
                    <a:pt x="2530984" y="419156"/>
                  </a:lnTo>
                  <a:lnTo>
                    <a:pt x="2534477" y="419156"/>
                  </a:lnTo>
                  <a:lnTo>
                    <a:pt x="2534477" y="415544"/>
                  </a:lnTo>
                  <a:lnTo>
                    <a:pt x="2538010" y="415544"/>
                  </a:lnTo>
                  <a:lnTo>
                    <a:pt x="2538010" y="412011"/>
                  </a:lnTo>
                  <a:lnTo>
                    <a:pt x="2541504" y="408479"/>
                  </a:lnTo>
                  <a:lnTo>
                    <a:pt x="2541504" y="404987"/>
                  </a:lnTo>
                  <a:lnTo>
                    <a:pt x="2545037" y="404987"/>
                  </a:lnTo>
                  <a:lnTo>
                    <a:pt x="2545037" y="401454"/>
                  </a:lnTo>
                  <a:lnTo>
                    <a:pt x="2548570" y="401454"/>
                  </a:lnTo>
                  <a:lnTo>
                    <a:pt x="2548570" y="397962"/>
                  </a:lnTo>
                  <a:lnTo>
                    <a:pt x="2552063" y="397962"/>
                  </a:lnTo>
                  <a:lnTo>
                    <a:pt x="2555596" y="397962"/>
                  </a:lnTo>
                  <a:lnTo>
                    <a:pt x="2555596" y="394429"/>
                  </a:lnTo>
                  <a:lnTo>
                    <a:pt x="2559089" y="390937"/>
                  </a:lnTo>
                  <a:lnTo>
                    <a:pt x="2559089" y="387404"/>
                  </a:lnTo>
                  <a:lnTo>
                    <a:pt x="2562622" y="387404"/>
                  </a:lnTo>
                  <a:lnTo>
                    <a:pt x="2562622" y="383872"/>
                  </a:lnTo>
                  <a:lnTo>
                    <a:pt x="2566116" y="383872"/>
                  </a:lnTo>
                  <a:lnTo>
                    <a:pt x="2566116" y="380379"/>
                  </a:lnTo>
                  <a:lnTo>
                    <a:pt x="2569728" y="380379"/>
                  </a:lnTo>
                  <a:lnTo>
                    <a:pt x="2569728" y="376847"/>
                  </a:lnTo>
                  <a:lnTo>
                    <a:pt x="2573261" y="376847"/>
                  </a:lnTo>
                  <a:lnTo>
                    <a:pt x="2576794" y="373354"/>
                  </a:lnTo>
                  <a:lnTo>
                    <a:pt x="2580287" y="373354"/>
                  </a:lnTo>
                  <a:lnTo>
                    <a:pt x="2583820" y="369822"/>
                  </a:lnTo>
                  <a:lnTo>
                    <a:pt x="2587314" y="369822"/>
                  </a:lnTo>
                  <a:lnTo>
                    <a:pt x="2587314" y="366290"/>
                  </a:lnTo>
                  <a:lnTo>
                    <a:pt x="2590847" y="366290"/>
                  </a:lnTo>
                  <a:lnTo>
                    <a:pt x="2590847" y="362797"/>
                  </a:lnTo>
                  <a:lnTo>
                    <a:pt x="2594380" y="362797"/>
                  </a:lnTo>
                  <a:lnTo>
                    <a:pt x="2597873" y="359185"/>
                  </a:lnTo>
                  <a:lnTo>
                    <a:pt x="2601406" y="355653"/>
                  </a:lnTo>
                  <a:lnTo>
                    <a:pt x="2604899" y="352160"/>
                  </a:lnTo>
                  <a:lnTo>
                    <a:pt x="2604899" y="348628"/>
                  </a:lnTo>
                  <a:lnTo>
                    <a:pt x="2608432" y="348628"/>
                  </a:lnTo>
                  <a:lnTo>
                    <a:pt x="2611926" y="345135"/>
                  </a:lnTo>
                  <a:lnTo>
                    <a:pt x="2615459" y="341603"/>
                  </a:lnTo>
                  <a:lnTo>
                    <a:pt x="2618992" y="341603"/>
                  </a:lnTo>
                  <a:lnTo>
                    <a:pt x="2622485" y="338071"/>
                  </a:lnTo>
                  <a:lnTo>
                    <a:pt x="2626018" y="338071"/>
                  </a:lnTo>
                  <a:lnTo>
                    <a:pt x="2626018" y="334578"/>
                  </a:lnTo>
                  <a:lnTo>
                    <a:pt x="2629511" y="334578"/>
                  </a:lnTo>
                  <a:lnTo>
                    <a:pt x="2629511" y="331046"/>
                  </a:lnTo>
                  <a:lnTo>
                    <a:pt x="2633044" y="331046"/>
                  </a:lnTo>
                  <a:lnTo>
                    <a:pt x="2633044" y="327553"/>
                  </a:lnTo>
                  <a:lnTo>
                    <a:pt x="2636577" y="327553"/>
                  </a:lnTo>
                  <a:lnTo>
                    <a:pt x="2636577" y="324021"/>
                  </a:lnTo>
                  <a:lnTo>
                    <a:pt x="2640071" y="320489"/>
                  </a:lnTo>
                  <a:lnTo>
                    <a:pt x="2643604" y="316996"/>
                  </a:lnTo>
                  <a:lnTo>
                    <a:pt x="2643604" y="313464"/>
                  </a:lnTo>
                  <a:lnTo>
                    <a:pt x="2647097" y="313464"/>
                  </a:lnTo>
                  <a:lnTo>
                    <a:pt x="2650630" y="309971"/>
                  </a:lnTo>
                  <a:lnTo>
                    <a:pt x="2654123" y="306439"/>
                  </a:lnTo>
                  <a:lnTo>
                    <a:pt x="2657656" y="306439"/>
                  </a:lnTo>
                  <a:lnTo>
                    <a:pt x="2657656" y="309971"/>
                  </a:lnTo>
                  <a:lnTo>
                    <a:pt x="2661269" y="309971"/>
                  </a:lnTo>
                  <a:lnTo>
                    <a:pt x="2664802" y="309971"/>
                  </a:lnTo>
                  <a:lnTo>
                    <a:pt x="2668295" y="313464"/>
                  </a:lnTo>
                  <a:lnTo>
                    <a:pt x="2668295" y="316996"/>
                  </a:lnTo>
                  <a:lnTo>
                    <a:pt x="2668295" y="320489"/>
                  </a:lnTo>
                  <a:lnTo>
                    <a:pt x="2671828" y="320489"/>
                  </a:lnTo>
                  <a:lnTo>
                    <a:pt x="2675321" y="320489"/>
                  </a:lnTo>
                  <a:lnTo>
                    <a:pt x="2675321" y="316996"/>
                  </a:lnTo>
                  <a:lnTo>
                    <a:pt x="2678854" y="316996"/>
                  </a:lnTo>
                  <a:lnTo>
                    <a:pt x="2678854" y="313464"/>
                  </a:lnTo>
                  <a:lnTo>
                    <a:pt x="2682387" y="313464"/>
                  </a:lnTo>
                  <a:lnTo>
                    <a:pt x="2682387" y="309971"/>
                  </a:lnTo>
                  <a:lnTo>
                    <a:pt x="2685881" y="309971"/>
                  </a:lnTo>
                  <a:lnTo>
                    <a:pt x="2685881" y="306439"/>
                  </a:lnTo>
                  <a:lnTo>
                    <a:pt x="2689414" y="302827"/>
                  </a:lnTo>
                  <a:lnTo>
                    <a:pt x="2692907" y="299295"/>
                  </a:lnTo>
                  <a:lnTo>
                    <a:pt x="2692907" y="295802"/>
                  </a:lnTo>
                  <a:lnTo>
                    <a:pt x="2696440" y="295802"/>
                  </a:lnTo>
                  <a:lnTo>
                    <a:pt x="2696440" y="292270"/>
                  </a:lnTo>
                  <a:lnTo>
                    <a:pt x="2699973" y="288777"/>
                  </a:lnTo>
                  <a:lnTo>
                    <a:pt x="2699973" y="285245"/>
                  </a:lnTo>
                  <a:lnTo>
                    <a:pt x="2703466" y="285245"/>
                  </a:lnTo>
                  <a:lnTo>
                    <a:pt x="2703466" y="281752"/>
                  </a:lnTo>
                  <a:lnTo>
                    <a:pt x="2706999" y="281752"/>
                  </a:lnTo>
                  <a:lnTo>
                    <a:pt x="2706999" y="278220"/>
                  </a:lnTo>
                  <a:lnTo>
                    <a:pt x="2710493" y="278220"/>
                  </a:lnTo>
                  <a:lnTo>
                    <a:pt x="2710493" y="274687"/>
                  </a:lnTo>
                  <a:lnTo>
                    <a:pt x="2714026" y="271195"/>
                  </a:lnTo>
                  <a:lnTo>
                    <a:pt x="2717519" y="271195"/>
                  </a:lnTo>
                  <a:lnTo>
                    <a:pt x="2717519" y="267662"/>
                  </a:lnTo>
                  <a:lnTo>
                    <a:pt x="2721052" y="267662"/>
                  </a:lnTo>
                  <a:lnTo>
                    <a:pt x="2721052" y="264170"/>
                  </a:lnTo>
                  <a:lnTo>
                    <a:pt x="2724585" y="264170"/>
                  </a:lnTo>
                  <a:lnTo>
                    <a:pt x="2724585" y="260637"/>
                  </a:lnTo>
                  <a:lnTo>
                    <a:pt x="2728078" y="257105"/>
                  </a:lnTo>
                  <a:lnTo>
                    <a:pt x="2731611" y="253613"/>
                  </a:lnTo>
                  <a:lnTo>
                    <a:pt x="2731611" y="250080"/>
                  </a:lnTo>
                  <a:lnTo>
                    <a:pt x="2735105" y="246588"/>
                  </a:lnTo>
                  <a:lnTo>
                    <a:pt x="2735105" y="242976"/>
                  </a:lnTo>
                  <a:lnTo>
                    <a:pt x="2738638" y="242976"/>
                  </a:lnTo>
                  <a:lnTo>
                    <a:pt x="2738638" y="239444"/>
                  </a:lnTo>
                  <a:lnTo>
                    <a:pt x="2742171" y="235951"/>
                  </a:lnTo>
                  <a:lnTo>
                    <a:pt x="2742171" y="232419"/>
                  </a:lnTo>
                  <a:lnTo>
                    <a:pt x="2745664" y="232419"/>
                  </a:lnTo>
                  <a:lnTo>
                    <a:pt x="2749197" y="228886"/>
                  </a:lnTo>
                  <a:lnTo>
                    <a:pt x="2752809" y="228886"/>
                  </a:lnTo>
                  <a:lnTo>
                    <a:pt x="2756303" y="228886"/>
                  </a:lnTo>
                  <a:lnTo>
                    <a:pt x="2759836" y="228886"/>
                  </a:lnTo>
                  <a:lnTo>
                    <a:pt x="2763329" y="228886"/>
                  </a:lnTo>
                  <a:lnTo>
                    <a:pt x="2763329" y="225394"/>
                  </a:lnTo>
                  <a:lnTo>
                    <a:pt x="2763329" y="221861"/>
                  </a:lnTo>
                  <a:lnTo>
                    <a:pt x="2766862" y="218369"/>
                  </a:lnTo>
                  <a:lnTo>
                    <a:pt x="2766862" y="214836"/>
                  </a:lnTo>
                  <a:lnTo>
                    <a:pt x="2770395" y="211304"/>
                  </a:lnTo>
                  <a:lnTo>
                    <a:pt x="2773888" y="218369"/>
                  </a:lnTo>
                  <a:lnTo>
                    <a:pt x="2773888" y="228886"/>
                  </a:lnTo>
                  <a:lnTo>
                    <a:pt x="2773888" y="239444"/>
                  </a:lnTo>
                  <a:lnTo>
                    <a:pt x="2777421" y="250080"/>
                  </a:lnTo>
                  <a:lnTo>
                    <a:pt x="2777421" y="257105"/>
                  </a:lnTo>
                  <a:lnTo>
                    <a:pt x="2780915" y="257105"/>
                  </a:lnTo>
                  <a:lnTo>
                    <a:pt x="2784448" y="253613"/>
                  </a:lnTo>
                  <a:lnTo>
                    <a:pt x="2784448" y="250080"/>
                  </a:lnTo>
                  <a:lnTo>
                    <a:pt x="2787981" y="246588"/>
                  </a:lnTo>
                  <a:lnTo>
                    <a:pt x="2791474" y="250080"/>
                  </a:lnTo>
                  <a:lnTo>
                    <a:pt x="2795007" y="250080"/>
                  </a:lnTo>
                  <a:lnTo>
                    <a:pt x="2795007" y="242976"/>
                  </a:lnTo>
                  <a:lnTo>
                    <a:pt x="2798500" y="239444"/>
                  </a:lnTo>
                  <a:lnTo>
                    <a:pt x="2798500" y="232419"/>
                  </a:lnTo>
                  <a:lnTo>
                    <a:pt x="2798500" y="221861"/>
                  </a:lnTo>
                  <a:lnTo>
                    <a:pt x="2802033" y="214836"/>
                  </a:lnTo>
                  <a:lnTo>
                    <a:pt x="2802033" y="207811"/>
                  </a:lnTo>
                  <a:lnTo>
                    <a:pt x="2805527" y="204279"/>
                  </a:lnTo>
                  <a:lnTo>
                    <a:pt x="2809060" y="204279"/>
                  </a:lnTo>
                  <a:lnTo>
                    <a:pt x="2809060" y="200786"/>
                  </a:lnTo>
                  <a:lnTo>
                    <a:pt x="2812593" y="197254"/>
                  </a:lnTo>
                  <a:lnTo>
                    <a:pt x="2812593" y="190229"/>
                  </a:lnTo>
                  <a:lnTo>
                    <a:pt x="2812593" y="183085"/>
                  </a:lnTo>
                  <a:lnTo>
                    <a:pt x="2816086" y="179592"/>
                  </a:lnTo>
                  <a:lnTo>
                    <a:pt x="2816086" y="176060"/>
                  </a:lnTo>
                  <a:lnTo>
                    <a:pt x="2819619" y="172567"/>
                  </a:lnTo>
                  <a:lnTo>
                    <a:pt x="2823112" y="172567"/>
                  </a:lnTo>
                  <a:lnTo>
                    <a:pt x="2823112" y="165503"/>
                  </a:lnTo>
                  <a:lnTo>
                    <a:pt x="2826645" y="158478"/>
                  </a:lnTo>
                  <a:lnTo>
                    <a:pt x="2826645" y="147960"/>
                  </a:lnTo>
                  <a:lnTo>
                    <a:pt x="2830178" y="140896"/>
                  </a:lnTo>
                  <a:lnTo>
                    <a:pt x="2830178" y="133871"/>
                  </a:lnTo>
                  <a:lnTo>
                    <a:pt x="2830178" y="123234"/>
                  </a:lnTo>
                  <a:lnTo>
                    <a:pt x="2833672" y="116209"/>
                  </a:lnTo>
                  <a:lnTo>
                    <a:pt x="2833672" y="112677"/>
                  </a:lnTo>
                  <a:lnTo>
                    <a:pt x="2837205" y="109184"/>
                  </a:lnTo>
                  <a:lnTo>
                    <a:pt x="2840698" y="105652"/>
                  </a:lnTo>
                  <a:lnTo>
                    <a:pt x="2840698" y="102119"/>
                  </a:lnTo>
                  <a:lnTo>
                    <a:pt x="2844310" y="98627"/>
                  </a:lnTo>
                  <a:lnTo>
                    <a:pt x="2844310" y="91602"/>
                  </a:lnTo>
                  <a:lnTo>
                    <a:pt x="2844310" y="84577"/>
                  </a:lnTo>
                  <a:lnTo>
                    <a:pt x="2847843" y="77512"/>
                  </a:lnTo>
                  <a:lnTo>
                    <a:pt x="2847843" y="73901"/>
                  </a:lnTo>
                  <a:lnTo>
                    <a:pt x="2851337" y="73901"/>
                  </a:lnTo>
                  <a:lnTo>
                    <a:pt x="2854870" y="70408"/>
                  </a:lnTo>
                  <a:lnTo>
                    <a:pt x="2854870" y="63383"/>
                  </a:lnTo>
                  <a:lnTo>
                    <a:pt x="2858403" y="56318"/>
                  </a:lnTo>
                  <a:lnTo>
                    <a:pt x="2858403" y="52826"/>
                  </a:lnTo>
                  <a:lnTo>
                    <a:pt x="2861896" y="45801"/>
                  </a:lnTo>
                  <a:lnTo>
                    <a:pt x="2861896" y="38776"/>
                  </a:lnTo>
                  <a:lnTo>
                    <a:pt x="2861896" y="35243"/>
                  </a:lnTo>
                  <a:lnTo>
                    <a:pt x="2865429" y="31711"/>
                  </a:lnTo>
                  <a:lnTo>
                    <a:pt x="2868922" y="31711"/>
                  </a:lnTo>
                  <a:lnTo>
                    <a:pt x="2868922" y="35243"/>
                  </a:lnTo>
                  <a:lnTo>
                    <a:pt x="2868922" y="38776"/>
                  </a:lnTo>
                  <a:lnTo>
                    <a:pt x="2872455" y="45801"/>
                  </a:lnTo>
                  <a:lnTo>
                    <a:pt x="2875988" y="42268"/>
                  </a:lnTo>
                  <a:lnTo>
                    <a:pt x="2875988" y="31711"/>
                  </a:lnTo>
                  <a:lnTo>
                    <a:pt x="2875988" y="24686"/>
                  </a:lnTo>
                  <a:lnTo>
                    <a:pt x="2879482" y="14049"/>
                  </a:lnTo>
                  <a:lnTo>
                    <a:pt x="2879482" y="3492"/>
                  </a:lnTo>
                  <a:lnTo>
                    <a:pt x="2883015" y="0"/>
                  </a:lnTo>
                </a:path>
              </a:pathLst>
            </a:custGeom>
            <a:ln w="70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37564" y="3308374"/>
              <a:ext cx="2883535" cy="1486535"/>
            </a:xfrm>
            <a:custGeom>
              <a:avLst/>
              <a:gdLst/>
              <a:ahLst/>
              <a:cxnLst/>
              <a:rect l="l" t="t" r="r" b="b"/>
              <a:pathLst>
                <a:path w="2883535" h="1486535">
                  <a:moveTo>
                    <a:pt x="0" y="405026"/>
                  </a:moveTo>
                  <a:lnTo>
                    <a:pt x="10559" y="412051"/>
                  </a:lnTo>
                  <a:lnTo>
                    <a:pt x="21118" y="419076"/>
                  </a:lnTo>
                  <a:lnTo>
                    <a:pt x="35171" y="426101"/>
                  </a:lnTo>
                  <a:lnTo>
                    <a:pt x="45730" y="429713"/>
                  </a:lnTo>
                  <a:lnTo>
                    <a:pt x="56289" y="436738"/>
                  </a:lnTo>
                  <a:lnTo>
                    <a:pt x="66809" y="443802"/>
                  </a:lnTo>
                  <a:lnTo>
                    <a:pt x="80901" y="447295"/>
                  </a:lnTo>
                  <a:lnTo>
                    <a:pt x="91540" y="454320"/>
                  </a:lnTo>
                  <a:lnTo>
                    <a:pt x="102100" y="461345"/>
                  </a:lnTo>
                  <a:lnTo>
                    <a:pt x="116152" y="464877"/>
                  </a:lnTo>
                  <a:lnTo>
                    <a:pt x="126711" y="471902"/>
                  </a:lnTo>
                  <a:lnTo>
                    <a:pt x="137231" y="475434"/>
                  </a:lnTo>
                  <a:lnTo>
                    <a:pt x="147790" y="482459"/>
                  </a:lnTo>
                  <a:lnTo>
                    <a:pt x="161843" y="489603"/>
                  </a:lnTo>
                  <a:lnTo>
                    <a:pt x="172402" y="493096"/>
                  </a:lnTo>
                  <a:lnTo>
                    <a:pt x="183041" y="500121"/>
                  </a:lnTo>
                  <a:lnTo>
                    <a:pt x="197133" y="507186"/>
                  </a:lnTo>
                  <a:lnTo>
                    <a:pt x="207693" y="510678"/>
                  </a:lnTo>
                  <a:lnTo>
                    <a:pt x="218212" y="517703"/>
                  </a:lnTo>
                  <a:lnTo>
                    <a:pt x="228772" y="521236"/>
                  </a:lnTo>
                  <a:lnTo>
                    <a:pt x="242824" y="528261"/>
                  </a:lnTo>
                  <a:lnTo>
                    <a:pt x="253384" y="535286"/>
                  </a:lnTo>
                  <a:lnTo>
                    <a:pt x="263943" y="538818"/>
                  </a:lnTo>
                  <a:lnTo>
                    <a:pt x="278115" y="545922"/>
                  </a:lnTo>
                  <a:lnTo>
                    <a:pt x="288634" y="549455"/>
                  </a:lnTo>
                  <a:lnTo>
                    <a:pt x="299194" y="556480"/>
                  </a:lnTo>
                  <a:lnTo>
                    <a:pt x="309753" y="563504"/>
                  </a:lnTo>
                  <a:lnTo>
                    <a:pt x="323806" y="567037"/>
                  </a:lnTo>
                  <a:lnTo>
                    <a:pt x="334365" y="574062"/>
                  </a:lnTo>
                  <a:lnTo>
                    <a:pt x="344924" y="581087"/>
                  </a:lnTo>
                  <a:lnTo>
                    <a:pt x="355444" y="584619"/>
                  </a:lnTo>
                  <a:lnTo>
                    <a:pt x="369616" y="591644"/>
                  </a:lnTo>
                  <a:lnTo>
                    <a:pt x="380175" y="595176"/>
                  </a:lnTo>
                  <a:lnTo>
                    <a:pt x="390734" y="602281"/>
                  </a:lnTo>
                  <a:lnTo>
                    <a:pt x="404787" y="609306"/>
                  </a:lnTo>
                  <a:lnTo>
                    <a:pt x="415346" y="612838"/>
                  </a:lnTo>
                  <a:lnTo>
                    <a:pt x="425906" y="619863"/>
                  </a:lnTo>
                  <a:lnTo>
                    <a:pt x="436425" y="626888"/>
                  </a:lnTo>
                  <a:lnTo>
                    <a:pt x="450597" y="630420"/>
                  </a:lnTo>
                  <a:lnTo>
                    <a:pt x="461156" y="637445"/>
                  </a:lnTo>
                  <a:lnTo>
                    <a:pt x="471716" y="640978"/>
                  </a:lnTo>
                  <a:lnTo>
                    <a:pt x="485768" y="648002"/>
                  </a:lnTo>
                  <a:lnTo>
                    <a:pt x="496328" y="655027"/>
                  </a:lnTo>
                  <a:lnTo>
                    <a:pt x="506847" y="658639"/>
                  </a:lnTo>
                  <a:lnTo>
                    <a:pt x="517407" y="665664"/>
                  </a:lnTo>
                  <a:lnTo>
                    <a:pt x="531499" y="669196"/>
                  </a:lnTo>
                  <a:lnTo>
                    <a:pt x="542138" y="676221"/>
                  </a:lnTo>
                  <a:lnTo>
                    <a:pt x="552657" y="679714"/>
                  </a:lnTo>
                  <a:lnTo>
                    <a:pt x="563217" y="686779"/>
                  </a:lnTo>
                  <a:lnTo>
                    <a:pt x="577309" y="690271"/>
                  </a:lnTo>
                  <a:lnTo>
                    <a:pt x="580802" y="693804"/>
                  </a:lnTo>
                  <a:lnTo>
                    <a:pt x="587829" y="697296"/>
                  </a:lnTo>
                  <a:lnTo>
                    <a:pt x="594855" y="700829"/>
                  </a:lnTo>
                  <a:lnTo>
                    <a:pt x="598388" y="700829"/>
                  </a:lnTo>
                  <a:lnTo>
                    <a:pt x="605414" y="704361"/>
                  </a:lnTo>
                  <a:lnTo>
                    <a:pt x="612441" y="707854"/>
                  </a:lnTo>
                  <a:lnTo>
                    <a:pt x="615974" y="707854"/>
                  </a:lnTo>
                  <a:lnTo>
                    <a:pt x="623000" y="711386"/>
                  </a:lnTo>
                  <a:lnTo>
                    <a:pt x="630026" y="714998"/>
                  </a:lnTo>
                  <a:lnTo>
                    <a:pt x="633639" y="714998"/>
                  </a:lnTo>
                  <a:lnTo>
                    <a:pt x="640705" y="718490"/>
                  </a:lnTo>
                  <a:lnTo>
                    <a:pt x="644198" y="722023"/>
                  </a:lnTo>
                  <a:lnTo>
                    <a:pt x="651224" y="722023"/>
                  </a:lnTo>
                  <a:lnTo>
                    <a:pt x="658251" y="725515"/>
                  </a:lnTo>
                  <a:lnTo>
                    <a:pt x="661784" y="725515"/>
                  </a:lnTo>
                  <a:lnTo>
                    <a:pt x="668810" y="729048"/>
                  </a:lnTo>
                  <a:lnTo>
                    <a:pt x="675836" y="729048"/>
                  </a:lnTo>
                  <a:lnTo>
                    <a:pt x="679369" y="732580"/>
                  </a:lnTo>
                  <a:lnTo>
                    <a:pt x="686396" y="732580"/>
                  </a:lnTo>
                  <a:lnTo>
                    <a:pt x="693422" y="736072"/>
                  </a:lnTo>
                  <a:lnTo>
                    <a:pt x="696955" y="736072"/>
                  </a:lnTo>
                  <a:lnTo>
                    <a:pt x="703981" y="736072"/>
                  </a:lnTo>
                  <a:lnTo>
                    <a:pt x="707514" y="739605"/>
                  </a:lnTo>
                  <a:lnTo>
                    <a:pt x="714541" y="739605"/>
                  </a:lnTo>
                  <a:lnTo>
                    <a:pt x="721567" y="739605"/>
                  </a:lnTo>
                  <a:lnTo>
                    <a:pt x="725060" y="739605"/>
                  </a:lnTo>
                  <a:lnTo>
                    <a:pt x="732206" y="739605"/>
                  </a:lnTo>
                  <a:lnTo>
                    <a:pt x="739232" y="739605"/>
                  </a:lnTo>
                  <a:lnTo>
                    <a:pt x="742765" y="739605"/>
                  </a:lnTo>
                  <a:lnTo>
                    <a:pt x="749791" y="736072"/>
                  </a:lnTo>
                  <a:lnTo>
                    <a:pt x="756818" y="732580"/>
                  </a:lnTo>
                  <a:lnTo>
                    <a:pt x="760351" y="732580"/>
                  </a:lnTo>
                  <a:lnTo>
                    <a:pt x="767377" y="729048"/>
                  </a:lnTo>
                  <a:lnTo>
                    <a:pt x="774403" y="722023"/>
                  </a:lnTo>
                  <a:lnTo>
                    <a:pt x="777936" y="714998"/>
                  </a:lnTo>
                  <a:lnTo>
                    <a:pt x="784963" y="707854"/>
                  </a:lnTo>
                  <a:lnTo>
                    <a:pt x="788456" y="697296"/>
                  </a:lnTo>
                  <a:lnTo>
                    <a:pt x="795522" y="683246"/>
                  </a:lnTo>
                  <a:lnTo>
                    <a:pt x="802548" y="665664"/>
                  </a:lnTo>
                  <a:lnTo>
                    <a:pt x="806042" y="648002"/>
                  </a:lnTo>
                  <a:lnTo>
                    <a:pt x="813108" y="637445"/>
                  </a:lnTo>
                  <a:lnTo>
                    <a:pt x="820213" y="640978"/>
                  </a:lnTo>
                  <a:lnTo>
                    <a:pt x="823746" y="665664"/>
                  </a:lnTo>
                  <a:lnTo>
                    <a:pt x="830773" y="707854"/>
                  </a:lnTo>
                  <a:lnTo>
                    <a:pt x="837799" y="746630"/>
                  </a:lnTo>
                  <a:lnTo>
                    <a:pt x="841332" y="788899"/>
                  </a:lnTo>
                  <a:lnTo>
                    <a:pt x="848358" y="824063"/>
                  </a:lnTo>
                  <a:lnTo>
                    <a:pt x="851852" y="859347"/>
                  </a:lnTo>
                  <a:lnTo>
                    <a:pt x="858918" y="894591"/>
                  </a:lnTo>
                  <a:lnTo>
                    <a:pt x="865944" y="929755"/>
                  </a:lnTo>
                  <a:lnTo>
                    <a:pt x="869437" y="961467"/>
                  </a:lnTo>
                  <a:lnTo>
                    <a:pt x="876464" y="993138"/>
                  </a:lnTo>
                  <a:lnTo>
                    <a:pt x="883530" y="1024850"/>
                  </a:lnTo>
                  <a:lnTo>
                    <a:pt x="887023" y="1060134"/>
                  </a:lnTo>
                  <a:lnTo>
                    <a:pt x="894049" y="1091766"/>
                  </a:lnTo>
                  <a:lnTo>
                    <a:pt x="901115" y="1127010"/>
                  </a:lnTo>
                  <a:lnTo>
                    <a:pt x="904609" y="1162174"/>
                  </a:lnTo>
                  <a:lnTo>
                    <a:pt x="911754" y="1197418"/>
                  </a:lnTo>
                  <a:lnTo>
                    <a:pt x="915247" y="1243219"/>
                  </a:lnTo>
                  <a:lnTo>
                    <a:pt x="922274" y="1285409"/>
                  </a:lnTo>
                  <a:lnTo>
                    <a:pt x="929340" y="1338235"/>
                  </a:lnTo>
                  <a:lnTo>
                    <a:pt x="932833" y="1380543"/>
                  </a:lnTo>
                  <a:lnTo>
                    <a:pt x="939859" y="1447439"/>
                  </a:lnTo>
                  <a:lnTo>
                    <a:pt x="946925" y="1468629"/>
                  </a:lnTo>
                  <a:lnTo>
                    <a:pt x="950419" y="1486207"/>
                  </a:lnTo>
                  <a:lnTo>
                    <a:pt x="957445" y="1422828"/>
                  </a:lnTo>
                  <a:lnTo>
                    <a:pt x="964471" y="1362961"/>
                  </a:lnTo>
                  <a:lnTo>
                    <a:pt x="968004" y="1331210"/>
                  </a:lnTo>
                  <a:lnTo>
                    <a:pt x="975031" y="1303110"/>
                  </a:lnTo>
                  <a:lnTo>
                    <a:pt x="982057" y="1274891"/>
                  </a:lnTo>
                  <a:lnTo>
                    <a:pt x="985590" y="1250244"/>
                  </a:lnTo>
                  <a:lnTo>
                    <a:pt x="992616" y="1229169"/>
                  </a:lnTo>
                  <a:lnTo>
                    <a:pt x="996149" y="1207975"/>
                  </a:lnTo>
                  <a:lnTo>
                    <a:pt x="1003255" y="1190393"/>
                  </a:lnTo>
                  <a:lnTo>
                    <a:pt x="1010321" y="1169199"/>
                  </a:lnTo>
                  <a:lnTo>
                    <a:pt x="1013814" y="1155149"/>
                  </a:lnTo>
                  <a:lnTo>
                    <a:pt x="1020841" y="1141060"/>
                  </a:lnTo>
                  <a:lnTo>
                    <a:pt x="1027867" y="1127010"/>
                  </a:lnTo>
                  <a:lnTo>
                    <a:pt x="1031400" y="1112841"/>
                  </a:lnTo>
                  <a:lnTo>
                    <a:pt x="1038426" y="1098791"/>
                  </a:lnTo>
                  <a:lnTo>
                    <a:pt x="1045453" y="1088233"/>
                  </a:lnTo>
                  <a:lnTo>
                    <a:pt x="1048986" y="1074183"/>
                  </a:lnTo>
                  <a:lnTo>
                    <a:pt x="1056012" y="1063626"/>
                  </a:lnTo>
                  <a:lnTo>
                    <a:pt x="1059545" y="1056522"/>
                  </a:lnTo>
                  <a:lnTo>
                    <a:pt x="1066571" y="1042432"/>
                  </a:lnTo>
                  <a:lnTo>
                    <a:pt x="1073598" y="1031875"/>
                  </a:lnTo>
                  <a:lnTo>
                    <a:pt x="1077131" y="1021357"/>
                  </a:lnTo>
                  <a:lnTo>
                    <a:pt x="1084157" y="1010800"/>
                  </a:lnTo>
                  <a:lnTo>
                    <a:pt x="1091183" y="1000163"/>
                  </a:lnTo>
                  <a:lnTo>
                    <a:pt x="1094796" y="986074"/>
                  </a:lnTo>
                  <a:lnTo>
                    <a:pt x="1101822" y="975556"/>
                  </a:lnTo>
                  <a:lnTo>
                    <a:pt x="1108848" y="961467"/>
                  </a:lnTo>
                  <a:lnTo>
                    <a:pt x="1112381" y="947417"/>
                  </a:lnTo>
                  <a:lnTo>
                    <a:pt x="1119408" y="940273"/>
                  </a:lnTo>
                  <a:lnTo>
                    <a:pt x="1126434" y="947417"/>
                  </a:lnTo>
                  <a:lnTo>
                    <a:pt x="1129967" y="964999"/>
                  </a:lnTo>
                  <a:lnTo>
                    <a:pt x="1136993" y="982581"/>
                  </a:lnTo>
                  <a:lnTo>
                    <a:pt x="1140526" y="986074"/>
                  </a:lnTo>
                  <a:lnTo>
                    <a:pt x="1147553" y="986074"/>
                  </a:lnTo>
                  <a:lnTo>
                    <a:pt x="1154579" y="982581"/>
                  </a:lnTo>
                  <a:lnTo>
                    <a:pt x="1158072" y="979049"/>
                  </a:lnTo>
                  <a:lnTo>
                    <a:pt x="1158072" y="975556"/>
                  </a:lnTo>
                  <a:lnTo>
                    <a:pt x="1161605" y="972024"/>
                  </a:lnTo>
                  <a:lnTo>
                    <a:pt x="1165138" y="968531"/>
                  </a:lnTo>
                  <a:lnTo>
                    <a:pt x="1168632" y="964999"/>
                  </a:lnTo>
                  <a:lnTo>
                    <a:pt x="1172165" y="961467"/>
                  </a:lnTo>
                  <a:lnTo>
                    <a:pt x="1172165" y="957974"/>
                  </a:lnTo>
                  <a:lnTo>
                    <a:pt x="1175658" y="957974"/>
                  </a:lnTo>
                  <a:lnTo>
                    <a:pt x="1179191" y="954442"/>
                  </a:lnTo>
                  <a:lnTo>
                    <a:pt x="1182724" y="950949"/>
                  </a:lnTo>
                  <a:lnTo>
                    <a:pt x="1186336" y="947417"/>
                  </a:lnTo>
                  <a:lnTo>
                    <a:pt x="1189830" y="943884"/>
                  </a:lnTo>
                  <a:lnTo>
                    <a:pt x="1189830" y="940273"/>
                  </a:lnTo>
                  <a:lnTo>
                    <a:pt x="1193363" y="936780"/>
                  </a:lnTo>
                  <a:lnTo>
                    <a:pt x="1196856" y="936780"/>
                  </a:lnTo>
                  <a:lnTo>
                    <a:pt x="1200389" y="933248"/>
                  </a:lnTo>
                  <a:lnTo>
                    <a:pt x="1203882" y="929755"/>
                  </a:lnTo>
                  <a:lnTo>
                    <a:pt x="1203882" y="926223"/>
                  </a:lnTo>
                  <a:lnTo>
                    <a:pt x="1207415" y="926223"/>
                  </a:lnTo>
                  <a:lnTo>
                    <a:pt x="1210948" y="922730"/>
                  </a:lnTo>
                  <a:lnTo>
                    <a:pt x="1214442" y="919198"/>
                  </a:lnTo>
                  <a:lnTo>
                    <a:pt x="1217975" y="915665"/>
                  </a:lnTo>
                  <a:lnTo>
                    <a:pt x="1221468" y="915665"/>
                  </a:lnTo>
                  <a:lnTo>
                    <a:pt x="1221468" y="912173"/>
                  </a:lnTo>
                  <a:lnTo>
                    <a:pt x="1225001" y="908640"/>
                  </a:lnTo>
                  <a:lnTo>
                    <a:pt x="1228534" y="908640"/>
                  </a:lnTo>
                  <a:lnTo>
                    <a:pt x="1232027" y="905148"/>
                  </a:lnTo>
                  <a:lnTo>
                    <a:pt x="1235560" y="901616"/>
                  </a:lnTo>
                  <a:lnTo>
                    <a:pt x="1235560" y="898083"/>
                  </a:lnTo>
                  <a:lnTo>
                    <a:pt x="1239054" y="898083"/>
                  </a:lnTo>
                  <a:lnTo>
                    <a:pt x="1242587" y="894591"/>
                  </a:lnTo>
                  <a:lnTo>
                    <a:pt x="1246080" y="894591"/>
                  </a:lnTo>
                  <a:lnTo>
                    <a:pt x="1249613" y="891058"/>
                  </a:lnTo>
                  <a:lnTo>
                    <a:pt x="1253146" y="887566"/>
                  </a:lnTo>
                  <a:lnTo>
                    <a:pt x="1256639" y="883954"/>
                  </a:lnTo>
                  <a:lnTo>
                    <a:pt x="1260172" y="880422"/>
                  </a:lnTo>
                  <a:lnTo>
                    <a:pt x="1263666" y="880422"/>
                  </a:lnTo>
                  <a:lnTo>
                    <a:pt x="1267199" y="876889"/>
                  </a:lnTo>
                  <a:lnTo>
                    <a:pt x="1267199" y="873397"/>
                  </a:lnTo>
                  <a:lnTo>
                    <a:pt x="1270732" y="873397"/>
                  </a:lnTo>
                  <a:lnTo>
                    <a:pt x="1274225" y="869864"/>
                  </a:lnTo>
                  <a:lnTo>
                    <a:pt x="1277837" y="869864"/>
                  </a:lnTo>
                  <a:lnTo>
                    <a:pt x="1281370" y="866372"/>
                  </a:lnTo>
                  <a:lnTo>
                    <a:pt x="1284864" y="862839"/>
                  </a:lnTo>
                  <a:lnTo>
                    <a:pt x="1288397" y="859347"/>
                  </a:lnTo>
                  <a:lnTo>
                    <a:pt x="1291930" y="855814"/>
                  </a:lnTo>
                  <a:lnTo>
                    <a:pt x="1295423" y="855814"/>
                  </a:lnTo>
                  <a:lnTo>
                    <a:pt x="1298956" y="852282"/>
                  </a:lnTo>
                  <a:lnTo>
                    <a:pt x="1302449" y="852282"/>
                  </a:lnTo>
                  <a:lnTo>
                    <a:pt x="1302449" y="848789"/>
                  </a:lnTo>
                  <a:lnTo>
                    <a:pt x="1305982" y="848789"/>
                  </a:lnTo>
                  <a:lnTo>
                    <a:pt x="1309476" y="845257"/>
                  </a:lnTo>
                  <a:lnTo>
                    <a:pt x="1313009" y="841764"/>
                  </a:lnTo>
                  <a:lnTo>
                    <a:pt x="1316542" y="841764"/>
                  </a:lnTo>
                  <a:lnTo>
                    <a:pt x="1316542" y="838232"/>
                  </a:lnTo>
                  <a:lnTo>
                    <a:pt x="1320035" y="838232"/>
                  </a:lnTo>
                  <a:lnTo>
                    <a:pt x="1323568" y="834700"/>
                  </a:lnTo>
                  <a:lnTo>
                    <a:pt x="1327061" y="831207"/>
                  </a:lnTo>
                  <a:lnTo>
                    <a:pt x="1330594" y="831207"/>
                  </a:lnTo>
                  <a:lnTo>
                    <a:pt x="1334127" y="827595"/>
                  </a:lnTo>
                  <a:lnTo>
                    <a:pt x="1337621" y="824063"/>
                  </a:lnTo>
                  <a:lnTo>
                    <a:pt x="1341154" y="820570"/>
                  </a:lnTo>
                  <a:lnTo>
                    <a:pt x="1344647" y="820570"/>
                  </a:lnTo>
                  <a:lnTo>
                    <a:pt x="1348180" y="817038"/>
                  </a:lnTo>
                  <a:lnTo>
                    <a:pt x="1351673" y="813546"/>
                  </a:lnTo>
                  <a:lnTo>
                    <a:pt x="1355206" y="810013"/>
                  </a:lnTo>
                  <a:lnTo>
                    <a:pt x="1358739" y="810013"/>
                  </a:lnTo>
                  <a:lnTo>
                    <a:pt x="1362233" y="806481"/>
                  </a:lnTo>
                  <a:lnTo>
                    <a:pt x="1365766" y="806481"/>
                  </a:lnTo>
                  <a:lnTo>
                    <a:pt x="1365766" y="802988"/>
                  </a:lnTo>
                  <a:lnTo>
                    <a:pt x="1369259" y="799456"/>
                  </a:lnTo>
                  <a:lnTo>
                    <a:pt x="1372871" y="799456"/>
                  </a:lnTo>
                  <a:lnTo>
                    <a:pt x="1376404" y="795963"/>
                  </a:lnTo>
                  <a:lnTo>
                    <a:pt x="1379937" y="792431"/>
                  </a:lnTo>
                  <a:lnTo>
                    <a:pt x="1383431" y="788899"/>
                  </a:lnTo>
                  <a:lnTo>
                    <a:pt x="1386964" y="788899"/>
                  </a:lnTo>
                  <a:lnTo>
                    <a:pt x="1390457" y="785406"/>
                  </a:lnTo>
                  <a:lnTo>
                    <a:pt x="1393990" y="781874"/>
                  </a:lnTo>
                  <a:lnTo>
                    <a:pt x="1397483" y="781874"/>
                  </a:lnTo>
                  <a:lnTo>
                    <a:pt x="1397483" y="778381"/>
                  </a:lnTo>
                  <a:lnTo>
                    <a:pt x="1401016" y="774849"/>
                  </a:lnTo>
                  <a:lnTo>
                    <a:pt x="1404549" y="774849"/>
                  </a:lnTo>
                  <a:lnTo>
                    <a:pt x="1408043" y="771237"/>
                  </a:lnTo>
                  <a:lnTo>
                    <a:pt x="1411576" y="767705"/>
                  </a:lnTo>
                  <a:lnTo>
                    <a:pt x="1411576" y="764212"/>
                  </a:lnTo>
                  <a:lnTo>
                    <a:pt x="1415069" y="764212"/>
                  </a:lnTo>
                  <a:lnTo>
                    <a:pt x="1418602" y="760680"/>
                  </a:lnTo>
                  <a:lnTo>
                    <a:pt x="1422135" y="757187"/>
                  </a:lnTo>
                  <a:lnTo>
                    <a:pt x="1425628" y="757187"/>
                  </a:lnTo>
                  <a:lnTo>
                    <a:pt x="1429161" y="753655"/>
                  </a:lnTo>
                  <a:lnTo>
                    <a:pt x="1429161" y="750162"/>
                  </a:lnTo>
                  <a:lnTo>
                    <a:pt x="1432655" y="746630"/>
                  </a:lnTo>
                  <a:lnTo>
                    <a:pt x="1436188" y="743097"/>
                  </a:lnTo>
                  <a:lnTo>
                    <a:pt x="1439681" y="743097"/>
                  </a:lnTo>
                  <a:lnTo>
                    <a:pt x="1443214" y="739605"/>
                  </a:lnTo>
                  <a:lnTo>
                    <a:pt x="1443214" y="736073"/>
                  </a:lnTo>
                  <a:lnTo>
                    <a:pt x="1446747" y="732580"/>
                  </a:lnTo>
                  <a:lnTo>
                    <a:pt x="1450240" y="729048"/>
                  </a:lnTo>
                  <a:lnTo>
                    <a:pt x="1453773" y="725515"/>
                  </a:lnTo>
                  <a:lnTo>
                    <a:pt x="1457267" y="722023"/>
                  </a:lnTo>
                  <a:lnTo>
                    <a:pt x="1460800" y="718490"/>
                  </a:lnTo>
                  <a:lnTo>
                    <a:pt x="1460800" y="714998"/>
                  </a:lnTo>
                  <a:lnTo>
                    <a:pt x="1464412" y="711386"/>
                  </a:lnTo>
                  <a:lnTo>
                    <a:pt x="1467945" y="707854"/>
                  </a:lnTo>
                  <a:lnTo>
                    <a:pt x="1471438" y="704361"/>
                  </a:lnTo>
                  <a:lnTo>
                    <a:pt x="1474971" y="700829"/>
                  </a:lnTo>
                  <a:lnTo>
                    <a:pt x="1478465" y="693804"/>
                  </a:lnTo>
                  <a:lnTo>
                    <a:pt x="1478465" y="690271"/>
                  </a:lnTo>
                  <a:lnTo>
                    <a:pt x="1481998" y="686779"/>
                  </a:lnTo>
                  <a:lnTo>
                    <a:pt x="1485491" y="679714"/>
                  </a:lnTo>
                  <a:lnTo>
                    <a:pt x="1489024" y="676221"/>
                  </a:lnTo>
                  <a:lnTo>
                    <a:pt x="1492557" y="669196"/>
                  </a:lnTo>
                  <a:lnTo>
                    <a:pt x="1492557" y="665664"/>
                  </a:lnTo>
                  <a:lnTo>
                    <a:pt x="1496050" y="658639"/>
                  </a:lnTo>
                  <a:lnTo>
                    <a:pt x="1499583" y="651495"/>
                  </a:lnTo>
                  <a:lnTo>
                    <a:pt x="1503077" y="648003"/>
                  </a:lnTo>
                  <a:lnTo>
                    <a:pt x="1506610" y="640978"/>
                  </a:lnTo>
                  <a:lnTo>
                    <a:pt x="1510143" y="633913"/>
                  </a:lnTo>
                  <a:lnTo>
                    <a:pt x="1510143" y="623395"/>
                  </a:lnTo>
                  <a:lnTo>
                    <a:pt x="1513636" y="616370"/>
                  </a:lnTo>
                  <a:lnTo>
                    <a:pt x="1517169" y="605813"/>
                  </a:lnTo>
                  <a:lnTo>
                    <a:pt x="1520662" y="595176"/>
                  </a:lnTo>
                  <a:lnTo>
                    <a:pt x="1524195" y="581087"/>
                  </a:lnTo>
                  <a:lnTo>
                    <a:pt x="1524195" y="563505"/>
                  </a:lnTo>
                  <a:lnTo>
                    <a:pt x="1527689" y="538818"/>
                  </a:lnTo>
                  <a:lnTo>
                    <a:pt x="1531222" y="507186"/>
                  </a:lnTo>
                  <a:lnTo>
                    <a:pt x="1534755" y="475435"/>
                  </a:lnTo>
                  <a:lnTo>
                    <a:pt x="1538248" y="443802"/>
                  </a:lnTo>
                  <a:lnTo>
                    <a:pt x="1541781" y="415544"/>
                  </a:lnTo>
                  <a:lnTo>
                    <a:pt x="1541781" y="390937"/>
                  </a:lnTo>
                  <a:lnTo>
                    <a:pt x="1545274" y="369743"/>
                  </a:lnTo>
                  <a:lnTo>
                    <a:pt x="1548807" y="355693"/>
                  </a:lnTo>
                  <a:lnTo>
                    <a:pt x="1552340" y="355693"/>
                  </a:lnTo>
                  <a:lnTo>
                    <a:pt x="1555953" y="362718"/>
                  </a:lnTo>
                  <a:lnTo>
                    <a:pt x="1555953" y="380419"/>
                  </a:lnTo>
                  <a:lnTo>
                    <a:pt x="1559446" y="398001"/>
                  </a:lnTo>
                  <a:lnTo>
                    <a:pt x="1562979" y="412051"/>
                  </a:lnTo>
                  <a:lnTo>
                    <a:pt x="1566472" y="426101"/>
                  </a:lnTo>
                  <a:lnTo>
                    <a:pt x="1570005" y="440270"/>
                  </a:lnTo>
                  <a:lnTo>
                    <a:pt x="1573538" y="447295"/>
                  </a:lnTo>
                  <a:lnTo>
                    <a:pt x="1573538" y="457852"/>
                  </a:lnTo>
                  <a:lnTo>
                    <a:pt x="1577032" y="461345"/>
                  </a:lnTo>
                  <a:lnTo>
                    <a:pt x="1580565" y="464877"/>
                  </a:lnTo>
                  <a:lnTo>
                    <a:pt x="1584058" y="468410"/>
                  </a:lnTo>
                  <a:lnTo>
                    <a:pt x="1587591" y="468410"/>
                  </a:lnTo>
                  <a:lnTo>
                    <a:pt x="1587591" y="464877"/>
                  </a:lnTo>
                  <a:lnTo>
                    <a:pt x="1591084" y="464877"/>
                  </a:lnTo>
                  <a:lnTo>
                    <a:pt x="1594617" y="457852"/>
                  </a:lnTo>
                  <a:lnTo>
                    <a:pt x="1598150" y="454320"/>
                  </a:lnTo>
                  <a:lnTo>
                    <a:pt x="1601644" y="447295"/>
                  </a:lnTo>
                  <a:lnTo>
                    <a:pt x="1605177" y="436738"/>
                  </a:lnTo>
                  <a:lnTo>
                    <a:pt x="1605177" y="426101"/>
                  </a:lnTo>
                  <a:lnTo>
                    <a:pt x="1608670" y="415544"/>
                  </a:lnTo>
                  <a:lnTo>
                    <a:pt x="1612203" y="401494"/>
                  </a:lnTo>
                  <a:lnTo>
                    <a:pt x="1615736" y="383912"/>
                  </a:lnTo>
                  <a:lnTo>
                    <a:pt x="1619229" y="366250"/>
                  </a:lnTo>
                  <a:lnTo>
                    <a:pt x="1619229" y="345135"/>
                  </a:lnTo>
                  <a:lnTo>
                    <a:pt x="1622762" y="320528"/>
                  </a:lnTo>
                  <a:lnTo>
                    <a:pt x="1626256" y="295842"/>
                  </a:lnTo>
                  <a:lnTo>
                    <a:pt x="1629789" y="271234"/>
                  </a:lnTo>
                  <a:lnTo>
                    <a:pt x="1633282" y="253533"/>
                  </a:lnTo>
                  <a:lnTo>
                    <a:pt x="1636815" y="250040"/>
                  </a:lnTo>
                  <a:lnTo>
                    <a:pt x="1636815" y="260677"/>
                  </a:lnTo>
                  <a:lnTo>
                    <a:pt x="1640348" y="281752"/>
                  </a:lnTo>
                  <a:lnTo>
                    <a:pt x="1643841" y="302867"/>
                  </a:lnTo>
                  <a:lnTo>
                    <a:pt x="1647454" y="324061"/>
                  </a:lnTo>
                  <a:lnTo>
                    <a:pt x="1650987" y="341643"/>
                  </a:lnTo>
                  <a:lnTo>
                    <a:pt x="1654480" y="355693"/>
                  </a:lnTo>
                  <a:lnTo>
                    <a:pt x="1654480" y="369743"/>
                  </a:lnTo>
                  <a:lnTo>
                    <a:pt x="1658013" y="380419"/>
                  </a:lnTo>
                  <a:lnTo>
                    <a:pt x="1661546" y="390937"/>
                  </a:lnTo>
                  <a:lnTo>
                    <a:pt x="1665039" y="401494"/>
                  </a:lnTo>
                  <a:lnTo>
                    <a:pt x="1668572" y="408519"/>
                  </a:lnTo>
                  <a:lnTo>
                    <a:pt x="1668572" y="415544"/>
                  </a:lnTo>
                  <a:lnTo>
                    <a:pt x="1672066" y="419076"/>
                  </a:lnTo>
                  <a:lnTo>
                    <a:pt x="1675599" y="426101"/>
                  </a:lnTo>
                  <a:lnTo>
                    <a:pt x="1679092" y="429713"/>
                  </a:lnTo>
                  <a:lnTo>
                    <a:pt x="1682625" y="433245"/>
                  </a:lnTo>
                  <a:lnTo>
                    <a:pt x="1686158" y="436738"/>
                  </a:lnTo>
                  <a:lnTo>
                    <a:pt x="1686158" y="440270"/>
                  </a:lnTo>
                  <a:lnTo>
                    <a:pt x="1689651" y="440270"/>
                  </a:lnTo>
                  <a:lnTo>
                    <a:pt x="1693184" y="443802"/>
                  </a:lnTo>
                  <a:lnTo>
                    <a:pt x="1696678" y="443802"/>
                  </a:lnTo>
                  <a:lnTo>
                    <a:pt x="1700211" y="447295"/>
                  </a:lnTo>
                  <a:lnTo>
                    <a:pt x="1703744" y="447295"/>
                  </a:lnTo>
                  <a:lnTo>
                    <a:pt x="1707237" y="447295"/>
                  </a:lnTo>
                  <a:lnTo>
                    <a:pt x="1710770" y="447295"/>
                  </a:lnTo>
                  <a:lnTo>
                    <a:pt x="1714263" y="447295"/>
                  </a:lnTo>
                  <a:lnTo>
                    <a:pt x="1717796" y="447295"/>
                  </a:lnTo>
                  <a:lnTo>
                    <a:pt x="1717796" y="443802"/>
                  </a:lnTo>
                  <a:lnTo>
                    <a:pt x="1721290" y="443802"/>
                  </a:lnTo>
                  <a:lnTo>
                    <a:pt x="1724823" y="443802"/>
                  </a:lnTo>
                  <a:lnTo>
                    <a:pt x="1728356" y="440270"/>
                  </a:lnTo>
                  <a:lnTo>
                    <a:pt x="1731849" y="440270"/>
                  </a:lnTo>
                  <a:lnTo>
                    <a:pt x="1731849" y="436738"/>
                  </a:lnTo>
                  <a:lnTo>
                    <a:pt x="1735382" y="436738"/>
                  </a:lnTo>
                  <a:lnTo>
                    <a:pt x="1735382" y="433245"/>
                  </a:lnTo>
                  <a:lnTo>
                    <a:pt x="1738994" y="433245"/>
                  </a:lnTo>
                  <a:lnTo>
                    <a:pt x="1738994" y="429713"/>
                  </a:lnTo>
                  <a:lnTo>
                    <a:pt x="1742488" y="429713"/>
                  </a:lnTo>
                  <a:lnTo>
                    <a:pt x="1742488" y="426101"/>
                  </a:lnTo>
                  <a:lnTo>
                    <a:pt x="1746021" y="422608"/>
                  </a:lnTo>
                  <a:lnTo>
                    <a:pt x="1749554" y="422608"/>
                  </a:lnTo>
                  <a:lnTo>
                    <a:pt x="1749554" y="419076"/>
                  </a:lnTo>
                  <a:lnTo>
                    <a:pt x="1753047" y="415544"/>
                  </a:lnTo>
                  <a:lnTo>
                    <a:pt x="1753047" y="412051"/>
                  </a:lnTo>
                  <a:lnTo>
                    <a:pt x="1756580" y="408519"/>
                  </a:lnTo>
                  <a:lnTo>
                    <a:pt x="1756580" y="405026"/>
                  </a:lnTo>
                  <a:lnTo>
                    <a:pt x="1760073" y="401494"/>
                  </a:lnTo>
                  <a:lnTo>
                    <a:pt x="1760073" y="398001"/>
                  </a:lnTo>
                  <a:lnTo>
                    <a:pt x="1763606" y="394469"/>
                  </a:lnTo>
                  <a:lnTo>
                    <a:pt x="1763606" y="390937"/>
                  </a:lnTo>
                  <a:lnTo>
                    <a:pt x="1767100" y="387444"/>
                  </a:lnTo>
                  <a:lnTo>
                    <a:pt x="1770633" y="380419"/>
                  </a:lnTo>
                  <a:lnTo>
                    <a:pt x="1770633" y="376887"/>
                  </a:lnTo>
                  <a:lnTo>
                    <a:pt x="1774166" y="373354"/>
                  </a:lnTo>
                  <a:lnTo>
                    <a:pt x="1774166" y="366250"/>
                  </a:lnTo>
                  <a:lnTo>
                    <a:pt x="1777659" y="359225"/>
                  </a:lnTo>
                  <a:lnTo>
                    <a:pt x="1777659" y="352200"/>
                  </a:lnTo>
                  <a:lnTo>
                    <a:pt x="1781192" y="345135"/>
                  </a:lnTo>
                  <a:lnTo>
                    <a:pt x="1781192" y="338110"/>
                  </a:lnTo>
                  <a:lnTo>
                    <a:pt x="1784685" y="331085"/>
                  </a:lnTo>
                  <a:lnTo>
                    <a:pt x="1784685" y="324061"/>
                  </a:lnTo>
                  <a:lnTo>
                    <a:pt x="1788218" y="313424"/>
                  </a:lnTo>
                  <a:lnTo>
                    <a:pt x="1791751" y="302867"/>
                  </a:lnTo>
                  <a:lnTo>
                    <a:pt x="1791751" y="292309"/>
                  </a:lnTo>
                  <a:lnTo>
                    <a:pt x="1795245" y="278259"/>
                  </a:lnTo>
                  <a:lnTo>
                    <a:pt x="1795245" y="264170"/>
                  </a:lnTo>
                  <a:lnTo>
                    <a:pt x="1798778" y="250040"/>
                  </a:lnTo>
                  <a:lnTo>
                    <a:pt x="1798778" y="232458"/>
                  </a:lnTo>
                  <a:lnTo>
                    <a:pt x="1802271" y="214876"/>
                  </a:lnTo>
                  <a:lnTo>
                    <a:pt x="1802271" y="193682"/>
                  </a:lnTo>
                  <a:lnTo>
                    <a:pt x="1805804" y="172567"/>
                  </a:lnTo>
                  <a:lnTo>
                    <a:pt x="1805804" y="154985"/>
                  </a:lnTo>
                  <a:lnTo>
                    <a:pt x="1809297" y="144468"/>
                  </a:lnTo>
                  <a:lnTo>
                    <a:pt x="1812830" y="147960"/>
                  </a:lnTo>
                  <a:lnTo>
                    <a:pt x="1812830" y="162050"/>
                  </a:lnTo>
                  <a:lnTo>
                    <a:pt x="1816363" y="183125"/>
                  </a:lnTo>
                  <a:lnTo>
                    <a:pt x="1816363" y="204319"/>
                  </a:lnTo>
                  <a:lnTo>
                    <a:pt x="1819857" y="221901"/>
                  </a:lnTo>
                  <a:lnTo>
                    <a:pt x="1819857" y="239483"/>
                  </a:lnTo>
                  <a:lnTo>
                    <a:pt x="1823390" y="253533"/>
                  </a:lnTo>
                  <a:lnTo>
                    <a:pt x="1823390" y="267702"/>
                  </a:lnTo>
                  <a:lnTo>
                    <a:pt x="1826883" y="281752"/>
                  </a:lnTo>
                  <a:lnTo>
                    <a:pt x="1830495" y="309892"/>
                  </a:lnTo>
                  <a:lnTo>
                    <a:pt x="1830495" y="348668"/>
                  </a:lnTo>
                  <a:lnTo>
                    <a:pt x="1834028" y="405026"/>
                  </a:lnTo>
                  <a:lnTo>
                    <a:pt x="1834028" y="461345"/>
                  </a:lnTo>
                  <a:lnTo>
                    <a:pt x="1837561" y="514211"/>
                  </a:lnTo>
                  <a:lnTo>
                    <a:pt x="1837561" y="545922"/>
                  </a:lnTo>
                  <a:lnTo>
                    <a:pt x="1841055" y="567037"/>
                  </a:lnTo>
                  <a:lnTo>
                    <a:pt x="1841055" y="581087"/>
                  </a:lnTo>
                  <a:lnTo>
                    <a:pt x="1844588" y="595176"/>
                  </a:lnTo>
                  <a:lnTo>
                    <a:pt x="1844588" y="609306"/>
                  </a:lnTo>
                  <a:lnTo>
                    <a:pt x="1848081" y="623395"/>
                  </a:lnTo>
                  <a:lnTo>
                    <a:pt x="1851614" y="640978"/>
                  </a:lnTo>
                  <a:lnTo>
                    <a:pt x="1851614" y="658639"/>
                  </a:lnTo>
                  <a:lnTo>
                    <a:pt x="1855147" y="669196"/>
                  </a:lnTo>
                  <a:lnTo>
                    <a:pt x="1855147" y="662172"/>
                  </a:lnTo>
                  <a:lnTo>
                    <a:pt x="1858640" y="644470"/>
                  </a:lnTo>
                  <a:lnTo>
                    <a:pt x="1858640" y="616370"/>
                  </a:lnTo>
                  <a:lnTo>
                    <a:pt x="1862173" y="584619"/>
                  </a:lnTo>
                  <a:lnTo>
                    <a:pt x="1862173" y="552987"/>
                  </a:lnTo>
                  <a:lnTo>
                    <a:pt x="1865667" y="521236"/>
                  </a:lnTo>
                  <a:lnTo>
                    <a:pt x="1865667" y="493096"/>
                  </a:lnTo>
                  <a:lnTo>
                    <a:pt x="1869200" y="464877"/>
                  </a:lnTo>
                  <a:lnTo>
                    <a:pt x="1872693" y="436738"/>
                  </a:lnTo>
                  <a:lnTo>
                    <a:pt x="1872693" y="408519"/>
                  </a:lnTo>
                  <a:lnTo>
                    <a:pt x="1876226" y="380419"/>
                  </a:lnTo>
                  <a:lnTo>
                    <a:pt x="1876226" y="355693"/>
                  </a:lnTo>
                  <a:lnTo>
                    <a:pt x="1879759" y="334618"/>
                  </a:lnTo>
                  <a:lnTo>
                    <a:pt x="1879759" y="327553"/>
                  </a:lnTo>
                  <a:lnTo>
                    <a:pt x="1883252" y="331085"/>
                  </a:lnTo>
                  <a:lnTo>
                    <a:pt x="1883252" y="352200"/>
                  </a:lnTo>
                  <a:lnTo>
                    <a:pt x="1886785" y="380419"/>
                  </a:lnTo>
                  <a:lnTo>
                    <a:pt x="1886785" y="412051"/>
                  </a:lnTo>
                  <a:lnTo>
                    <a:pt x="1890279" y="440270"/>
                  </a:lnTo>
                  <a:lnTo>
                    <a:pt x="1893812" y="454320"/>
                  </a:lnTo>
                  <a:lnTo>
                    <a:pt x="1893812" y="457852"/>
                  </a:lnTo>
                  <a:lnTo>
                    <a:pt x="1897345" y="461345"/>
                  </a:lnTo>
                  <a:lnTo>
                    <a:pt x="1897345" y="464877"/>
                  </a:lnTo>
                  <a:lnTo>
                    <a:pt x="1900838" y="471902"/>
                  </a:lnTo>
                  <a:lnTo>
                    <a:pt x="1900838" y="482460"/>
                  </a:lnTo>
                  <a:lnTo>
                    <a:pt x="1904371" y="493096"/>
                  </a:lnTo>
                  <a:lnTo>
                    <a:pt x="1904371" y="507186"/>
                  </a:lnTo>
                  <a:lnTo>
                    <a:pt x="1907864" y="517703"/>
                  </a:lnTo>
                  <a:lnTo>
                    <a:pt x="1907864" y="528261"/>
                  </a:lnTo>
                  <a:lnTo>
                    <a:pt x="1911397" y="538818"/>
                  </a:lnTo>
                  <a:lnTo>
                    <a:pt x="1914891" y="542311"/>
                  </a:lnTo>
                  <a:lnTo>
                    <a:pt x="1914891" y="535286"/>
                  </a:lnTo>
                  <a:lnTo>
                    <a:pt x="1918424" y="514211"/>
                  </a:lnTo>
                  <a:lnTo>
                    <a:pt x="1918424" y="478927"/>
                  </a:lnTo>
                  <a:lnTo>
                    <a:pt x="1921957" y="440270"/>
                  </a:lnTo>
                  <a:lnTo>
                    <a:pt x="1921957" y="394469"/>
                  </a:lnTo>
                  <a:lnTo>
                    <a:pt x="1925569" y="355693"/>
                  </a:lnTo>
                  <a:lnTo>
                    <a:pt x="1925569" y="324061"/>
                  </a:lnTo>
                  <a:lnTo>
                    <a:pt x="1929062" y="306359"/>
                  </a:lnTo>
                  <a:lnTo>
                    <a:pt x="1929062" y="295842"/>
                  </a:lnTo>
                  <a:lnTo>
                    <a:pt x="1932595" y="295842"/>
                  </a:lnTo>
                  <a:lnTo>
                    <a:pt x="1936089" y="292309"/>
                  </a:lnTo>
                  <a:lnTo>
                    <a:pt x="1936089" y="288817"/>
                  </a:lnTo>
                  <a:lnTo>
                    <a:pt x="1939622" y="281752"/>
                  </a:lnTo>
                  <a:lnTo>
                    <a:pt x="1939622" y="271234"/>
                  </a:lnTo>
                  <a:lnTo>
                    <a:pt x="1943155" y="260677"/>
                  </a:lnTo>
                  <a:lnTo>
                    <a:pt x="1943155" y="246508"/>
                  </a:lnTo>
                  <a:lnTo>
                    <a:pt x="1946648" y="235951"/>
                  </a:lnTo>
                  <a:lnTo>
                    <a:pt x="1946648" y="232458"/>
                  </a:lnTo>
                  <a:lnTo>
                    <a:pt x="1950181" y="239483"/>
                  </a:lnTo>
                  <a:lnTo>
                    <a:pt x="1950181" y="257065"/>
                  </a:lnTo>
                  <a:lnTo>
                    <a:pt x="1953674" y="281752"/>
                  </a:lnTo>
                  <a:lnTo>
                    <a:pt x="1957207" y="306359"/>
                  </a:lnTo>
                  <a:lnTo>
                    <a:pt x="1957207" y="331085"/>
                  </a:lnTo>
                  <a:lnTo>
                    <a:pt x="1960701" y="352200"/>
                  </a:lnTo>
                  <a:lnTo>
                    <a:pt x="1960701" y="369743"/>
                  </a:lnTo>
                  <a:lnTo>
                    <a:pt x="1964234" y="387444"/>
                  </a:lnTo>
                  <a:lnTo>
                    <a:pt x="1964234" y="401494"/>
                  </a:lnTo>
                  <a:lnTo>
                    <a:pt x="1967767" y="415544"/>
                  </a:lnTo>
                  <a:lnTo>
                    <a:pt x="1967767" y="426101"/>
                  </a:lnTo>
                  <a:lnTo>
                    <a:pt x="1971260" y="436738"/>
                  </a:lnTo>
                  <a:lnTo>
                    <a:pt x="1971260" y="443802"/>
                  </a:lnTo>
                  <a:lnTo>
                    <a:pt x="1974793" y="454320"/>
                  </a:lnTo>
                  <a:lnTo>
                    <a:pt x="1978286" y="461345"/>
                  </a:lnTo>
                  <a:lnTo>
                    <a:pt x="1978286" y="464877"/>
                  </a:lnTo>
                  <a:lnTo>
                    <a:pt x="1981819" y="471902"/>
                  </a:lnTo>
                  <a:lnTo>
                    <a:pt x="1981819" y="475435"/>
                  </a:lnTo>
                  <a:lnTo>
                    <a:pt x="1985352" y="482460"/>
                  </a:lnTo>
                  <a:lnTo>
                    <a:pt x="1985352" y="485992"/>
                  </a:lnTo>
                  <a:lnTo>
                    <a:pt x="1988846" y="485992"/>
                  </a:lnTo>
                  <a:lnTo>
                    <a:pt x="1988846" y="489604"/>
                  </a:lnTo>
                  <a:lnTo>
                    <a:pt x="1992379" y="493096"/>
                  </a:lnTo>
                  <a:lnTo>
                    <a:pt x="1995872" y="493096"/>
                  </a:lnTo>
                  <a:lnTo>
                    <a:pt x="1995872" y="496629"/>
                  </a:lnTo>
                  <a:lnTo>
                    <a:pt x="1999405" y="496629"/>
                  </a:lnTo>
                  <a:lnTo>
                    <a:pt x="2002898" y="496629"/>
                  </a:lnTo>
                  <a:lnTo>
                    <a:pt x="2006431" y="496629"/>
                  </a:lnTo>
                  <a:lnTo>
                    <a:pt x="2009964" y="496629"/>
                  </a:lnTo>
                  <a:lnTo>
                    <a:pt x="2009964" y="493096"/>
                  </a:lnTo>
                  <a:lnTo>
                    <a:pt x="2013458" y="493096"/>
                  </a:lnTo>
                  <a:lnTo>
                    <a:pt x="2017070" y="493096"/>
                  </a:lnTo>
                  <a:lnTo>
                    <a:pt x="2017070" y="489604"/>
                  </a:lnTo>
                  <a:lnTo>
                    <a:pt x="2020603" y="489604"/>
                  </a:lnTo>
                  <a:lnTo>
                    <a:pt x="2020603" y="485992"/>
                  </a:lnTo>
                  <a:lnTo>
                    <a:pt x="2024096" y="482460"/>
                  </a:lnTo>
                  <a:lnTo>
                    <a:pt x="2027629" y="478927"/>
                  </a:lnTo>
                  <a:lnTo>
                    <a:pt x="2027629" y="475435"/>
                  </a:lnTo>
                  <a:lnTo>
                    <a:pt x="2031162" y="471902"/>
                  </a:lnTo>
                  <a:lnTo>
                    <a:pt x="2031162" y="468410"/>
                  </a:lnTo>
                  <a:lnTo>
                    <a:pt x="2034656" y="461345"/>
                  </a:lnTo>
                  <a:lnTo>
                    <a:pt x="2038189" y="457852"/>
                  </a:lnTo>
                  <a:lnTo>
                    <a:pt x="2038189" y="454320"/>
                  </a:lnTo>
                  <a:lnTo>
                    <a:pt x="2041682" y="447295"/>
                  </a:lnTo>
                  <a:lnTo>
                    <a:pt x="2041682" y="440270"/>
                  </a:lnTo>
                  <a:lnTo>
                    <a:pt x="2045215" y="436738"/>
                  </a:lnTo>
                  <a:lnTo>
                    <a:pt x="2045215" y="426101"/>
                  </a:lnTo>
                  <a:lnTo>
                    <a:pt x="2048708" y="419076"/>
                  </a:lnTo>
                  <a:lnTo>
                    <a:pt x="2048708" y="412051"/>
                  </a:lnTo>
                  <a:lnTo>
                    <a:pt x="2052241" y="401494"/>
                  </a:lnTo>
                  <a:lnTo>
                    <a:pt x="2052241" y="390937"/>
                  </a:lnTo>
                  <a:lnTo>
                    <a:pt x="2055774" y="376887"/>
                  </a:lnTo>
                  <a:lnTo>
                    <a:pt x="2059268" y="362718"/>
                  </a:lnTo>
                  <a:lnTo>
                    <a:pt x="2059268" y="345135"/>
                  </a:lnTo>
                  <a:lnTo>
                    <a:pt x="2062801" y="327553"/>
                  </a:lnTo>
                  <a:lnTo>
                    <a:pt x="2062801" y="309892"/>
                  </a:lnTo>
                  <a:lnTo>
                    <a:pt x="2066294" y="295842"/>
                  </a:lnTo>
                  <a:lnTo>
                    <a:pt x="2066294" y="285284"/>
                  </a:lnTo>
                  <a:lnTo>
                    <a:pt x="2069827" y="292309"/>
                  </a:lnTo>
                  <a:lnTo>
                    <a:pt x="2069827" y="313424"/>
                  </a:lnTo>
                  <a:lnTo>
                    <a:pt x="2073360" y="345135"/>
                  </a:lnTo>
                  <a:lnTo>
                    <a:pt x="2073360" y="373354"/>
                  </a:lnTo>
                  <a:lnTo>
                    <a:pt x="2076853" y="398001"/>
                  </a:lnTo>
                  <a:lnTo>
                    <a:pt x="2080386" y="422608"/>
                  </a:lnTo>
                  <a:lnTo>
                    <a:pt x="2080386" y="440270"/>
                  </a:lnTo>
                  <a:lnTo>
                    <a:pt x="2083880" y="454320"/>
                  </a:lnTo>
                  <a:lnTo>
                    <a:pt x="2083880" y="468410"/>
                  </a:lnTo>
                  <a:lnTo>
                    <a:pt x="2087413" y="478927"/>
                  </a:lnTo>
                  <a:lnTo>
                    <a:pt x="2087413" y="482460"/>
                  </a:lnTo>
                  <a:lnTo>
                    <a:pt x="2090906" y="478927"/>
                  </a:lnTo>
                  <a:lnTo>
                    <a:pt x="2090906" y="464877"/>
                  </a:lnTo>
                  <a:lnTo>
                    <a:pt x="2094439" y="436738"/>
                  </a:lnTo>
                  <a:lnTo>
                    <a:pt x="2094439" y="398001"/>
                  </a:lnTo>
                  <a:lnTo>
                    <a:pt x="2097972" y="366250"/>
                  </a:lnTo>
                  <a:lnTo>
                    <a:pt x="2101465" y="345135"/>
                  </a:lnTo>
                  <a:lnTo>
                    <a:pt x="2101465" y="334618"/>
                  </a:lnTo>
                  <a:lnTo>
                    <a:pt x="2104998" y="341643"/>
                  </a:lnTo>
                  <a:lnTo>
                    <a:pt x="2104998" y="359225"/>
                  </a:lnTo>
                  <a:lnTo>
                    <a:pt x="2108611" y="376887"/>
                  </a:lnTo>
                  <a:lnTo>
                    <a:pt x="2108611" y="394469"/>
                  </a:lnTo>
                  <a:lnTo>
                    <a:pt x="2112104" y="408519"/>
                  </a:lnTo>
                  <a:lnTo>
                    <a:pt x="2112104" y="419076"/>
                  </a:lnTo>
                  <a:lnTo>
                    <a:pt x="2115637" y="426101"/>
                  </a:lnTo>
                  <a:lnTo>
                    <a:pt x="2115637" y="433245"/>
                  </a:lnTo>
                  <a:lnTo>
                    <a:pt x="2119170" y="440270"/>
                  </a:lnTo>
                  <a:lnTo>
                    <a:pt x="2122663" y="443802"/>
                  </a:lnTo>
                  <a:lnTo>
                    <a:pt x="2122663" y="447295"/>
                  </a:lnTo>
                  <a:lnTo>
                    <a:pt x="2126196" y="447295"/>
                  </a:lnTo>
                  <a:lnTo>
                    <a:pt x="2129690" y="447295"/>
                  </a:lnTo>
                  <a:lnTo>
                    <a:pt x="2133223" y="447295"/>
                  </a:lnTo>
                  <a:lnTo>
                    <a:pt x="2133223" y="443802"/>
                  </a:lnTo>
                  <a:lnTo>
                    <a:pt x="2136756" y="443802"/>
                  </a:lnTo>
                  <a:lnTo>
                    <a:pt x="2136756" y="440270"/>
                  </a:lnTo>
                  <a:lnTo>
                    <a:pt x="2140249" y="436738"/>
                  </a:lnTo>
                  <a:lnTo>
                    <a:pt x="2143782" y="433245"/>
                  </a:lnTo>
                  <a:lnTo>
                    <a:pt x="2143782" y="426101"/>
                  </a:lnTo>
                  <a:lnTo>
                    <a:pt x="2147275" y="422608"/>
                  </a:lnTo>
                  <a:lnTo>
                    <a:pt x="2147275" y="415544"/>
                  </a:lnTo>
                  <a:lnTo>
                    <a:pt x="2150808" y="408519"/>
                  </a:lnTo>
                  <a:lnTo>
                    <a:pt x="2150808" y="401494"/>
                  </a:lnTo>
                  <a:lnTo>
                    <a:pt x="2154302" y="390937"/>
                  </a:lnTo>
                  <a:lnTo>
                    <a:pt x="2154302" y="380419"/>
                  </a:lnTo>
                  <a:lnTo>
                    <a:pt x="2157835" y="373354"/>
                  </a:lnTo>
                  <a:lnTo>
                    <a:pt x="2157835" y="369743"/>
                  </a:lnTo>
                  <a:lnTo>
                    <a:pt x="2161368" y="369743"/>
                  </a:lnTo>
                  <a:lnTo>
                    <a:pt x="2164861" y="380419"/>
                  </a:lnTo>
                  <a:lnTo>
                    <a:pt x="2164861" y="394469"/>
                  </a:lnTo>
                  <a:lnTo>
                    <a:pt x="2168394" y="405026"/>
                  </a:lnTo>
                  <a:lnTo>
                    <a:pt x="2171887" y="398001"/>
                  </a:lnTo>
                  <a:lnTo>
                    <a:pt x="2171887" y="383912"/>
                  </a:lnTo>
                  <a:lnTo>
                    <a:pt x="2175420" y="373354"/>
                  </a:lnTo>
                  <a:lnTo>
                    <a:pt x="2175420" y="369743"/>
                  </a:lnTo>
                  <a:lnTo>
                    <a:pt x="2178953" y="380419"/>
                  </a:lnTo>
                  <a:lnTo>
                    <a:pt x="2182447" y="394469"/>
                  </a:lnTo>
                  <a:lnTo>
                    <a:pt x="2182447" y="412051"/>
                  </a:lnTo>
                  <a:lnTo>
                    <a:pt x="2185980" y="422608"/>
                  </a:lnTo>
                  <a:lnTo>
                    <a:pt x="2185980" y="436738"/>
                  </a:lnTo>
                  <a:lnTo>
                    <a:pt x="2189473" y="447295"/>
                  </a:lnTo>
                  <a:lnTo>
                    <a:pt x="2189473" y="461345"/>
                  </a:lnTo>
                  <a:lnTo>
                    <a:pt x="2193006" y="468410"/>
                  </a:lnTo>
                  <a:lnTo>
                    <a:pt x="2193006" y="475435"/>
                  </a:lnTo>
                  <a:lnTo>
                    <a:pt x="2196499" y="482460"/>
                  </a:lnTo>
                  <a:lnTo>
                    <a:pt x="2200112" y="485992"/>
                  </a:lnTo>
                  <a:lnTo>
                    <a:pt x="2203645" y="485992"/>
                  </a:lnTo>
                  <a:lnTo>
                    <a:pt x="2207178" y="482460"/>
                  </a:lnTo>
                  <a:lnTo>
                    <a:pt x="2210671" y="478927"/>
                  </a:lnTo>
                  <a:lnTo>
                    <a:pt x="2214204" y="475435"/>
                  </a:lnTo>
                  <a:lnTo>
                    <a:pt x="2214204" y="471902"/>
                  </a:lnTo>
                  <a:lnTo>
                    <a:pt x="2217697" y="468410"/>
                  </a:lnTo>
                  <a:lnTo>
                    <a:pt x="2217697" y="464877"/>
                  </a:lnTo>
                  <a:lnTo>
                    <a:pt x="2221230" y="457852"/>
                  </a:lnTo>
                  <a:lnTo>
                    <a:pt x="2224763" y="454320"/>
                  </a:lnTo>
                  <a:lnTo>
                    <a:pt x="2224763" y="450827"/>
                  </a:lnTo>
                  <a:lnTo>
                    <a:pt x="2228257" y="443802"/>
                  </a:lnTo>
                  <a:lnTo>
                    <a:pt x="2228257" y="436738"/>
                  </a:lnTo>
                  <a:lnTo>
                    <a:pt x="2231790" y="429713"/>
                  </a:lnTo>
                  <a:lnTo>
                    <a:pt x="2231790" y="422608"/>
                  </a:lnTo>
                  <a:lnTo>
                    <a:pt x="2235283" y="412051"/>
                  </a:lnTo>
                  <a:lnTo>
                    <a:pt x="2235283" y="405026"/>
                  </a:lnTo>
                  <a:lnTo>
                    <a:pt x="2238816" y="394469"/>
                  </a:lnTo>
                  <a:lnTo>
                    <a:pt x="2238816" y="390937"/>
                  </a:lnTo>
                  <a:lnTo>
                    <a:pt x="2242309" y="398001"/>
                  </a:lnTo>
                  <a:lnTo>
                    <a:pt x="2245842" y="419076"/>
                  </a:lnTo>
                  <a:lnTo>
                    <a:pt x="2245842" y="461345"/>
                  </a:lnTo>
                  <a:lnTo>
                    <a:pt x="2249375" y="524728"/>
                  </a:lnTo>
                  <a:lnTo>
                    <a:pt x="2249375" y="626888"/>
                  </a:lnTo>
                  <a:lnTo>
                    <a:pt x="2252869" y="637445"/>
                  </a:lnTo>
                  <a:lnTo>
                    <a:pt x="2252869" y="531793"/>
                  </a:lnTo>
                  <a:lnTo>
                    <a:pt x="2256402" y="489604"/>
                  </a:lnTo>
                  <a:lnTo>
                    <a:pt x="2256402" y="471902"/>
                  </a:lnTo>
                  <a:lnTo>
                    <a:pt x="2259895" y="464877"/>
                  </a:lnTo>
                  <a:lnTo>
                    <a:pt x="2263428" y="461345"/>
                  </a:lnTo>
                  <a:lnTo>
                    <a:pt x="2266961" y="461345"/>
                  </a:lnTo>
                  <a:lnTo>
                    <a:pt x="2270454" y="457852"/>
                  </a:lnTo>
                  <a:lnTo>
                    <a:pt x="2273987" y="454320"/>
                  </a:lnTo>
                  <a:lnTo>
                    <a:pt x="2273987" y="450827"/>
                  </a:lnTo>
                  <a:lnTo>
                    <a:pt x="2277481" y="447295"/>
                  </a:lnTo>
                  <a:lnTo>
                    <a:pt x="2281014" y="443802"/>
                  </a:lnTo>
                  <a:lnTo>
                    <a:pt x="2281014" y="440270"/>
                  </a:lnTo>
                  <a:lnTo>
                    <a:pt x="2284507" y="436738"/>
                  </a:lnTo>
                  <a:lnTo>
                    <a:pt x="2288040" y="429713"/>
                  </a:lnTo>
                  <a:lnTo>
                    <a:pt x="2288040" y="426101"/>
                  </a:lnTo>
                  <a:lnTo>
                    <a:pt x="2291652" y="419076"/>
                  </a:lnTo>
                  <a:lnTo>
                    <a:pt x="2291652" y="415544"/>
                  </a:lnTo>
                  <a:lnTo>
                    <a:pt x="2295185" y="412051"/>
                  </a:lnTo>
                  <a:lnTo>
                    <a:pt x="2298679" y="426101"/>
                  </a:lnTo>
                  <a:lnTo>
                    <a:pt x="2298679" y="464877"/>
                  </a:lnTo>
                  <a:lnTo>
                    <a:pt x="2302212" y="545922"/>
                  </a:lnTo>
                  <a:lnTo>
                    <a:pt x="2302212" y="644470"/>
                  </a:lnTo>
                  <a:lnTo>
                    <a:pt x="2305705" y="528261"/>
                  </a:lnTo>
                  <a:lnTo>
                    <a:pt x="2309238" y="457852"/>
                  </a:lnTo>
                  <a:lnTo>
                    <a:pt x="2309238" y="436738"/>
                  </a:lnTo>
                  <a:lnTo>
                    <a:pt x="2309238" y="422608"/>
                  </a:lnTo>
                  <a:lnTo>
                    <a:pt x="2312771" y="419076"/>
                  </a:lnTo>
                  <a:lnTo>
                    <a:pt x="2312771" y="415544"/>
                  </a:lnTo>
                  <a:lnTo>
                    <a:pt x="2316264" y="415544"/>
                  </a:lnTo>
                  <a:lnTo>
                    <a:pt x="2319797" y="412051"/>
                  </a:lnTo>
                  <a:lnTo>
                    <a:pt x="2323291" y="412051"/>
                  </a:lnTo>
                  <a:lnTo>
                    <a:pt x="2323291" y="408519"/>
                  </a:lnTo>
                  <a:lnTo>
                    <a:pt x="2326824" y="408519"/>
                  </a:lnTo>
                  <a:lnTo>
                    <a:pt x="2326824" y="405026"/>
                  </a:lnTo>
                  <a:lnTo>
                    <a:pt x="2330317" y="401494"/>
                  </a:lnTo>
                  <a:lnTo>
                    <a:pt x="2333850" y="398001"/>
                  </a:lnTo>
                  <a:lnTo>
                    <a:pt x="2333850" y="394469"/>
                  </a:lnTo>
                  <a:lnTo>
                    <a:pt x="2333850" y="390937"/>
                  </a:lnTo>
                  <a:lnTo>
                    <a:pt x="2337383" y="387444"/>
                  </a:lnTo>
                  <a:lnTo>
                    <a:pt x="2337383" y="383912"/>
                  </a:lnTo>
                  <a:lnTo>
                    <a:pt x="2340876" y="383912"/>
                  </a:lnTo>
                  <a:lnTo>
                    <a:pt x="2340876" y="387444"/>
                  </a:lnTo>
                  <a:lnTo>
                    <a:pt x="2340876" y="401494"/>
                  </a:lnTo>
                  <a:lnTo>
                    <a:pt x="2344409" y="429713"/>
                  </a:lnTo>
                  <a:lnTo>
                    <a:pt x="2344409" y="464877"/>
                  </a:lnTo>
                  <a:lnTo>
                    <a:pt x="2347903" y="493096"/>
                  </a:lnTo>
                  <a:lnTo>
                    <a:pt x="2347903" y="482460"/>
                  </a:lnTo>
                  <a:lnTo>
                    <a:pt x="2347903" y="450827"/>
                  </a:lnTo>
                  <a:lnTo>
                    <a:pt x="2351436" y="429713"/>
                  </a:lnTo>
                  <a:lnTo>
                    <a:pt x="2351436" y="419076"/>
                  </a:lnTo>
                  <a:lnTo>
                    <a:pt x="2354969" y="412051"/>
                  </a:lnTo>
                  <a:lnTo>
                    <a:pt x="2354969" y="408519"/>
                  </a:lnTo>
                  <a:lnTo>
                    <a:pt x="2358462" y="405026"/>
                  </a:lnTo>
                  <a:lnTo>
                    <a:pt x="2358462" y="401494"/>
                  </a:lnTo>
                  <a:lnTo>
                    <a:pt x="2361995" y="401494"/>
                  </a:lnTo>
                  <a:lnTo>
                    <a:pt x="2361995" y="398001"/>
                  </a:lnTo>
                  <a:lnTo>
                    <a:pt x="2365488" y="398001"/>
                  </a:lnTo>
                  <a:lnTo>
                    <a:pt x="2365488" y="394469"/>
                  </a:lnTo>
                  <a:lnTo>
                    <a:pt x="2369021" y="390937"/>
                  </a:lnTo>
                  <a:lnTo>
                    <a:pt x="2372515" y="387444"/>
                  </a:lnTo>
                  <a:lnTo>
                    <a:pt x="2372515" y="383912"/>
                  </a:lnTo>
                  <a:lnTo>
                    <a:pt x="2376048" y="383912"/>
                  </a:lnTo>
                  <a:lnTo>
                    <a:pt x="2379581" y="387444"/>
                  </a:lnTo>
                  <a:lnTo>
                    <a:pt x="2379581" y="401494"/>
                  </a:lnTo>
                  <a:lnTo>
                    <a:pt x="2379581" y="415544"/>
                  </a:lnTo>
                  <a:lnTo>
                    <a:pt x="2383193" y="422608"/>
                  </a:lnTo>
                  <a:lnTo>
                    <a:pt x="2383193" y="419076"/>
                  </a:lnTo>
                  <a:lnTo>
                    <a:pt x="2386686" y="405026"/>
                  </a:lnTo>
                  <a:lnTo>
                    <a:pt x="2386686" y="390937"/>
                  </a:lnTo>
                  <a:lnTo>
                    <a:pt x="2390219" y="383912"/>
                  </a:lnTo>
                  <a:lnTo>
                    <a:pt x="2390219" y="380419"/>
                  </a:lnTo>
                  <a:lnTo>
                    <a:pt x="2390219" y="376887"/>
                  </a:lnTo>
                  <a:lnTo>
                    <a:pt x="2393713" y="376887"/>
                  </a:lnTo>
                  <a:lnTo>
                    <a:pt x="2393713" y="373354"/>
                  </a:lnTo>
                  <a:lnTo>
                    <a:pt x="2397246" y="373354"/>
                  </a:lnTo>
                  <a:lnTo>
                    <a:pt x="2397246" y="369743"/>
                  </a:lnTo>
                  <a:lnTo>
                    <a:pt x="2400779" y="369743"/>
                  </a:lnTo>
                  <a:lnTo>
                    <a:pt x="2404272" y="366250"/>
                  </a:lnTo>
                  <a:lnTo>
                    <a:pt x="2407805" y="366250"/>
                  </a:lnTo>
                  <a:lnTo>
                    <a:pt x="2407805" y="362718"/>
                  </a:lnTo>
                  <a:lnTo>
                    <a:pt x="2411298" y="362718"/>
                  </a:lnTo>
                  <a:lnTo>
                    <a:pt x="2414831" y="366250"/>
                  </a:lnTo>
                  <a:lnTo>
                    <a:pt x="2414831" y="369743"/>
                  </a:lnTo>
                  <a:lnTo>
                    <a:pt x="2418364" y="376887"/>
                  </a:lnTo>
                  <a:lnTo>
                    <a:pt x="2418364" y="380419"/>
                  </a:lnTo>
                  <a:lnTo>
                    <a:pt x="2421858" y="383912"/>
                  </a:lnTo>
                  <a:lnTo>
                    <a:pt x="2421858" y="380419"/>
                  </a:lnTo>
                  <a:lnTo>
                    <a:pt x="2421858" y="373354"/>
                  </a:lnTo>
                  <a:lnTo>
                    <a:pt x="2425391" y="369743"/>
                  </a:lnTo>
                  <a:lnTo>
                    <a:pt x="2428884" y="366250"/>
                  </a:lnTo>
                  <a:lnTo>
                    <a:pt x="2428884" y="362718"/>
                  </a:lnTo>
                  <a:lnTo>
                    <a:pt x="2432417" y="362718"/>
                  </a:lnTo>
                  <a:lnTo>
                    <a:pt x="2432417" y="359225"/>
                  </a:lnTo>
                  <a:lnTo>
                    <a:pt x="2435910" y="359225"/>
                  </a:lnTo>
                  <a:lnTo>
                    <a:pt x="2435910" y="355693"/>
                  </a:lnTo>
                  <a:lnTo>
                    <a:pt x="2439443" y="355693"/>
                  </a:lnTo>
                  <a:lnTo>
                    <a:pt x="2442976" y="355693"/>
                  </a:lnTo>
                  <a:lnTo>
                    <a:pt x="2446470" y="352200"/>
                  </a:lnTo>
                  <a:lnTo>
                    <a:pt x="2450003" y="355693"/>
                  </a:lnTo>
                  <a:lnTo>
                    <a:pt x="2453496" y="359225"/>
                  </a:lnTo>
                  <a:lnTo>
                    <a:pt x="2453496" y="352200"/>
                  </a:lnTo>
                  <a:lnTo>
                    <a:pt x="2457029" y="348668"/>
                  </a:lnTo>
                  <a:lnTo>
                    <a:pt x="2457029" y="341643"/>
                  </a:lnTo>
                  <a:lnTo>
                    <a:pt x="2460562" y="341643"/>
                  </a:lnTo>
                  <a:lnTo>
                    <a:pt x="2460562" y="338110"/>
                  </a:lnTo>
                  <a:lnTo>
                    <a:pt x="2464055" y="334618"/>
                  </a:lnTo>
                  <a:lnTo>
                    <a:pt x="2467588" y="331086"/>
                  </a:lnTo>
                  <a:lnTo>
                    <a:pt x="2467588" y="327553"/>
                  </a:lnTo>
                  <a:lnTo>
                    <a:pt x="2471082" y="327553"/>
                  </a:lnTo>
                  <a:lnTo>
                    <a:pt x="2471082" y="324061"/>
                  </a:lnTo>
                  <a:lnTo>
                    <a:pt x="2474694" y="320528"/>
                  </a:lnTo>
                  <a:lnTo>
                    <a:pt x="2478227" y="317036"/>
                  </a:lnTo>
                  <a:lnTo>
                    <a:pt x="2478227" y="320528"/>
                  </a:lnTo>
                  <a:lnTo>
                    <a:pt x="2481720" y="327553"/>
                  </a:lnTo>
                  <a:lnTo>
                    <a:pt x="2481720" y="331086"/>
                  </a:lnTo>
                  <a:lnTo>
                    <a:pt x="2485253" y="331086"/>
                  </a:lnTo>
                  <a:lnTo>
                    <a:pt x="2485253" y="327553"/>
                  </a:lnTo>
                  <a:lnTo>
                    <a:pt x="2488786" y="327553"/>
                  </a:lnTo>
                  <a:lnTo>
                    <a:pt x="2488786" y="324061"/>
                  </a:lnTo>
                  <a:lnTo>
                    <a:pt x="2492280" y="324061"/>
                  </a:lnTo>
                  <a:lnTo>
                    <a:pt x="2492280" y="320528"/>
                  </a:lnTo>
                  <a:lnTo>
                    <a:pt x="2495813" y="317036"/>
                  </a:lnTo>
                  <a:lnTo>
                    <a:pt x="2495813" y="313424"/>
                  </a:lnTo>
                  <a:lnTo>
                    <a:pt x="2499306" y="313424"/>
                  </a:lnTo>
                  <a:lnTo>
                    <a:pt x="2499306" y="317036"/>
                  </a:lnTo>
                  <a:lnTo>
                    <a:pt x="2502839" y="320528"/>
                  </a:lnTo>
                  <a:lnTo>
                    <a:pt x="2502839" y="324061"/>
                  </a:lnTo>
                  <a:lnTo>
                    <a:pt x="2506372" y="331086"/>
                  </a:lnTo>
                  <a:lnTo>
                    <a:pt x="2506372" y="341643"/>
                  </a:lnTo>
                  <a:lnTo>
                    <a:pt x="2509865" y="345135"/>
                  </a:lnTo>
                  <a:lnTo>
                    <a:pt x="2513398" y="345135"/>
                  </a:lnTo>
                  <a:lnTo>
                    <a:pt x="2516892" y="341643"/>
                  </a:lnTo>
                  <a:lnTo>
                    <a:pt x="2516892" y="338110"/>
                  </a:lnTo>
                  <a:lnTo>
                    <a:pt x="2520425" y="338110"/>
                  </a:lnTo>
                  <a:lnTo>
                    <a:pt x="2520425" y="334618"/>
                  </a:lnTo>
                  <a:lnTo>
                    <a:pt x="2523918" y="334618"/>
                  </a:lnTo>
                  <a:lnTo>
                    <a:pt x="2527451" y="334618"/>
                  </a:lnTo>
                  <a:lnTo>
                    <a:pt x="2527451" y="338110"/>
                  </a:lnTo>
                  <a:lnTo>
                    <a:pt x="2530984" y="338110"/>
                  </a:lnTo>
                  <a:lnTo>
                    <a:pt x="2534477" y="338110"/>
                  </a:lnTo>
                  <a:lnTo>
                    <a:pt x="2534477" y="334618"/>
                  </a:lnTo>
                  <a:lnTo>
                    <a:pt x="2538010" y="331086"/>
                  </a:lnTo>
                  <a:lnTo>
                    <a:pt x="2538010" y="327553"/>
                  </a:lnTo>
                  <a:lnTo>
                    <a:pt x="2541504" y="327553"/>
                  </a:lnTo>
                  <a:lnTo>
                    <a:pt x="2541504" y="324061"/>
                  </a:lnTo>
                  <a:lnTo>
                    <a:pt x="2541504" y="320528"/>
                  </a:lnTo>
                  <a:lnTo>
                    <a:pt x="2545037" y="320528"/>
                  </a:lnTo>
                  <a:lnTo>
                    <a:pt x="2545037" y="317036"/>
                  </a:lnTo>
                  <a:lnTo>
                    <a:pt x="2548570" y="317036"/>
                  </a:lnTo>
                  <a:lnTo>
                    <a:pt x="2552063" y="317036"/>
                  </a:lnTo>
                  <a:lnTo>
                    <a:pt x="2555596" y="313424"/>
                  </a:lnTo>
                  <a:lnTo>
                    <a:pt x="2555596" y="309892"/>
                  </a:lnTo>
                  <a:lnTo>
                    <a:pt x="2559089" y="306359"/>
                  </a:lnTo>
                  <a:lnTo>
                    <a:pt x="2562622" y="302867"/>
                  </a:lnTo>
                  <a:lnTo>
                    <a:pt x="2566116" y="299334"/>
                  </a:lnTo>
                  <a:lnTo>
                    <a:pt x="2566116" y="295842"/>
                  </a:lnTo>
                  <a:lnTo>
                    <a:pt x="2569728" y="295842"/>
                  </a:lnTo>
                  <a:lnTo>
                    <a:pt x="2573261" y="295842"/>
                  </a:lnTo>
                  <a:lnTo>
                    <a:pt x="2573261" y="292309"/>
                  </a:lnTo>
                  <a:lnTo>
                    <a:pt x="2576794" y="292309"/>
                  </a:lnTo>
                  <a:lnTo>
                    <a:pt x="2580287" y="292309"/>
                  </a:lnTo>
                  <a:lnTo>
                    <a:pt x="2580287" y="288817"/>
                  </a:lnTo>
                  <a:lnTo>
                    <a:pt x="2583820" y="288817"/>
                  </a:lnTo>
                  <a:lnTo>
                    <a:pt x="2583820" y="285284"/>
                  </a:lnTo>
                  <a:lnTo>
                    <a:pt x="2587314" y="285284"/>
                  </a:lnTo>
                  <a:lnTo>
                    <a:pt x="2587314" y="281752"/>
                  </a:lnTo>
                  <a:lnTo>
                    <a:pt x="2590847" y="281752"/>
                  </a:lnTo>
                  <a:lnTo>
                    <a:pt x="2594380" y="281752"/>
                  </a:lnTo>
                  <a:lnTo>
                    <a:pt x="2594380" y="278259"/>
                  </a:lnTo>
                  <a:lnTo>
                    <a:pt x="2597873" y="278259"/>
                  </a:lnTo>
                  <a:lnTo>
                    <a:pt x="2597873" y="274727"/>
                  </a:lnTo>
                  <a:lnTo>
                    <a:pt x="2601406" y="274727"/>
                  </a:lnTo>
                  <a:lnTo>
                    <a:pt x="2601406" y="271234"/>
                  </a:lnTo>
                  <a:lnTo>
                    <a:pt x="2604899" y="271234"/>
                  </a:lnTo>
                  <a:lnTo>
                    <a:pt x="2604899" y="267702"/>
                  </a:lnTo>
                  <a:lnTo>
                    <a:pt x="2608432" y="267702"/>
                  </a:lnTo>
                  <a:lnTo>
                    <a:pt x="2608432" y="264170"/>
                  </a:lnTo>
                  <a:lnTo>
                    <a:pt x="2611926" y="264170"/>
                  </a:lnTo>
                  <a:lnTo>
                    <a:pt x="2611926" y="260677"/>
                  </a:lnTo>
                  <a:lnTo>
                    <a:pt x="2615459" y="260677"/>
                  </a:lnTo>
                  <a:lnTo>
                    <a:pt x="2618992" y="257065"/>
                  </a:lnTo>
                  <a:lnTo>
                    <a:pt x="2622485" y="257065"/>
                  </a:lnTo>
                  <a:lnTo>
                    <a:pt x="2622485" y="253533"/>
                  </a:lnTo>
                  <a:lnTo>
                    <a:pt x="2626018" y="253533"/>
                  </a:lnTo>
                  <a:lnTo>
                    <a:pt x="2629511" y="250040"/>
                  </a:lnTo>
                  <a:lnTo>
                    <a:pt x="2633044" y="246508"/>
                  </a:lnTo>
                  <a:lnTo>
                    <a:pt x="2636577" y="243016"/>
                  </a:lnTo>
                  <a:lnTo>
                    <a:pt x="2636577" y="239483"/>
                  </a:lnTo>
                  <a:lnTo>
                    <a:pt x="2640071" y="239483"/>
                  </a:lnTo>
                  <a:lnTo>
                    <a:pt x="2640071" y="235951"/>
                  </a:lnTo>
                  <a:lnTo>
                    <a:pt x="2643604" y="235951"/>
                  </a:lnTo>
                  <a:lnTo>
                    <a:pt x="2643604" y="232458"/>
                  </a:lnTo>
                  <a:lnTo>
                    <a:pt x="2647097" y="232458"/>
                  </a:lnTo>
                  <a:lnTo>
                    <a:pt x="2647097" y="228926"/>
                  </a:lnTo>
                  <a:lnTo>
                    <a:pt x="2650630" y="228926"/>
                  </a:lnTo>
                  <a:lnTo>
                    <a:pt x="2654123" y="225433"/>
                  </a:lnTo>
                  <a:lnTo>
                    <a:pt x="2657656" y="225433"/>
                  </a:lnTo>
                  <a:lnTo>
                    <a:pt x="2661269" y="225433"/>
                  </a:lnTo>
                  <a:lnTo>
                    <a:pt x="2664802" y="225433"/>
                  </a:lnTo>
                  <a:lnTo>
                    <a:pt x="2664802" y="228926"/>
                  </a:lnTo>
                  <a:lnTo>
                    <a:pt x="2668295" y="232458"/>
                  </a:lnTo>
                  <a:lnTo>
                    <a:pt x="2668295" y="235951"/>
                  </a:lnTo>
                  <a:lnTo>
                    <a:pt x="2668295" y="239483"/>
                  </a:lnTo>
                  <a:lnTo>
                    <a:pt x="2671828" y="243016"/>
                  </a:lnTo>
                  <a:lnTo>
                    <a:pt x="2671828" y="246508"/>
                  </a:lnTo>
                  <a:lnTo>
                    <a:pt x="2675321" y="246508"/>
                  </a:lnTo>
                  <a:lnTo>
                    <a:pt x="2678854" y="243016"/>
                  </a:lnTo>
                  <a:lnTo>
                    <a:pt x="2682387" y="239483"/>
                  </a:lnTo>
                  <a:lnTo>
                    <a:pt x="2685881" y="235951"/>
                  </a:lnTo>
                  <a:lnTo>
                    <a:pt x="2685881" y="232458"/>
                  </a:lnTo>
                  <a:lnTo>
                    <a:pt x="2689414" y="228926"/>
                  </a:lnTo>
                  <a:lnTo>
                    <a:pt x="2692907" y="225433"/>
                  </a:lnTo>
                  <a:lnTo>
                    <a:pt x="2692907" y="221901"/>
                  </a:lnTo>
                  <a:lnTo>
                    <a:pt x="2696440" y="221901"/>
                  </a:lnTo>
                  <a:lnTo>
                    <a:pt x="2696440" y="218369"/>
                  </a:lnTo>
                  <a:lnTo>
                    <a:pt x="2699973" y="218369"/>
                  </a:lnTo>
                  <a:lnTo>
                    <a:pt x="2699973" y="214876"/>
                  </a:lnTo>
                  <a:lnTo>
                    <a:pt x="2703466" y="211344"/>
                  </a:lnTo>
                  <a:lnTo>
                    <a:pt x="2706999" y="207851"/>
                  </a:lnTo>
                  <a:lnTo>
                    <a:pt x="2710493" y="204319"/>
                  </a:lnTo>
                  <a:lnTo>
                    <a:pt x="2714026" y="200707"/>
                  </a:lnTo>
                  <a:lnTo>
                    <a:pt x="2717519" y="200707"/>
                  </a:lnTo>
                  <a:lnTo>
                    <a:pt x="2717519" y="197175"/>
                  </a:lnTo>
                  <a:lnTo>
                    <a:pt x="2721052" y="197175"/>
                  </a:lnTo>
                  <a:lnTo>
                    <a:pt x="2724585" y="197175"/>
                  </a:lnTo>
                  <a:lnTo>
                    <a:pt x="2724585" y="193682"/>
                  </a:lnTo>
                  <a:lnTo>
                    <a:pt x="2728078" y="190150"/>
                  </a:lnTo>
                  <a:lnTo>
                    <a:pt x="2731611" y="186657"/>
                  </a:lnTo>
                  <a:lnTo>
                    <a:pt x="2731611" y="183125"/>
                  </a:lnTo>
                  <a:lnTo>
                    <a:pt x="2735105" y="179632"/>
                  </a:lnTo>
                  <a:lnTo>
                    <a:pt x="2738638" y="176100"/>
                  </a:lnTo>
                  <a:lnTo>
                    <a:pt x="2742171" y="172567"/>
                  </a:lnTo>
                  <a:lnTo>
                    <a:pt x="2742171" y="169075"/>
                  </a:lnTo>
                  <a:lnTo>
                    <a:pt x="2745664" y="165543"/>
                  </a:lnTo>
                  <a:lnTo>
                    <a:pt x="2749197" y="162050"/>
                  </a:lnTo>
                  <a:lnTo>
                    <a:pt x="2752809" y="162050"/>
                  </a:lnTo>
                  <a:lnTo>
                    <a:pt x="2752809" y="165543"/>
                  </a:lnTo>
                  <a:lnTo>
                    <a:pt x="2756303" y="169075"/>
                  </a:lnTo>
                  <a:lnTo>
                    <a:pt x="2759836" y="165543"/>
                  </a:lnTo>
                  <a:lnTo>
                    <a:pt x="2759836" y="162050"/>
                  </a:lnTo>
                  <a:lnTo>
                    <a:pt x="2763329" y="162050"/>
                  </a:lnTo>
                  <a:lnTo>
                    <a:pt x="2766862" y="158518"/>
                  </a:lnTo>
                  <a:lnTo>
                    <a:pt x="2766862" y="154985"/>
                  </a:lnTo>
                  <a:lnTo>
                    <a:pt x="2770395" y="151493"/>
                  </a:lnTo>
                  <a:lnTo>
                    <a:pt x="2770395" y="154985"/>
                  </a:lnTo>
                  <a:lnTo>
                    <a:pt x="2773888" y="158518"/>
                  </a:lnTo>
                  <a:lnTo>
                    <a:pt x="2773888" y="172567"/>
                  </a:lnTo>
                  <a:lnTo>
                    <a:pt x="2773888" y="183125"/>
                  </a:lnTo>
                  <a:lnTo>
                    <a:pt x="2777421" y="197175"/>
                  </a:lnTo>
                  <a:lnTo>
                    <a:pt x="2777421" y="204319"/>
                  </a:lnTo>
                  <a:lnTo>
                    <a:pt x="2780915" y="211344"/>
                  </a:lnTo>
                  <a:lnTo>
                    <a:pt x="2784448" y="207851"/>
                  </a:lnTo>
                  <a:lnTo>
                    <a:pt x="2784448" y="204319"/>
                  </a:lnTo>
                  <a:lnTo>
                    <a:pt x="2787981" y="204319"/>
                  </a:lnTo>
                  <a:lnTo>
                    <a:pt x="2787981" y="207851"/>
                  </a:lnTo>
                  <a:lnTo>
                    <a:pt x="2791474" y="207851"/>
                  </a:lnTo>
                  <a:lnTo>
                    <a:pt x="2791474" y="204319"/>
                  </a:lnTo>
                  <a:lnTo>
                    <a:pt x="2795007" y="197175"/>
                  </a:lnTo>
                  <a:lnTo>
                    <a:pt x="2795007" y="190150"/>
                  </a:lnTo>
                  <a:lnTo>
                    <a:pt x="2798500" y="183125"/>
                  </a:lnTo>
                  <a:lnTo>
                    <a:pt x="2798500" y="176100"/>
                  </a:lnTo>
                  <a:lnTo>
                    <a:pt x="2798500" y="169075"/>
                  </a:lnTo>
                  <a:lnTo>
                    <a:pt x="2802033" y="165543"/>
                  </a:lnTo>
                  <a:lnTo>
                    <a:pt x="2802033" y="158518"/>
                  </a:lnTo>
                  <a:lnTo>
                    <a:pt x="2805527" y="154985"/>
                  </a:lnTo>
                  <a:lnTo>
                    <a:pt x="2805527" y="151493"/>
                  </a:lnTo>
                  <a:lnTo>
                    <a:pt x="2809060" y="151493"/>
                  </a:lnTo>
                  <a:lnTo>
                    <a:pt x="2809060" y="147960"/>
                  </a:lnTo>
                  <a:lnTo>
                    <a:pt x="2812593" y="144468"/>
                  </a:lnTo>
                  <a:lnTo>
                    <a:pt x="2812593" y="137324"/>
                  </a:lnTo>
                  <a:lnTo>
                    <a:pt x="2812593" y="130299"/>
                  </a:lnTo>
                  <a:lnTo>
                    <a:pt x="2816086" y="123274"/>
                  </a:lnTo>
                  <a:lnTo>
                    <a:pt x="2816086" y="116249"/>
                  </a:lnTo>
                  <a:lnTo>
                    <a:pt x="2819619" y="112716"/>
                  </a:lnTo>
                  <a:lnTo>
                    <a:pt x="2819619" y="105691"/>
                  </a:lnTo>
                  <a:lnTo>
                    <a:pt x="2823112" y="102159"/>
                  </a:lnTo>
                  <a:lnTo>
                    <a:pt x="2826645" y="98666"/>
                  </a:lnTo>
                  <a:lnTo>
                    <a:pt x="2826645" y="91642"/>
                  </a:lnTo>
                  <a:lnTo>
                    <a:pt x="2830178" y="80965"/>
                  </a:lnTo>
                  <a:lnTo>
                    <a:pt x="2830178" y="70448"/>
                  </a:lnTo>
                  <a:lnTo>
                    <a:pt x="2830178" y="63383"/>
                  </a:lnTo>
                  <a:lnTo>
                    <a:pt x="2833672" y="56358"/>
                  </a:lnTo>
                  <a:lnTo>
                    <a:pt x="2833672" y="49333"/>
                  </a:lnTo>
                  <a:lnTo>
                    <a:pt x="2837205" y="45840"/>
                  </a:lnTo>
                  <a:lnTo>
                    <a:pt x="2837205" y="49333"/>
                  </a:lnTo>
                  <a:lnTo>
                    <a:pt x="2840698" y="52865"/>
                  </a:lnTo>
                  <a:lnTo>
                    <a:pt x="2844310" y="45840"/>
                  </a:lnTo>
                  <a:lnTo>
                    <a:pt x="2844310" y="42308"/>
                  </a:lnTo>
                  <a:lnTo>
                    <a:pt x="2844310" y="35283"/>
                  </a:lnTo>
                  <a:lnTo>
                    <a:pt x="2847843" y="28139"/>
                  </a:lnTo>
                  <a:lnTo>
                    <a:pt x="2847843" y="21114"/>
                  </a:lnTo>
                  <a:lnTo>
                    <a:pt x="2851337" y="21114"/>
                  </a:lnTo>
                  <a:lnTo>
                    <a:pt x="2854870" y="17582"/>
                  </a:lnTo>
                  <a:lnTo>
                    <a:pt x="2854870" y="14089"/>
                  </a:lnTo>
                  <a:lnTo>
                    <a:pt x="2858403" y="10557"/>
                  </a:lnTo>
                  <a:lnTo>
                    <a:pt x="2858403" y="7064"/>
                  </a:lnTo>
                  <a:lnTo>
                    <a:pt x="2861896" y="3532"/>
                  </a:lnTo>
                  <a:lnTo>
                    <a:pt x="2861896" y="0"/>
                  </a:lnTo>
                  <a:lnTo>
                    <a:pt x="2865429" y="0"/>
                  </a:lnTo>
                  <a:lnTo>
                    <a:pt x="2865429" y="3532"/>
                  </a:lnTo>
                  <a:lnTo>
                    <a:pt x="2868922" y="10557"/>
                  </a:lnTo>
                  <a:lnTo>
                    <a:pt x="2868922" y="24646"/>
                  </a:lnTo>
                  <a:lnTo>
                    <a:pt x="2868922" y="38776"/>
                  </a:lnTo>
                  <a:lnTo>
                    <a:pt x="2872455" y="52865"/>
                  </a:lnTo>
                  <a:lnTo>
                    <a:pt x="2872455" y="59890"/>
                  </a:lnTo>
                  <a:lnTo>
                    <a:pt x="2875988" y="56358"/>
                  </a:lnTo>
                  <a:lnTo>
                    <a:pt x="2875988" y="52865"/>
                  </a:lnTo>
                  <a:lnTo>
                    <a:pt x="2875988" y="42308"/>
                  </a:lnTo>
                  <a:lnTo>
                    <a:pt x="2879482" y="35283"/>
                  </a:lnTo>
                  <a:lnTo>
                    <a:pt x="2879482" y="31751"/>
                  </a:lnTo>
                  <a:lnTo>
                    <a:pt x="2883015" y="24646"/>
                  </a:lnTo>
                </a:path>
              </a:pathLst>
            </a:custGeom>
            <a:ln w="703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37564" y="3276663"/>
              <a:ext cx="2883535" cy="1169670"/>
            </a:xfrm>
            <a:custGeom>
              <a:avLst/>
              <a:gdLst/>
              <a:ahLst/>
              <a:cxnLst/>
              <a:rect l="l" t="t" r="r" b="b"/>
              <a:pathLst>
                <a:path w="2883535" h="1169670">
                  <a:moveTo>
                    <a:pt x="0" y="422648"/>
                  </a:moveTo>
                  <a:lnTo>
                    <a:pt x="10559" y="426180"/>
                  </a:lnTo>
                  <a:lnTo>
                    <a:pt x="21118" y="433205"/>
                  </a:lnTo>
                  <a:lnTo>
                    <a:pt x="35171" y="440230"/>
                  </a:lnTo>
                  <a:lnTo>
                    <a:pt x="45730" y="443763"/>
                  </a:lnTo>
                  <a:lnTo>
                    <a:pt x="56289" y="447255"/>
                  </a:lnTo>
                  <a:lnTo>
                    <a:pt x="66809" y="450788"/>
                  </a:lnTo>
                  <a:lnTo>
                    <a:pt x="80901" y="454320"/>
                  </a:lnTo>
                  <a:lnTo>
                    <a:pt x="91540" y="457813"/>
                  </a:lnTo>
                  <a:lnTo>
                    <a:pt x="102100" y="464957"/>
                  </a:lnTo>
                  <a:lnTo>
                    <a:pt x="116152" y="468449"/>
                  </a:lnTo>
                  <a:lnTo>
                    <a:pt x="126711" y="475514"/>
                  </a:lnTo>
                  <a:lnTo>
                    <a:pt x="137231" y="479006"/>
                  </a:lnTo>
                  <a:lnTo>
                    <a:pt x="147790" y="486031"/>
                  </a:lnTo>
                  <a:lnTo>
                    <a:pt x="161843" y="489564"/>
                  </a:lnTo>
                  <a:lnTo>
                    <a:pt x="172402" y="496589"/>
                  </a:lnTo>
                  <a:lnTo>
                    <a:pt x="183041" y="500121"/>
                  </a:lnTo>
                  <a:lnTo>
                    <a:pt x="197133" y="503614"/>
                  </a:lnTo>
                  <a:lnTo>
                    <a:pt x="207693" y="510639"/>
                  </a:lnTo>
                  <a:lnTo>
                    <a:pt x="218212" y="517703"/>
                  </a:lnTo>
                  <a:lnTo>
                    <a:pt x="228772" y="521315"/>
                  </a:lnTo>
                  <a:lnTo>
                    <a:pt x="242824" y="528340"/>
                  </a:lnTo>
                  <a:lnTo>
                    <a:pt x="253384" y="531833"/>
                  </a:lnTo>
                  <a:lnTo>
                    <a:pt x="263943" y="538897"/>
                  </a:lnTo>
                  <a:lnTo>
                    <a:pt x="278115" y="542390"/>
                  </a:lnTo>
                  <a:lnTo>
                    <a:pt x="288634" y="549415"/>
                  </a:lnTo>
                  <a:lnTo>
                    <a:pt x="299194" y="552947"/>
                  </a:lnTo>
                  <a:lnTo>
                    <a:pt x="309753" y="559972"/>
                  </a:lnTo>
                  <a:lnTo>
                    <a:pt x="323806" y="566997"/>
                  </a:lnTo>
                  <a:lnTo>
                    <a:pt x="334365" y="570529"/>
                  </a:lnTo>
                  <a:lnTo>
                    <a:pt x="344924" y="577634"/>
                  </a:lnTo>
                  <a:lnTo>
                    <a:pt x="355444" y="581166"/>
                  </a:lnTo>
                  <a:lnTo>
                    <a:pt x="369616" y="588191"/>
                  </a:lnTo>
                  <a:lnTo>
                    <a:pt x="380175" y="595216"/>
                  </a:lnTo>
                  <a:lnTo>
                    <a:pt x="390734" y="598748"/>
                  </a:lnTo>
                  <a:lnTo>
                    <a:pt x="404787" y="605773"/>
                  </a:lnTo>
                  <a:lnTo>
                    <a:pt x="415346" y="609306"/>
                  </a:lnTo>
                  <a:lnTo>
                    <a:pt x="425906" y="616331"/>
                  </a:lnTo>
                  <a:lnTo>
                    <a:pt x="436425" y="623356"/>
                  </a:lnTo>
                  <a:lnTo>
                    <a:pt x="450597" y="626888"/>
                  </a:lnTo>
                  <a:lnTo>
                    <a:pt x="461156" y="633992"/>
                  </a:lnTo>
                  <a:lnTo>
                    <a:pt x="471716" y="641017"/>
                  </a:lnTo>
                  <a:lnTo>
                    <a:pt x="485768" y="644550"/>
                  </a:lnTo>
                  <a:lnTo>
                    <a:pt x="496328" y="651574"/>
                  </a:lnTo>
                  <a:lnTo>
                    <a:pt x="506847" y="658599"/>
                  </a:lnTo>
                  <a:lnTo>
                    <a:pt x="517407" y="662132"/>
                  </a:lnTo>
                  <a:lnTo>
                    <a:pt x="531499" y="669157"/>
                  </a:lnTo>
                  <a:lnTo>
                    <a:pt x="542138" y="672689"/>
                  </a:lnTo>
                  <a:lnTo>
                    <a:pt x="552657" y="679714"/>
                  </a:lnTo>
                  <a:lnTo>
                    <a:pt x="563217" y="686739"/>
                  </a:lnTo>
                  <a:lnTo>
                    <a:pt x="577309" y="690351"/>
                  </a:lnTo>
                  <a:lnTo>
                    <a:pt x="580802" y="693883"/>
                  </a:lnTo>
                  <a:lnTo>
                    <a:pt x="587829" y="697376"/>
                  </a:lnTo>
                  <a:lnTo>
                    <a:pt x="594855" y="700908"/>
                  </a:lnTo>
                  <a:lnTo>
                    <a:pt x="598388" y="700908"/>
                  </a:lnTo>
                  <a:lnTo>
                    <a:pt x="605414" y="704401"/>
                  </a:lnTo>
                  <a:lnTo>
                    <a:pt x="612441" y="707933"/>
                  </a:lnTo>
                  <a:lnTo>
                    <a:pt x="615974" y="711426"/>
                  </a:lnTo>
                  <a:lnTo>
                    <a:pt x="623000" y="711426"/>
                  </a:lnTo>
                  <a:lnTo>
                    <a:pt x="630026" y="714958"/>
                  </a:lnTo>
                  <a:lnTo>
                    <a:pt x="633639" y="718490"/>
                  </a:lnTo>
                  <a:lnTo>
                    <a:pt x="640705" y="721983"/>
                  </a:lnTo>
                  <a:lnTo>
                    <a:pt x="644198" y="721983"/>
                  </a:lnTo>
                  <a:lnTo>
                    <a:pt x="651224" y="725515"/>
                  </a:lnTo>
                  <a:lnTo>
                    <a:pt x="658251" y="729008"/>
                  </a:lnTo>
                  <a:lnTo>
                    <a:pt x="661784" y="729008"/>
                  </a:lnTo>
                  <a:lnTo>
                    <a:pt x="668810" y="732540"/>
                  </a:lnTo>
                  <a:lnTo>
                    <a:pt x="675836" y="736072"/>
                  </a:lnTo>
                  <a:lnTo>
                    <a:pt x="679369" y="736072"/>
                  </a:lnTo>
                  <a:lnTo>
                    <a:pt x="686396" y="739565"/>
                  </a:lnTo>
                  <a:lnTo>
                    <a:pt x="693422" y="739565"/>
                  </a:lnTo>
                  <a:lnTo>
                    <a:pt x="696955" y="743097"/>
                  </a:lnTo>
                  <a:lnTo>
                    <a:pt x="703981" y="743097"/>
                  </a:lnTo>
                  <a:lnTo>
                    <a:pt x="707514" y="746709"/>
                  </a:lnTo>
                  <a:lnTo>
                    <a:pt x="714541" y="746709"/>
                  </a:lnTo>
                  <a:lnTo>
                    <a:pt x="721567" y="746709"/>
                  </a:lnTo>
                  <a:lnTo>
                    <a:pt x="725060" y="746709"/>
                  </a:lnTo>
                  <a:lnTo>
                    <a:pt x="732206" y="746709"/>
                  </a:lnTo>
                  <a:lnTo>
                    <a:pt x="739232" y="746709"/>
                  </a:lnTo>
                  <a:lnTo>
                    <a:pt x="742765" y="746709"/>
                  </a:lnTo>
                  <a:lnTo>
                    <a:pt x="749791" y="743097"/>
                  </a:lnTo>
                  <a:lnTo>
                    <a:pt x="756818" y="739565"/>
                  </a:lnTo>
                  <a:lnTo>
                    <a:pt x="760351" y="732540"/>
                  </a:lnTo>
                  <a:lnTo>
                    <a:pt x="767377" y="725515"/>
                  </a:lnTo>
                  <a:lnTo>
                    <a:pt x="774403" y="714958"/>
                  </a:lnTo>
                  <a:lnTo>
                    <a:pt x="777936" y="704401"/>
                  </a:lnTo>
                  <a:lnTo>
                    <a:pt x="784963" y="700908"/>
                  </a:lnTo>
                  <a:lnTo>
                    <a:pt x="788456" y="721983"/>
                  </a:lnTo>
                  <a:lnTo>
                    <a:pt x="795522" y="774809"/>
                  </a:lnTo>
                  <a:lnTo>
                    <a:pt x="802548" y="841725"/>
                  </a:lnTo>
                  <a:lnTo>
                    <a:pt x="806042" y="901576"/>
                  </a:lnTo>
                  <a:lnTo>
                    <a:pt x="813108" y="954442"/>
                  </a:lnTo>
                  <a:lnTo>
                    <a:pt x="820213" y="982661"/>
                  </a:lnTo>
                  <a:lnTo>
                    <a:pt x="823746" y="989685"/>
                  </a:lnTo>
                  <a:lnTo>
                    <a:pt x="830773" y="982661"/>
                  </a:lnTo>
                  <a:lnTo>
                    <a:pt x="837799" y="975596"/>
                  </a:lnTo>
                  <a:lnTo>
                    <a:pt x="841332" y="964959"/>
                  </a:lnTo>
                  <a:lnTo>
                    <a:pt x="848358" y="961467"/>
                  </a:lnTo>
                  <a:lnTo>
                    <a:pt x="851852" y="957934"/>
                  </a:lnTo>
                  <a:lnTo>
                    <a:pt x="858918" y="954442"/>
                  </a:lnTo>
                  <a:lnTo>
                    <a:pt x="865944" y="954442"/>
                  </a:lnTo>
                  <a:lnTo>
                    <a:pt x="869437" y="957934"/>
                  </a:lnTo>
                  <a:lnTo>
                    <a:pt x="876464" y="957934"/>
                  </a:lnTo>
                  <a:lnTo>
                    <a:pt x="883530" y="957934"/>
                  </a:lnTo>
                  <a:lnTo>
                    <a:pt x="887023" y="961467"/>
                  </a:lnTo>
                  <a:lnTo>
                    <a:pt x="894049" y="964959"/>
                  </a:lnTo>
                  <a:lnTo>
                    <a:pt x="901115" y="968492"/>
                  </a:lnTo>
                  <a:lnTo>
                    <a:pt x="904609" y="971984"/>
                  </a:lnTo>
                  <a:lnTo>
                    <a:pt x="911754" y="975596"/>
                  </a:lnTo>
                  <a:lnTo>
                    <a:pt x="915247" y="979128"/>
                  </a:lnTo>
                  <a:lnTo>
                    <a:pt x="922274" y="982661"/>
                  </a:lnTo>
                  <a:lnTo>
                    <a:pt x="929340" y="989686"/>
                  </a:lnTo>
                  <a:lnTo>
                    <a:pt x="932833" y="993178"/>
                  </a:lnTo>
                  <a:lnTo>
                    <a:pt x="939859" y="1000243"/>
                  </a:lnTo>
                  <a:lnTo>
                    <a:pt x="946925" y="1007268"/>
                  </a:lnTo>
                  <a:lnTo>
                    <a:pt x="950419" y="1014293"/>
                  </a:lnTo>
                  <a:lnTo>
                    <a:pt x="957445" y="1021318"/>
                  </a:lnTo>
                  <a:lnTo>
                    <a:pt x="964471" y="1028343"/>
                  </a:lnTo>
                  <a:lnTo>
                    <a:pt x="968004" y="1038979"/>
                  </a:lnTo>
                  <a:lnTo>
                    <a:pt x="975031" y="1046044"/>
                  </a:lnTo>
                  <a:lnTo>
                    <a:pt x="982057" y="1056562"/>
                  </a:lnTo>
                  <a:lnTo>
                    <a:pt x="985590" y="1067119"/>
                  </a:lnTo>
                  <a:lnTo>
                    <a:pt x="992616" y="1077676"/>
                  </a:lnTo>
                  <a:lnTo>
                    <a:pt x="996149" y="1088233"/>
                  </a:lnTo>
                  <a:lnTo>
                    <a:pt x="1003255" y="1102363"/>
                  </a:lnTo>
                  <a:lnTo>
                    <a:pt x="1010321" y="1112920"/>
                  </a:lnTo>
                  <a:lnTo>
                    <a:pt x="1013814" y="1126970"/>
                  </a:lnTo>
                  <a:lnTo>
                    <a:pt x="1020841" y="1137527"/>
                  </a:lnTo>
                  <a:lnTo>
                    <a:pt x="1027867" y="1151696"/>
                  </a:lnTo>
                  <a:lnTo>
                    <a:pt x="1031400" y="1162253"/>
                  </a:lnTo>
                  <a:lnTo>
                    <a:pt x="1038426" y="1165746"/>
                  </a:lnTo>
                  <a:lnTo>
                    <a:pt x="1045453" y="1169278"/>
                  </a:lnTo>
                  <a:lnTo>
                    <a:pt x="1048986" y="1162253"/>
                  </a:lnTo>
                  <a:lnTo>
                    <a:pt x="1056012" y="1155229"/>
                  </a:lnTo>
                  <a:lnTo>
                    <a:pt x="1059545" y="1148164"/>
                  </a:lnTo>
                  <a:lnTo>
                    <a:pt x="1066571" y="1134035"/>
                  </a:lnTo>
                  <a:lnTo>
                    <a:pt x="1073598" y="1119945"/>
                  </a:lnTo>
                  <a:lnTo>
                    <a:pt x="1077131" y="1105895"/>
                  </a:lnTo>
                  <a:lnTo>
                    <a:pt x="1084157" y="1095338"/>
                  </a:lnTo>
                  <a:lnTo>
                    <a:pt x="1091183" y="1081169"/>
                  </a:lnTo>
                  <a:lnTo>
                    <a:pt x="1094796" y="1074144"/>
                  </a:lnTo>
                  <a:lnTo>
                    <a:pt x="1101822" y="1063587"/>
                  </a:lnTo>
                  <a:lnTo>
                    <a:pt x="1108848" y="1056562"/>
                  </a:lnTo>
                  <a:lnTo>
                    <a:pt x="1112381" y="1049537"/>
                  </a:lnTo>
                  <a:lnTo>
                    <a:pt x="1119408" y="1042512"/>
                  </a:lnTo>
                  <a:lnTo>
                    <a:pt x="1126434" y="1035487"/>
                  </a:lnTo>
                  <a:lnTo>
                    <a:pt x="1129967" y="1017785"/>
                  </a:lnTo>
                  <a:lnTo>
                    <a:pt x="1136993" y="1003735"/>
                  </a:lnTo>
                  <a:lnTo>
                    <a:pt x="1140526" y="989686"/>
                  </a:lnTo>
                  <a:lnTo>
                    <a:pt x="1147553" y="979128"/>
                  </a:lnTo>
                  <a:lnTo>
                    <a:pt x="1154579" y="971984"/>
                  </a:lnTo>
                  <a:lnTo>
                    <a:pt x="1158072" y="968492"/>
                  </a:lnTo>
                  <a:lnTo>
                    <a:pt x="1158072" y="964959"/>
                  </a:lnTo>
                  <a:lnTo>
                    <a:pt x="1161605" y="961467"/>
                  </a:lnTo>
                  <a:lnTo>
                    <a:pt x="1165138" y="957934"/>
                  </a:lnTo>
                  <a:lnTo>
                    <a:pt x="1168632" y="954442"/>
                  </a:lnTo>
                  <a:lnTo>
                    <a:pt x="1172165" y="950909"/>
                  </a:lnTo>
                  <a:lnTo>
                    <a:pt x="1172165" y="947377"/>
                  </a:lnTo>
                  <a:lnTo>
                    <a:pt x="1175658" y="943884"/>
                  </a:lnTo>
                  <a:lnTo>
                    <a:pt x="1179191" y="940352"/>
                  </a:lnTo>
                  <a:lnTo>
                    <a:pt x="1182724" y="936859"/>
                  </a:lnTo>
                  <a:lnTo>
                    <a:pt x="1186336" y="933327"/>
                  </a:lnTo>
                  <a:lnTo>
                    <a:pt x="1189830" y="933327"/>
                  </a:lnTo>
                  <a:lnTo>
                    <a:pt x="1189830" y="929795"/>
                  </a:lnTo>
                  <a:lnTo>
                    <a:pt x="1193363" y="926302"/>
                  </a:lnTo>
                  <a:lnTo>
                    <a:pt x="1196856" y="922770"/>
                  </a:lnTo>
                  <a:lnTo>
                    <a:pt x="1200389" y="919277"/>
                  </a:lnTo>
                  <a:lnTo>
                    <a:pt x="1203882" y="919277"/>
                  </a:lnTo>
                  <a:lnTo>
                    <a:pt x="1203882" y="915665"/>
                  </a:lnTo>
                  <a:lnTo>
                    <a:pt x="1207415" y="912133"/>
                  </a:lnTo>
                  <a:lnTo>
                    <a:pt x="1210948" y="908601"/>
                  </a:lnTo>
                  <a:lnTo>
                    <a:pt x="1214442" y="905108"/>
                  </a:lnTo>
                  <a:lnTo>
                    <a:pt x="1217975" y="905108"/>
                  </a:lnTo>
                  <a:lnTo>
                    <a:pt x="1221468" y="901576"/>
                  </a:lnTo>
                  <a:lnTo>
                    <a:pt x="1221468" y="898083"/>
                  </a:lnTo>
                  <a:lnTo>
                    <a:pt x="1225001" y="894551"/>
                  </a:lnTo>
                  <a:lnTo>
                    <a:pt x="1228534" y="894551"/>
                  </a:lnTo>
                  <a:lnTo>
                    <a:pt x="1232027" y="891058"/>
                  </a:lnTo>
                  <a:lnTo>
                    <a:pt x="1235560" y="887526"/>
                  </a:lnTo>
                  <a:lnTo>
                    <a:pt x="1235560" y="883994"/>
                  </a:lnTo>
                  <a:lnTo>
                    <a:pt x="1239054" y="883994"/>
                  </a:lnTo>
                  <a:lnTo>
                    <a:pt x="1242587" y="880501"/>
                  </a:lnTo>
                  <a:lnTo>
                    <a:pt x="1246080" y="876969"/>
                  </a:lnTo>
                  <a:lnTo>
                    <a:pt x="1249613" y="873476"/>
                  </a:lnTo>
                  <a:lnTo>
                    <a:pt x="1253146" y="873476"/>
                  </a:lnTo>
                  <a:lnTo>
                    <a:pt x="1253146" y="869944"/>
                  </a:lnTo>
                  <a:lnTo>
                    <a:pt x="1256639" y="866411"/>
                  </a:lnTo>
                  <a:lnTo>
                    <a:pt x="1260172" y="866411"/>
                  </a:lnTo>
                  <a:lnTo>
                    <a:pt x="1263666" y="862919"/>
                  </a:lnTo>
                  <a:lnTo>
                    <a:pt x="1267199" y="859307"/>
                  </a:lnTo>
                  <a:lnTo>
                    <a:pt x="1270732" y="855775"/>
                  </a:lnTo>
                  <a:lnTo>
                    <a:pt x="1274225" y="852282"/>
                  </a:lnTo>
                  <a:lnTo>
                    <a:pt x="1277837" y="852282"/>
                  </a:lnTo>
                  <a:lnTo>
                    <a:pt x="1281370" y="848750"/>
                  </a:lnTo>
                  <a:lnTo>
                    <a:pt x="1284864" y="845257"/>
                  </a:lnTo>
                  <a:lnTo>
                    <a:pt x="1284864" y="841725"/>
                  </a:lnTo>
                  <a:lnTo>
                    <a:pt x="1288397" y="841725"/>
                  </a:lnTo>
                  <a:lnTo>
                    <a:pt x="1291930" y="838192"/>
                  </a:lnTo>
                  <a:lnTo>
                    <a:pt x="1295423" y="834700"/>
                  </a:lnTo>
                  <a:lnTo>
                    <a:pt x="1298956" y="834700"/>
                  </a:lnTo>
                  <a:lnTo>
                    <a:pt x="1302449" y="831167"/>
                  </a:lnTo>
                  <a:lnTo>
                    <a:pt x="1302449" y="827675"/>
                  </a:lnTo>
                  <a:lnTo>
                    <a:pt x="1305982" y="827675"/>
                  </a:lnTo>
                  <a:lnTo>
                    <a:pt x="1309476" y="824143"/>
                  </a:lnTo>
                  <a:lnTo>
                    <a:pt x="1313009" y="820610"/>
                  </a:lnTo>
                  <a:lnTo>
                    <a:pt x="1316542" y="820610"/>
                  </a:lnTo>
                  <a:lnTo>
                    <a:pt x="1316542" y="817118"/>
                  </a:lnTo>
                  <a:lnTo>
                    <a:pt x="1320035" y="813585"/>
                  </a:lnTo>
                  <a:lnTo>
                    <a:pt x="1323568" y="813585"/>
                  </a:lnTo>
                  <a:lnTo>
                    <a:pt x="1327061" y="810093"/>
                  </a:lnTo>
                  <a:lnTo>
                    <a:pt x="1330594" y="806560"/>
                  </a:lnTo>
                  <a:lnTo>
                    <a:pt x="1334127" y="806560"/>
                  </a:lnTo>
                  <a:lnTo>
                    <a:pt x="1334127" y="802949"/>
                  </a:lnTo>
                  <a:lnTo>
                    <a:pt x="1337621" y="799416"/>
                  </a:lnTo>
                  <a:lnTo>
                    <a:pt x="1341154" y="795924"/>
                  </a:lnTo>
                  <a:lnTo>
                    <a:pt x="1344647" y="795924"/>
                  </a:lnTo>
                  <a:lnTo>
                    <a:pt x="1348180" y="792391"/>
                  </a:lnTo>
                  <a:lnTo>
                    <a:pt x="1348180" y="788899"/>
                  </a:lnTo>
                  <a:lnTo>
                    <a:pt x="1351673" y="788899"/>
                  </a:lnTo>
                  <a:lnTo>
                    <a:pt x="1355206" y="785366"/>
                  </a:lnTo>
                  <a:lnTo>
                    <a:pt x="1358739" y="781874"/>
                  </a:lnTo>
                  <a:lnTo>
                    <a:pt x="1362233" y="778341"/>
                  </a:lnTo>
                  <a:lnTo>
                    <a:pt x="1365766" y="778341"/>
                  </a:lnTo>
                  <a:lnTo>
                    <a:pt x="1365766" y="774809"/>
                  </a:lnTo>
                  <a:lnTo>
                    <a:pt x="1369259" y="771316"/>
                  </a:lnTo>
                  <a:lnTo>
                    <a:pt x="1372871" y="767784"/>
                  </a:lnTo>
                  <a:lnTo>
                    <a:pt x="1376404" y="767784"/>
                  </a:lnTo>
                  <a:lnTo>
                    <a:pt x="1379937" y="764291"/>
                  </a:lnTo>
                  <a:lnTo>
                    <a:pt x="1379937" y="760759"/>
                  </a:lnTo>
                  <a:lnTo>
                    <a:pt x="1383431" y="757227"/>
                  </a:lnTo>
                  <a:lnTo>
                    <a:pt x="1386964" y="753734"/>
                  </a:lnTo>
                  <a:lnTo>
                    <a:pt x="1390457" y="753734"/>
                  </a:lnTo>
                  <a:lnTo>
                    <a:pt x="1393990" y="750202"/>
                  </a:lnTo>
                  <a:lnTo>
                    <a:pt x="1397483" y="746709"/>
                  </a:lnTo>
                  <a:lnTo>
                    <a:pt x="1397483" y="743097"/>
                  </a:lnTo>
                  <a:lnTo>
                    <a:pt x="1401016" y="739565"/>
                  </a:lnTo>
                  <a:lnTo>
                    <a:pt x="1404549" y="736073"/>
                  </a:lnTo>
                  <a:lnTo>
                    <a:pt x="1408043" y="732540"/>
                  </a:lnTo>
                  <a:lnTo>
                    <a:pt x="1411576" y="729008"/>
                  </a:lnTo>
                  <a:lnTo>
                    <a:pt x="1411576" y="725515"/>
                  </a:lnTo>
                  <a:lnTo>
                    <a:pt x="1415069" y="721983"/>
                  </a:lnTo>
                  <a:lnTo>
                    <a:pt x="1418602" y="718490"/>
                  </a:lnTo>
                  <a:lnTo>
                    <a:pt x="1422135" y="714958"/>
                  </a:lnTo>
                  <a:lnTo>
                    <a:pt x="1425628" y="711426"/>
                  </a:lnTo>
                  <a:lnTo>
                    <a:pt x="1429161" y="707933"/>
                  </a:lnTo>
                  <a:lnTo>
                    <a:pt x="1429161" y="704401"/>
                  </a:lnTo>
                  <a:lnTo>
                    <a:pt x="1432655" y="700908"/>
                  </a:lnTo>
                  <a:lnTo>
                    <a:pt x="1436188" y="693883"/>
                  </a:lnTo>
                  <a:lnTo>
                    <a:pt x="1439681" y="690351"/>
                  </a:lnTo>
                  <a:lnTo>
                    <a:pt x="1443214" y="686739"/>
                  </a:lnTo>
                  <a:lnTo>
                    <a:pt x="1443214" y="679714"/>
                  </a:lnTo>
                  <a:lnTo>
                    <a:pt x="1446747" y="676182"/>
                  </a:lnTo>
                  <a:lnTo>
                    <a:pt x="1450240" y="669157"/>
                  </a:lnTo>
                  <a:lnTo>
                    <a:pt x="1453773" y="665624"/>
                  </a:lnTo>
                  <a:lnTo>
                    <a:pt x="1457267" y="658599"/>
                  </a:lnTo>
                  <a:lnTo>
                    <a:pt x="1460800" y="651575"/>
                  </a:lnTo>
                  <a:lnTo>
                    <a:pt x="1460800" y="648082"/>
                  </a:lnTo>
                  <a:lnTo>
                    <a:pt x="1464412" y="641017"/>
                  </a:lnTo>
                  <a:lnTo>
                    <a:pt x="1467945" y="633992"/>
                  </a:lnTo>
                  <a:lnTo>
                    <a:pt x="1471438" y="626888"/>
                  </a:lnTo>
                  <a:lnTo>
                    <a:pt x="1474971" y="616331"/>
                  </a:lnTo>
                  <a:lnTo>
                    <a:pt x="1478465" y="609306"/>
                  </a:lnTo>
                  <a:lnTo>
                    <a:pt x="1478465" y="598748"/>
                  </a:lnTo>
                  <a:lnTo>
                    <a:pt x="1481998" y="588191"/>
                  </a:lnTo>
                  <a:lnTo>
                    <a:pt x="1485491" y="577634"/>
                  </a:lnTo>
                  <a:lnTo>
                    <a:pt x="1489024" y="566997"/>
                  </a:lnTo>
                  <a:lnTo>
                    <a:pt x="1492557" y="556440"/>
                  </a:lnTo>
                  <a:lnTo>
                    <a:pt x="1492557" y="542390"/>
                  </a:lnTo>
                  <a:lnTo>
                    <a:pt x="1496050" y="524808"/>
                  </a:lnTo>
                  <a:lnTo>
                    <a:pt x="1499583" y="510639"/>
                  </a:lnTo>
                  <a:lnTo>
                    <a:pt x="1503077" y="493056"/>
                  </a:lnTo>
                  <a:lnTo>
                    <a:pt x="1506610" y="475514"/>
                  </a:lnTo>
                  <a:lnTo>
                    <a:pt x="1510143" y="454320"/>
                  </a:lnTo>
                  <a:lnTo>
                    <a:pt x="1510143" y="440230"/>
                  </a:lnTo>
                  <a:lnTo>
                    <a:pt x="1513636" y="426180"/>
                  </a:lnTo>
                  <a:lnTo>
                    <a:pt x="1517169" y="426180"/>
                  </a:lnTo>
                  <a:lnTo>
                    <a:pt x="1520662" y="433205"/>
                  </a:lnTo>
                  <a:lnTo>
                    <a:pt x="1524195" y="447255"/>
                  </a:lnTo>
                  <a:lnTo>
                    <a:pt x="1524195" y="464957"/>
                  </a:lnTo>
                  <a:lnTo>
                    <a:pt x="1527689" y="482539"/>
                  </a:lnTo>
                  <a:lnTo>
                    <a:pt x="1531222" y="496589"/>
                  </a:lnTo>
                  <a:lnTo>
                    <a:pt x="1534755" y="510639"/>
                  </a:lnTo>
                  <a:lnTo>
                    <a:pt x="1538248" y="524808"/>
                  </a:lnTo>
                  <a:lnTo>
                    <a:pt x="1541781" y="535365"/>
                  </a:lnTo>
                  <a:lnTo>
                    <a:pt x="1541781" y="545922"/>
                  </a:lnTo>
                  <a:lnTo>
                    <a:pt x="1545274" y="556440"/>
                  </a:lnTo>
                  <a:lnTo>
                    <a:pt x="1548807" y="563505"/>
                  </a:lnTo>
                  <a:lnTo>
                    <a:pt x="1552340" y="566997"/>
                  </a:lnTo>
                  <a:lnTo>
                    <a:pt x="1555953" y="574022"/>
                  </a:lnTo>
                  <a:lnTo>
                    <a:pt x="1555953" y="581166"/>
                  </a:lnTo>
                  <a:lnTo>
                    <a:pt x="1559446" y="591723"/>
                  </a:lnTo>
                  <a:lnTo>
                    <a:pt x="1562979" y="598748"/>
                  </a:lnTo>
                  <a:lnTo>
                    <a:pt x="1566472" y="605773"/>
                  </a:lnTo>
                  <a:lnTo>
                    <a:pt x="1570005" y="605773"/>
                  </a:lnTo>
                  <a:lnTo>
                    <a:pt x="1573538" y="605773"/>
                  </a:lnTo>
                  <a:lnTo>
                    <a:pt x="1577032" y="602241"/>
                  </a:lnTo>
                  <a:lnTo>
                    <a:pt x="1580565" y="598748"/>
                  </a:lnTo>
                  <a:lnTo>
                    <a:pt x="1584058" y="595216"/>
                  </a:lnTo>
                  <a:lnTo>
                    <a:pt x="1587591" y="591723"/>
                  </a:lnTo>
                  <a:lnTo>
                    <a:pt x="1587591" y="584698"/>
                  </a:lnTo>
                  <a:lnTo>
                    <a:pt x="1591084" y="577634"/>
                  </a:lnTo>
                  <a:lnTo>
                    <a:pt x="1594617" y="570530"/>
                  </a:lnTo>
                  <a:lnTo>
                    <a:pt x="1598150" y="559972"/>
                  </a:lnTo>
                  <a:lnTo>
                    <a:pt x="1601644" y="549415"/>
                  </a:lnTo>
                  <a:lnTo>
                    <a:pt x="1605177" y="538897"/>
                  </a:lnTo>
                  <a:lnTo>
                    <a:pt x="1605177" y="528340"/>
                  </a:lnTo>
                  <a:lnTo>
                    <a:pt x="1608670" y="514171"/>
                  </a:lnTo>
                  <a:lnTo>
                    <a:pt x="1612203" y="500121"/>
                  </a:lnTo>
                  <a:lnTo>
                    <a:pt x="1615736" y="482539"/>
                  </a:lnTo>
                  <a:lnTo>
                    <a:pt x="1619229" y="464957"/>
                  </a:lnTo>
                  <a:lnTo>
                    <a:pt x="1619229" y="443763"/>
                  </a:lnTo>
                  <a:lnTo>
                    <a:pt x="1622762" y="422648"/>
                  </a:lnTo>
                  <a:lnTo>
                    <a:pt x="1626256" y="397962"/>
                  </a:lnTo>
                  <a:lnTo>
                    <a:pt x="1629789" y="369822"/>
                  </a:lnTo>
                  <a:lnTo>
                    <a:pt x="1633282" y="345135"/>
                  </a:lnTo>
                  <a:lnTo>
                    <a:pt x="1636815" y="320528"/>
                  </a:lnTo>
                  <a:lnTo>
                    <a:pt x="1636815" y="309971"/>
                  </a:lnTo>
                  <a:lnTo>
                    <a:pt x="1640348" y="313464"/>
                  </a:lnTo>
                  <a:lnTo>
                    <a:pt x="1643841" y="331046"/>
                  </a:lnTo>
                  <a:lnTo>
                    <a:pt x="1647454" y="352240"/>
                  </a:lnTo>
                  <a:lnTo>
                    <a:pt x="1650987" y="369822"/>
                  </a:lnTo>
                  <a:lnTo>
                    <a:pt x="1654480" y="387404"/>
                  </a:lnTo>
                  <a:lnTo>
                    <a:pt x="1654480" y="405066"/>
                  </a:lnTo>
                  <a:lnTo>
                    <a:pt x="1658013" y="415623"/>
                  </a:lnTo>
                  <a:lnTo>
                    <a:pt x="1661546" y="426180"/>
                  </a:lnTo>
                  <a:lnTo>
                    <a:pt x="1665039" y="436738"/>
                  </a:lnTo>
                  <a:lnTo>
                    <a:pt x="1668572" y="443763"/>
                  </a:lnTo>
                  <a:lnTo>
                    <a:pt x="1668572" y="450788"/>
                  </a:lnTo>
                  <a:lnTo>
                    <a:pt x="1672066" y="457813"/>
                  </a:lnTo>
                  <a:lnTo>
                    <a:pt x="1675599" y="464957"/>
                  </a:lnTo>
                  <a:lnTo>
                    <a:pt x="1679092" y="468449"/>
                  </a:lnTo>
                  <a:lnTo>
                    <a:pt x="1682625" y="471982"/>
                  </a:lnTo>
                  <a:lnTo>
                    <a:pt x="1686158" y="475514"/>
                  </a:lnTo>
                  <a:lnTo>
                    <a:pt x="1686158" y="479007"/>
                  </a:lnTo>
                  <a:lnTo>
                    <a:pt x="1689651" y="482539"/>
                  </a:lnTo>
                  <a:lnTo>
                    <a:pt x="1693184" y="482539"/>
                  </a:lnTo>
                  <a:lnTo>
                    <a:pt x="1696678" y="486032"/>
                  </a:lnTo>
                  <a:lnTo>
                    <a:pt x="1700211" y="486032"/>
                  </a:lnTo>
                  <a:lnTo>
                    <a:pt x="1703744" y="486032"/>
                  </a:lnTo>
                  <a:lnTo>
                    <a:pt x="1707237" y="486032"/>
                  </a:lnTo>
                  <a:lnTo>
                    <a:pt x="1710770" y="486032"/>
                  </a:lnTo>
                  <a:lnTo>
                    <a:pt x="1714263" y="486032"/>
                  </a:lnTo>
                  <a:lnTo>
                    <a:pt x="1717796" y="486032"/>
                  </a:lnTo>
                  <a:lnTo>
                    <a:pt x="1721290" y="482539"/>
                  </a:lnTo>
                  <a:lnTo>
                    <a:pt x="1724823" y="482539"/>
                  </a:lnTo>
                  <a:lnTo>
                    <a:pt x="1728356" y="482539"/>
                  </a:lnTo>
                  <a:lnTo>
                    <a:pt x="1731849" y="479007"/>
                  </a:lnTo>
                  <a:lnTo>
                    <a:pt x="1735382" y="475514"/>
                  </a:lnTo>
                  <a:lnTo>
                    <a:pt x="1738994" y="471982"/>
                  </a:lnTo>
                  <a:lnTo>
                    <a:pt x="1742488" y="468449"/>
                  </a:lnTo>
                  <a:lnTo>
                    <a:pt x="1746021" y="464957"/>
                  </a:lnTo>
                  <a:lnTo>
                    <a:pt x="1749554" y="461424"/>
                  </a:lnTo>
                  <a:lnTo>
                    <a:pt x="1753047" y="457813"/>
                  </a:lnTo>
                  <a:lnTo>
                    <a:pt x="1753047" y="454320"/>
                  </a:lnTo>
                  <a:lnTo>
                    <a:pt x="1756580" y="450788"/>
                  </a:lnTo>
                  <a:lnTo>
                    <a:pt x="1760073" y="447255"/>
                  </a:lnTo>
                  <a:lnTo>
                    <a:pt x="1760073" y="443763"/>
                  </a:lnTo>
                  <a:lnTo>
                    <a:pt x="1763606" y="440230"/>
                  </a:lnTo>
                  <a:lnTo>
                    <a:pt x="1763606" y="436738"/>
                  </a:lnTo>
                  <a:lnTo>
                    <a:pt x="1767100" y="433205"/>
                  </a:lnTo>
                  <a:lnTo>
                    <a:pt x="1770633" y="429713"/>
                  </a:lnTo>
                  <a:lnTo>
                    <a:pt x="1770633" y="422648"/>
                  </a:lnTo>
                  <a:lnTo>
                    <a:pt x="1774166" y="419155"/>
                  </a:lnTo>
                  <a:lnTo>
                    <a:pt x="1774166" y="415623"/>
                  </a:lnTo>
                  <a:lnTo>
                    <a:pt x="1777659" y="408598"/>
                  </a:lnTo>
                  <a:lnTo>
                    <a:pt x="1777659" y="405066"/>
                  </a:lnTo>
                  <a:lnTo>
                    <a:pt x="1781192" y="397962"/>
                  </a:lnTo>
                  <a:lnTo>
                    <a:pt x="1781192" y="390937"/>
                  </a:lnTo>
                  <a:lnTo>
                    <a:pt x="1784685" y="387404"/>
                  </a:lnTo>
                  <a:lnTo>
                    <a:pt x="1784685" y="380379"/>
                  </a:lnTo>
                  <a:lnTo>
                    <a:pt x="1788218" y="373354"/>
                  </a:lnTo>
                  <a:lnTo>
                    <a:pt x="1791751" y="362797"/>
                  </a:lnTo>
                  <a:lnTo>
                    <a:pt x="1791751" y="355772"/>
                  </a:lnTo>
                  <a:lnTo>
                    <a:pt x="1795245" y="345135"/>
                  </a:lnTo>
                  <a:lnTo>
                    <a:pt x="1795245" y="334578"/>
                  </a:lnTo>
                  <a:lnTo>
                    <a:pt x="1798778" y="324021"/>
                  </a:lnTo>
                  <a:lnTo>
                    <a:pt x="1798778" y="309971"/>
                  </a:lnTo>
                  <a:lnTo>
                    <a:pt x="1802271" y="299414"/>
                  </a:lnTo>
                  <a:lnTo>
                    <a:pt x="1802271" y="281752"/>
                  </a:lnTo>
                  <a:lnTo>
                    <a:pt x="1805804" y="264170"/>
                  </a:lnTo>
                  <a:lnTo>
                    <a:pt x="1805804" y="246588"/>
                  </a:lnTo>
                  <a:lnTo>
                    <a:pt x="1809297" y="225394"/>
                  </a:lnTo>
                  <a:lnTo>
                    <a:pt x="1812830" y="204279"/>
                  </a:lnTo>
                  <a:lnTo>
                    <a:pt x="1812830" y="186697"/>
                  </a:lnTo>
                  <a:lnTo>
                    <a:pt x="1816363" y="176179"/>
                  </a:lnTo>
                  <a:lnTo>
                    <a:pt x="1816363" y="183204"/>
                  </a:lnTo>
                  <a:lnTo>
                    <a:pt x="1819857" y="200786"/>
                  </a:lnTo>
                  <a:lnTo>
                    <a:pt x="1819857" y="228886"/>
                  </a:lnTo>
                  <a:lnTo>
                    <a:pt x="1823390" y="257145"/>
                  </a:lnTo>
                  <a:lnTo>
                    <a:pt x="1823390" y="288777"/>
                  </a:lnTo>
                  <a:lnTo>
                    <a:pt x="1826883" y="320528"/>
                  </a:lnTo>
                  <a:lnTo>
                    <a:pt x="1830495" y="352240"/>
                  </a:lnTo>
                  <a:lnTo>
                    <a:pt x="1830495" y="376847"/>
                  </a:lnTo>
                  <a:lnTo>
                    <a:pt x="1834028" y="397962"/>
                  </a:lnTo>
                  <a:lnTo>
                    <a:pt x="1834028" y="415623"/>
                  </a:lnTo>
                  <a:lnTo>
                    <a:pt x="1837561" y="429713"/>
                  </a:lnTo>
                  <a:lnTo>
                    <a:pt x="1837561" y="443763"/>
                  </a:lnTo>
                  <a:lnTo>
                    <a:pt x="1841055" y="457813"/>
                  </a:lnTo>
                  <a:lnTo>
                    <a:pt x="1841055" y="475514"/>
                  </a:lnTo>
                  <a:lnTo>
                    <a:pt x="1844588" y="489564"/>
                  </a:lnTo>
                  <a:lnTo>
                    <a:pt x="1844588" y="507146"/>
                  </a:lnTo>
                  <a:lnTo>
                    <a:pt x="1848081" y="521315"/>
                  </a:lnTo>
                  <a:lnTo>
                    <a:pt x="1851614" y="538897"/>
                  </a:lnTo>
                  <a:lnTo>
                    <a:pt x="1851614" y="559972"/>
                  </a:lnTo>
                  <a:lnTo>
                    <a:pt x="1855147" y="577634"/>
                  </a:lnTo>
                  <a:lnTo>
                    <a:pt x="1855147" y="591723"/>
                  </a:lnTo>
                  <a:lnTo>
                    <a:pt x="1858640" y="602241"/>
                  </a:lnTo>
                  <a:lnTo>
                    <a:pt x="1862173" y="584699"/>
                  </a:lnTo>
                  <a:lnTo>
                    <a:pt x="1862173" y="559972"/>
                  </a:lnTo>
                  <a:lnTo>
                    <a:pt x="1865667" y="528340"/>
                  </a:lnTo>
                  <a:lnTo>
                    <a:pt x="1865667" y="496589"/>
                  </a:lnTo>
                  <a:lnTo>
                    <a:pt x="1869200" y="464957"/>
                  </a:lnTo>
                  <a:lnTo>
                    <a:pt x="1872693" y="433205"/>
                  </a:lnTo>
                  <a:lnTo>
                    <a:pt x="1872693" y="401454"/>
                  </a:lnTo>
                  <a:lnTo>
                    <a:pt x="1876226" y="373354"/>
                  </a:lnTo>
                  <a:lnTo>
                    <a:pt x="1876226" y="348747"/>
                  </a:lnTo>
                  <a:lnTo>
                    <a:pt x="1879759" y="331046"/>
                  </a:lnTo>
                  <a:lnTo>
                    <a:pt x="1879759" y="324021"/>
                  </a:lnTo>
                  <a:lnTo>
                    <a:pt x="1883252" y="324021"/>
                  </a:lnTo>
                  <a:lnTo>
                    <a:pt x="1883252" y="334578"/>
                  </a:lnTo>
                  <a:lnTo>
                    <a:pt x="1886785" y="352240"/>
                  </a:lnTo>
                  <a:lnTo>
                    <a:pt x="1886785" y="373354"/>
                  </a:lnTo>
                  <a:lnTo>
                    <a:pt x="1890279" y="394429"/>
                  </a:lnTo>
                  <a:lnTo>
                    <a:pt x="1893812" y="412131"/>
                  </a:lnTo>
                  <a:lnTo>
                    <a:pt x="1893812" y="426180"/>
                  </a:lnTo>
                  <a:lnTo>
                    <a:pt x="1897345" y="440230"/>
                  </a:lnTo>
                  <a:lnTo>
                    <a:pt x="1897345" y="457813"/>
                  </a:lnTo>
                  <a:lnTo>
                    <a:pt x="1900838" y="471982"/>
                  </a:lnTo>
                  <a:lnTo>
                    <a:pt x="1900838" y="482539"/>
                  </a:lnTo>
                  <a:lnTo>
                    <a:pt x="1904371" y="486032"/>
                  </a:lnTo>
                  <a:lnTo>
                    <a:pt x="1907864" y="486032"/>
                  </a:lnTo>
                  <a:lnTo>
                    <a:pt x="1911397" y="482539"/>
                  </a:lnTo>
                  <a:lnTo>
                    <a:pt x="1914891" y="479007"/>
                  </a:lnTo>
                  <a:lnTo>
                    <a:pt x="1914891" y="471982"/>
                  </a:lnTo>
                  <a:lnTo>
                    <a:pt x="1918424" y="468449"/>
                  </a:lnTo>
                  <a:lnTo>
                    <a:pt x="1918424" y="457813"/>
                  </a:lnTo>
                  <a:lnTo>
                    <a:pt x="1921957" y="450788"/>
                  </a:lnTo>
                  <a:lnTo>
                    <a:pt x="1921957" y="443763"/>
                  </a:lnTo>
                  <a:lnTo>
                    <a:pt x="1925569" y="440230"/>
                  </a:lnTo>
                  <a:lnTo>
                    <a:pt x="1925569" y="450788"/>
                  </a:lnTo>
                  <a:lnTo>
                    <a:pt x="1929062" y="489564"/>
                  </a:lnTo>
                  <a:lnTo>
                    <a:pt x="1929062" y="595216"/>
                  </a:lnTo>
                  <a:lnTo>
                    <a:pt x="1932595" y="750202"/>
                  </a:lnTo>
                  <a:lnTo>
                    <a:pt x="1936089" y="577634"/>
                  </a:lnTo>
                  <a:lnTo>
                    <a:pt x="1936089" y="521315"/>
                  </a:lnTo>
                  <a:lnTo>
                    <a:pt x="1939622" y="489564"/>
                  </a:lnTo>
                  <a:lnTo>
                    <a:pt x="1939622" y="464957"/>
                  </a:lnTo>
                  <a:lnTo>
                    <a:pt x="1943155" y="443763"/>
                  </a:lnTo>
                  <a:lnTo>
                    <a:pt x="1943155" y="419155"/>
                  </a:lnTo>
                  <a:lnTo>
                    <a:pt x="1946648" y="397962"/>
                  </a:lnTo>
                  <a:lnTo>
                    <a:pt x="1946648" y="376847"/>
                  </a:lnTo>
                  <a:lnTo>
                    <a:pt x="1950181" y="359265"/>
                  </a:lnTo>
                  <a:lnTo>
                    <a:pt x="1950181" y="355772"/>
                  </a:lnTo>
                  <a:lnTo>
                    <a:pt x="1953674" y="362797"/>
                  </a:lnTo>
                  <a:lnTo>
                    <a:pt x="1957207" y="376847"/>
                  </a:lnTo>
                  <a:lnTo>
                    <a:pt x="1957207" y="394429"/>
                  </a:lnTo>
                  <a:lnTo>
                    <a:pt x="1960701" y="412131"/>
                  </a:lnTo>
                  <a:lnTo>
                    <a:pt x="1960701" y="429713"/>
                  </a:lnTo>
                  <a:lnTo>
                    <a:pt x="1964234" y="443763"/>
                  </a:lnTo>
                  <a:lnTo>
                    <a:pt x="1964234" y="454320"/>
                  </a:lnTo>
                  <a:lnTo>
                    <a:pt x="1967767" y="464957"/>
                  </a:lnTo>
                  <a:lnTo>
                    <a:pt x="1967767" y="475514"/>
                  </a:lnTo>
                  <a:lnTo>
                    <a:pt x="1971260" y="482539"/>
                  </a:lnTo>
                  <a:lnTo>
                    <a:pt x="1971260" y="489564"/>
                  </a:lnTo>
                  <a:lnTo>
                    <a:pt x="1974793" y="496589"/>
                  </a:lnTo>
                  <a:lnTo>
                    <a:pt x="1978286" y="500121"/>
                  </a:lnTo>
                  <a:lnTo>
                    <a:pt x="1978286" y="507146"/>
                  </a:lnTo>
                  <a:lnTo>
                    <a:pt x="1981819" y="510639"/>
                  </a:lnTo>
                  <a:lnTo>
                    <a:pt x="1981819" y="514171"/>
                  </a:lnTo>
                  <a:lnTo>
                    <a:pt x="1985352" y="514171"/>
                  </a:lnTo>
                  <a:lnTo>
                    <a:pt x="1985352" y="517703"/>
                  </a:lnTo>
                  <a:lnTo>
                    <a:pt x="1988846" y="517703"/>
                  </a:lnTo>
                  <a:lnTo>
                    <a:pt x="1988846" y="521315"/>
                  </a:lnTo>
                  <a:lnTo>
                    <a:pt x="1992379" y="521315"/>
                  </a:lnTo>
                  <a:lnTo>
                    <a:pt x="1995872" y="521315"/>
                  </a:lnTo>
                  <a:lnTo>
                    <a:pt x="1999405" y="521315"/>
                  </a:lnTo>
                  <a:lnTo>
                    <a:pt x="2002898" y="521315"/>
                  </a:lnTo>
                  <a:lnTo>
                    <a:pt x="2006431" y="517703"/>
                  </a:lnTo>
                  <a:lnTo>
                    <a:pt x="2009964" y="517703"/>
                  </a:lnTo>
                  <a:lnTo>
                    <a:pt x="2009964" y="514171"/>
                  </a:lnTo>
                  <a:lnTo>
                    <a:pt x="2013458" y="514171"/>
                  </a:lnTo>
                  <a:lnTo>
                    <a:pt x="2017070" y="510639"/>
                  </a:lnTo>
                  <a:lnTo>
                    <a:pt x="2020603" y="507146"/>
                  </a:lnTo>
                  <a:lnTo>
                    <a:pt x="2020603" y="503614"/>
                  </a:lnTo>
                  <a:lnTo>
                    <a:pt x="2024096" y="500121"/>
                  </a:lnTo>
                  <a:lnTo>
                    <a:pt x="2024096" y="496589"/>
                  </a:lnTo>
                  <a:lnTo>
                    <a:pt x="2027629" y="496589"/>
                  </a:lnTo>
                  <a:lnTo>
                    <a:pt x="2027629" y="493057"/>
                  </a:lnTo>
                  <a:lnTo>
                    <a:pt x="2031162" y="489564"/>
                  </a:lnTo>
                  <a:lnTo>
                    <a:pt x="2031162" y="482539"/>
                  </a:lnTo>
                  <a:lnTo>
                    <a:pt x="2034656" y="479007"/>
                  </a:lnTo>
                  <a:lnTo>
                    <a:pt x="2038189" y="475514"/>
                  </a:lnTo>
                  <a:lnTo>
                    <a:pt x="2038189" y="468449"/>
                  </a:lnTo>
                  <a:lnTo>
                    <a:pt x="2041682" y="464957"/>
                  </a:lnTo>
                  <a:lnTo>
                    <a:pt x="2041682" y="457813"/>
                  </a:lnTo>
                  <a:lnTo>
                    <a:pt x="2045215" y="450788"/>
                  </a:lnTo>
                  <a:lnTo>
                    <a:pt x="2045215" y="443763"/>
                  </a:lnTo>
                  <a:lnTo>
                    <a:pt x="2048708" y="436738"/>
                  </a:lnTo>
                  <a:lnTo>
                    <a:pt x="2048708" y="426180"/>
                  </a:lnTo>
                  <a:lnTo>
                    <a:pt x="2052241" y="419155"/>
                  </a:lnTo>
                  <a:lnTo>
                    <a:pt x="2052241" y="405066"/>
                  </a:lnTo>
                  <a:lnTo>
                    <a:pt x="2055774" y="394429"/>
                  </a:lnTo>
                  <a:lnTo>
                    <a:pt x="2059268" y="380379"/>
                  </a:lnTo>
                  <a:lnTo>
                    <a:pt x="2059268" y="362797"/>
                  </a:lnTo>
                  <a:lnTo>
                    <a:pt x="2062801" y="348747"/>
                  </a:lnTo>
                  <a:lnTo>
                    <a:pt x="2062801" y="331046"/>
                  </a:lnTo>
                  <a:lnTo>
                    <a:pt x="2066294" y="316996"/>
                  </a:lnTo>
                  <a:lnTo>
                    <a:pt x="2066294" y="309971"/>
                  </a:lnTo>
                  <a:lnTo>
                    <a:pt x="2069827" y="316996"/>
                  </a:lnTo>
                  <a:lnTo>
                    <a:pt x="2069827" y="338071"/>
                  </a:lnTo>
                  <a:lnTo>
                    <a:pt x="2073360" y="373354"/>
                  </a:lnTo>
                  <a:lnTo>
                    <a:pt x="2073360" y="405066"/>
                  </a:lnTo>
                  <a:lnTo>
                    <a:pt x="2076853" y="436738"/>
                  </a:lnTo>
                  <a:lnTo>
                    <a:pt x="2080386" y="461424"/>
                  </a:lnTo>
                  <a:lnTo>
                    <a:pt x="2080386" y="482539"/>
                  </a:lnTo>
                  <a:lnTo>
                    <a:pt x="2083880" y="500121"/>
                  </a:lnTo>
                  <a:lnTo>
                    <a:pt x="2083880" y="514171"/>
                  </a:lnTo>
                  <a:lnTo>
                    <a:pt x="2087413" y="528340"/>
                  </a:lnTo>
                  <a:lnTo>
                    <a:pt x="2087413" y="531833"/>
                  </a:lnTo>
                  <a:lnTo>
                    <a:pt x="2090906" y="531833"/>
                  </a:lnTo>
                  <a:lnTo>
                    <a:pt x="2090906" y="517703"/>
                  </a:lnTo>
                  <a:lnTo>
                    <a:pt x="2094439" y="493057"/>
                  </a:lnTo>
                  <a:lnTo>
                    <a:pt x="2094439" y="468449"/>
                  </a:lnTo>
                  <a:lnTo>
                    <a:pt x="2097972" y="443763"/>
                  </a:lnTo>
                  <a:lnTo>
                    <a:pt x="2101465" y="422648"/>
                  </a:lnTo>
                  <a:lnTo>
                    <a:pt x="2101465" y="408598"/>
                  </a:lnTo>
                  <a:lnTo>
                    <a:pt x="2104998" y="405066"/>
                  </a:lnTo>
                  <a:lnTo>
                    <a:pt x="2104998" y="412131"/>
                  </a:lnTo>
                  <a:lnTo>
                    <a:pt x="2108611" y="426180"/>
                  </a:lnTo>
                  <a:lnTo>
                    <a:pt x="2108611" y="440230"/>
                  </a:lnTo>
                  <a:lnTo>
                    <a:pt x="2112104" y="450788"/>
                  </a:lnTo>
                  <a:lnTo>
                    <a:pt x="2112104" y="461424"/>
                  </a:lnTo>
                  <a:lnTo>
                    <a:pt x="2115637" y="468449"/>
                  </a:lnTo>
                  <a:lnTo>
                    <a:pt x="2115637" y="471982"/>
                  </a:lnTo>
                  <a:lnTo>
                    <a:pt x="2119170" y="475514"/>
                  </a:lnTo>
                  <a:lnTo>
                    <a:pt x="2122663" y="479007"/>
                  </a:lnTo>
                  <a:lnTo>
                    <a:pt x="2126196" y="482539"/>
                  </a:lnTo>
                  <a:lnTo>
                    <a:pt x="2129690" y="479007"/>
                  </a:lnTo>
                  <a:lnTo>
                    <a:pt x="2133223" y="475514"/>
                  </a:lnTo>
                  <a:lnTo>
                    <a:pt x="2136756" y="471982"/>
                  </a:lnTo>
                  <a:lnTo>
                    <a:pt x="2136756" y="468449"/>
                  </a:lnTo>
                  <a:lnTo>
                    <a:pt x="2140249" y="464957"/>
                  </a:lnTo>
                  <a:lnTo>
                    <a:pt x="2143782" y="461424"/>
                  </a:lnTo>
                  <a:lnTo>
                    <a:pt x="2143782" y="457813"/>
                  </a:lnTo>
                  <a:lnTo>
                    <a:pt x="2147275" y="450788"/>
                  </a:lnTo>
                  <a:lnTo>
                    <a:pt x="2147275" y="447255"/>
                  </a:lnTo>
                  <a:lnTo>
                    <a:pt x="2150808" y="440230"/>
                  </a:lnTo>
                  <a:lnTo>
                    <a:pt x="2150808" y="433205"/>
                  </a:lnTo>
                  <a:lnTo>
                    <a:pt x="2154302" y="422648"/>
                  </a:lnTo>
                  <a:lnTo>
                    <a:pt x="2154302" y="415623"/>
                  </a:lnTo>
                  <a:lnTo>
                    <a:pt x="2157835" y="405066"/>
                  </a:lnTo>
                  <a:lnTo>
                    <a:pt x="2157835" y="397962"/>
                  </a:lnTo>
                  <a:lnTo>
                    <a:pt x="2161368" y="394429"/>
                  </a:lnTo>
                  <a:lnTo>
                    <a:pt x="2164861" y="401454"/>
                  </a:lnTo>
                  <a:lnTo>
                    <a:pt x="2164861" y="412131"/>
                  </a:lnTo>
                  <a:lnTo>
                    <a:pt x="2168394" y="426180"/>
                  </a:lnTo>
                  <a:lnTo>
                    <a:pt x="2168394" y="429713"/>
                  </a:lnTo>
                  <a:lnTo>
                    <a:pt x="2171887" y="422648"/>
                  </a:lnTo>
                  <a:lnTo>
                    <a:pt x="2171887" y="415623"/>
                  </a:lnTo>
                  <a:lnTo>
                    <a:pt x="2175420" y="408598"/>
                  </a:lnTo>
                  <a:lnTo>
                    <a:pt x="2175420" y="415623"/>
                  </a:lnTo>
                  <a:lnTo>
                    <a:pt x="2178953" y="436738"/>
                  </a:lnTo>
                  <a:lnTo>
                    <a:pt x="2182447" y="461424"/>
                  </a:lnTo>
                  <a:lnTo>
                    <a:pt x="2182447" y="482539"/>
                  </a:lnTo>
                  <a:lnTo>
                    <a:pt x="2185980" y="482539"/>
                  </a:lnTo>
                  <a:lnTo>
                    <a:pt x="2185980" y="479007"/>
                  </a:lnTo>
                  <a:lnTo>
                    <a:pt x="2189473" y="475514"/>
                  </a:lnTo>
                  <a:lnTo>
                    <a:pt x="2189473" y="479007"/>
                  </a:lnTo>
                  <a:lnTo>
                    <a:pt x="2193006" y="482539"/>
                  </a:lnTo>
                  <a:lnTo>
                    <a:pt x="2193006" y="486032"/>
                  </a:lnTo>
                  <a:lnTo>
                    <a:pt x="2196499" y="489564"/>
                  </a:lnTo>
                  <a:lnTo>
                    <a:pt x="2200112" y="493057"/>
                  </a:lnTo>
                  <a:lnTo>
                    <a:pt x="2203645" y="493057"/>
                  </a:lnTo>
                  <a:lnTo>
                    <a:pt x="2203645" y="489564"/>
                  </a:lnTo>
                  <a:lnTo>
                    <a:pt x="2207178" y="489564"/>
                  </a:lnTo>
                  <a:lnTo>
                    <a:pt x="2207178" y="486032"/>
                  </a:lnTo>
                  <a:lnTo>
                    <a:pt x="2210671" y="486032"/>
                  </a:lnTo>
                  <a:lnTo>
                    <a:pt x="2210671" y="482539"/>
                  </a:lnTo>
                  <a:lnTo>
                    <a:pt x="2214204" y="479007"/>
                  </a:lnTo>
                  <a:lnTo>
                    <a:pt x="2214204" y="475514"/>
                  </a:lnTo>
                  <a:lnTo>
                    <a:pt x="2217697" y="471982"/>
                  </a:lnTo>
                  <a:lnTo>
                    <a:pt x="2217697" y="468449"/>
                  </a:lnTo>
                  <a:lnTo>
                    <a:pt x="2221230" y="464957"/>
                  </a:lnTo>
                  <a:lnTo>
                    <a:pt x="2224763" y="461424"/>
                  </a:lnTo>
                  <a:lnTo>
                    <a:pt x="2224763" y="454320"/>
                  </a:lnTo>
                  <a:lnTo>
                    <a:pt x="2228257" y="450788"/>
                  </a:lnTo>
                  <a:lnTo>
                    <a:pt x="2228257" y="443763"/>
                  </a:lnTo>
                  <a:lnTo>
                    <a:pt x="2231790" y="436738"/>
                  </a:lnTo>
                  <a:lnTo>
                    <a:pt x="2231790" y="429713"/>
                  </a:lnTo>
                  <a:lnTo>
                    <a:pt x="2235283" y="419156"/>
                  </a:lnTo>
                  <a:lnTo>
                    <a:pt x="2235283" y="412131"/>
                  </a:lnTo>
                  <a:lnTo>
                    <a:pt x="2238816" y="405066"/>
                  </a:lnTo>
                  <a:lnTo>
                    <a:pt x="2242309" y="419156"/>
                  </a:lnTo>
                  <a:lnTo>
                    <a:pt x="2245842" y="457813"/>
                  </a:lnTo>
                  <a:lnTo>
                    <a:pt x="2245842" y="517703"/>
                  </a:lnTo>
                  <a:lnTo>
                    <a:pt x="2249375" y="616331"/>
                  </a:lnTo>
                  <a:lnTo>
                    <a:pt x="2249375" y="950909"/>
                  </a:lnTo>
                  <a:lnTo>
                    <a:pt x="2252869" y="619823"/>
                  </a:lnTo>
                  <a:lnTo>
                    <a:pt x="2252869" y="535365"/>
                  </a:lnTo>
                  <a:lnTo>
                    <a:pt x="2256402" y="496589"/>
                  </a:lnTo>
                  <a:lnTo>
                    <a:pt x="2256402" y="482539"/>
                  </a:lnTo>
                  <a:lnTo>
                    <a:pt x="2259895" y="479007"/>
                  </a:lnTo>
                  <a:lnTo>
                    <a:pt x="2259895" y="475514"/>
                  </a:lnTo>
                  <a:lnTo>
                    <a:pt x="2263428" y="471982"/>
                  </a:lnTo>
                  <a:lnTo>
                    <a:pt x="2266961" y="471982"/>
                  </a:lnTo>
                  <a:lnTo>
                    <a:pt x="2266961" y="468449"/>
                  </a:lnTo>
                  <a:lnTo>
                    <a:pt x="2270454" y="468449"/>
                  </a:lnTo>
                  <a:lnTo>
                    <a:pt x="2270454" y="464957"/>
                  </a:lnTo>
                  <a:lnTo>
                    <a:pt x="2273987" y="461424"/>
                  </a:lnTo>
                  <a:lnTo>
                    <a:pt x="2277481" y="457813"/>
                  </a:lnTo>
                  <a:lnTo>
                    <a:pt x="2277481" y="454320"/>
                  </a:lnTo>
                  <a:lnTo>
                    <a:pt x="2281014" y="450788"/>
                  </a:lnTo>
                  <a:lnTo>
                    <a:pt x="2281014" y="447255"/>
                  </a:lnTo>
                  <a:lnTo>
                    <a:pt x="2284507" y="443763"/>
                  </a:lnTo>
                  <a:lnTo>
                    <a:pt x="2288040" y="440230"/>
                  </a:lnTo>
                  <a:lnTo>
                    <a:pt x="2288040" y="436738"/>
                  </a:lnTo>
                  <a:lnTo>
                    <a:pt x="2291652" y="429713"/>
                  </a:lnTo>
                  <a:lnTo>
                    <a:pt x="2291652" y="426180"/>
                  </a:lnTo>
                  <a:lnTo>
                    <a:pt x="2295185" y="422648"/>
                  </a:lnTo>
                  <a:lnTo>
                    <a:pt x="2295185" y="426180"/>
                  </a:lnTo>
                  <a:lnTo>
                    <a:pt x="2298679" y="443763"/>
                  </a:lnTo>
                  <a:lnTo>
                    <a:pt x="2298679" y="486032"/>
                  </a:lnTo>
                  <a:lnTo>
                    <a:pt x="2302212" y="570530"/>
                  </a:lnTo>
                  <a:lnTo>
                    <a:pt x="2302212" y="588191"/>
                  </a:lnTo>
                  <a:lnTo>
                    <a:pt x="2305705" y="503614"/>
                  </a:lnTo>
                  <a:lnTo>
                    <a:pt x="2309238" y="457813"/>
                  </a:lnTo>
                  <a:lnTo>
                    <a:pt x="2309238" y="440230"/>
                  </a:lnTo>
                  <a:lnTo>
                    <a:pt x="2309238" y="429713"/>
                  </a:lnTo>
                  <a:lnTo>
                    <a:pt x="2312771" y="426180"/>
                  </a:lnTo>
                  <a:lnTo>
                    <a:pt x="2316264" y="422648"/>
                  </a:lnTo>
                  <a:lnTo>
                    <a:pt x="2319797" y="422648"/>
                  </a:lnTo>
                  <a:lnTo>
                    <a:pt x="2319797" y="419156"/>
                  </a:lnTo>
                  <a:lnTo>
                    <a:pt x="2323291" y="419156"/>
                  </a:lnTo>
                  <a:lnTo>
                    <a:pt x="2323291" y="415623"/>
                  </a:lnTo>
                  <a:lnTo>
                    <a:pt x="2326824" y="415623"/>
                  </a:lnTo>
                  <a:lnTo>
                    <a:pt x="2326824" y="412131"/>
                  </a:lnTo>
                  <a:lnTo>
                    <a:pt x="2330317" y="408598"/>
                  </a:lnTo>
                  <a:lnTo>
                    <a:pt x="2333850" y="405066"/>
                  </a:lnTo>
                  <a:lnTo>
                    <a:pt x="2333850" y="401454"/>
                  </a:lnTo>
                  <a:lnTo>
                    <a:pt x="2333850" y="397962"/>
                  </a:lnTo>
                  <a:lnTo>
                    <a:pt x="2337383" y="394429"/>
                  </a:lnTo>
                  <a:lnTo>
                    <a:pt x="2340876" y="394429"/>
                  </a:lnTo>
                  <a:lnTo>
                    <a:pt x="2340876" y="397962"/>
                  </a:lnTo>
                  <a:lnTo>
                    <a:pt x="2340876" y="412131"/>
                  </a:lnTo>
                  <a:lnTo>
                    <a:pt x="2344409" y="440230"/>
                  </a:lnTo>
                  <a:lnTo>
                    <a:pt x="2344409" y="471982"/>
                  </a:lnTo>
                  <a:lnTo>
                    <a:pt x="2347903" y="489564"/>
                  </a:lnTo>
                  <a:lnTo>
                    <a:pt x="2347903" y="475514"/>
                  </a:lnTo>
                  <a:lnTo>
                    <a:pt x="2347903" y="450788"/>
                  </a:lnTo>
                  <a:lnTo>
                    <a:pt x="2351436" y="436738"/>
                  </a:lnTo>
                  <a:lnTo>
                    <a:pt x="2351436" y="426180"/>
                  </a:lnTo>
                  <a:lnTo>
                    <a:pt x="2354969" y="419156"/>
                  </a:lnTo>
                  <a:lnTo>
                    <a:pt x="2358462" y="415623"/>
                  </a:lnTo>
                  <a:lnTo>
                    <a:pt x="2358462" y="412131"/>
                  </a:lnTo>
                  <a:lnTo>
                    <a:pt x="2361995" y="408598"/>
                  </a:lnTo>
                  <a:lnTo>
                    <a:pt x="2365488" y="408598"/>
                  </a:lnTo>
                  <a:lnTo>
                    <a:pt x="2365488" y="405066"/>
                  </a:lnTo>
                  <a:lnTo>
                    <a:pt x="2365488" y="401454"/>
                  </a:lnTo>
                  <a:lnTo>
                    <a:pt x="2369021" y="401454"/>
                  </a:lnTo>
                  <a:lnTo>
                    <a:pt x="2369021" y="397962"/>
                  </a:lnTo>
                  <a:lnTo>
                    <a:pt x="2372515" y="397962"/>
                  </a:lnTo>
                  <a:lnTo>
                    <a:pt x="2372515" y="394429"/>
                  </a:lnTo>
                  <a:lnTo>
                    <a:pt x="2376048" y="394429"/>
                  </a:lnTo>
                  <a:lnTo>
                    <a:pt x="2379581" y="401454"/>
                  </a:lnTo>
                  <a:lnTo>
                    <a:pt x="2379581" y="415623"/>
                  </a:lnTo>
                  <a:lnTo>
                    <a:pt x="2379581" y="426180"/>
                  </a:lnTo>
                  <a:lnTo>
                    <a:pt x="2383193" y="429713"/>
                  </a:lnTo>
                  <a:lnTo>
                    <a:pt x="2383193" y="419156"/>
                  </a:lnTo>
                  <a:lnTo>
                    <a:pt x="2386686" y="405066"/>
                  </a:lnTo>
                  <a:lnTo>
                    <a:pt x="2386686" y="394429"/>
                  </a:lnTo>
                  <a:lnTo>
                    <a:pt x="2390219" y="390937"/>
                  </a:lnTo>
                  <a:lnTo>
                    <a:pt x="2390219" y="387404"/>
                  </a:lnTo>
                  <a:lnTo>
                    <a:pt x="2390219" y="383912"/>
                  </a:lnTo>
                  <a:lnTo>
                    <a:pt x="2393713" y="383912"/>
                  </a:lnTo>
                  <a:lnTo>
                    <a:pt x="2397246" y="380379"/>
                  </a:lnTo>
                  <a:lnTo>
                    <a:pt x="2400779" y="376847"/>
                  </a:lnTo>
                  <a:lnTo>
                    <a:pt x="2404272" y="376847"/>
                  </a:lnTo>
                  <a:lnTo>
                    <a:pt x="2404272" y="373354"/>
                  </a:lnTo>
                  <a:lnTo>
                    <a:pt x="2407805" y="373354"/>
                  </a:lnTo>
                  <a:lnTo>
                    <a:pt x="2411298" y="373354"/>
                  </a:lnTo>
                  <a:lnTo>
                    <a:pt x="2411298" y="369822"/>
                  </a:lnTo>
                  <a:lnTo>
                    <a:pt x="2414831" y="373354"/>
                  </a:lnTo>
                  <a:lnTo>
                    <a:pt x="2414831" y="376847"/>
                  </a:lnTo>
                  <a:lnTo>
                    <a:pt x="2418364" y="383912"/>
                  </a:lnTo>
                  <a:lnTo>
                    <a:pt x="2418364" y="387404"/>
                  </a:lnTo>
                  <a:lnTo>
                    <a:pt x="2421858" y="387404"/>
                  </a:lnTo>
                  <a:lnTo>
                    <a:pt x="2421858" y="383912"/>
                  </a:lnTo>
                  <a:lnTo>
                    <a:pt x="2421858" y="380379"/>
                  </a:lnTo>
                  <a:lnTo>
                    <a:pt x="2425391" y="380379"/>
                  </a:lnTo>
                  <a:lnTo>
                    <a:pt x="2425391" y="376847"/>
                  </a:lnTo>
                  <a:lnTo>
                    <a:pt x="2428884" y="376847"/>
                  </a:lnTo>
                  <a:lnTo>
                    <a:pt x="2428884" y="373354"/>
                  </a:lnTo>
                  <a:lnTo>
                    <a:pt x="2432417" y="369822"/>
                  </a:lnTo>
                  <a:lnTo>
                    <a:pt x="2435910" y="366329"/>
                  </a:lnTo>
                  <a:lnTo>
                    <a:pt x="2439443" y="362797"/>
                  </a:lnTo>
                  <a:lnTo>
                    <a:pt x="2442976" y="362797"/>
                  </a:lnTo>
                  <a:lnTo>
                    <a:pt x="2446470" y="362797"/>
                  </a:lnTo>
                  <a:lnTo>
                    <a:pt x="2450003" y="362797"/>
                  </a:lnTo>
                  <a:lnTo>
                    <a:pt x="2450003" y="366329"/>
                  </a:lnTo>
                  <a:lnTo>
                    <a:pt x="2453496" y="366329"/>
                  </a:lnTo>
                  <a:lnTo>
                    <a:pt x="2453496" y="362797"/>
                  </a:lnTo>
                  <a:lnTo>
                    <a:pt x="2453496" y="359265"/>
                  </a:lnTo>
                  <a:lnTo>
                    <a:pt x="2457029" y="352240"/>
                  </a:lnTo>
                  <a:lnTo>
                    <a:pt x="2457029" y="348747"/>
                  </a:lnTo>
                  <a:lnTo>
                    <a:pt x="2460562" y="348747"/>
                  </a:lnTo>
                  <a:lnTo>
                    <a:pt x="2460562" y="345135"/>
                  </a:lnTo>
                  <a:lnTo>
                    <a:pt x="2464055" y="345135"/>
                  </a:lnTo>
                  <a:lnTo>
                    <a:pt x="2464055" y="341603"/>
                  </a:lnTo>
                  <a:lnTo>
                    <a:pt x="2467588" y="341603"/>
                  </a:lnTo>
                  <a:lnTo>
                    <a:pt x="2467588" y="338071"/>
                  </a:lnTo>
                  <a:lnTo>
                    <a:pt x="2467588" y="334578"/>
                  </a:lnTo>
                  <a:lnTo>
                    <a:pt x="2471082" y="334578"/>
                  </a:lnTo>
                  <a:lnTo>
                    <a:pt x="2471082" y="331046"/>
                  </a:lnTo>
                  <a:lnTo>
                    <a:pt x="2474694" y="331046"/>
                  </a:lnTo>
                  <a:lnTo>
                    <a:pt x="2474694" y="327553"/>
                  </a:lnTo>
                  <a:lnTo>
                    <a:pt x="2478227" y="327553"/>
                  </a:lnTo>
                  <a:lnTo>
                    <a:pt x="2478227" y="331046"/>
                  </a:lnTo>
                  <a:lnTo>
                    <a:pt x="2481720" y="334578"/>
                  </a:lnTo>
                  <a:lnTo>
                    <a:pt x="2485253" y="334578"/>
                  </a:lnTo>
                  <a:lnTo>
                    <a:pt x="2488786" y="334578"/>
                  </a:lnTo>
                  <a:lnTo>
                    <a:pt x="2492280" y="331046"/>
                  </a:lnTo>
                  <a:lnTo>
                    <a:pt x="2492280" y="327553"/>
                  </a:lnTo>
                  <a:lnTo>
                    <a:pt x="2495813" y="327553"/>
                  </a:lnTo>
                  <a:lnTo>
                    <a:pt x="2495813" y="324021"/>
                  </a:lnTo>
                  <a:lnTo>
                    <a:pt x="2499306" y="324021"/>
                  </a:lnTo>
                  <a:lnTo>
                    <a:pt x="2499306" y="320528"/>
                  </a:lnTo>
                  <a:lnTo>
                    <a:pt x="2499306" y="324021"/>
                  </a:lnTo>
                  <a:lnTo>
                    <a:pt x="2502839" y="327553"/>
                  </a:lnTo>
                  <a:lnTo>
                    <a:pt x="2502839" y="331046"/>
                  </a:lnTo>
                  <a:lnTo>
                    <a:pt x="2506372" y="338071"/>
                  </a:lnTo>
                  <a:lnTo>
                    <a:pt x="2506372" y="345135"/>
                  </a:lnTo>
                  <a:lnTo>
                    <a:pt x="2509865" y="348747"/>
                  </a:lnTo>
                  <a:lnTo>
                    <a:pt x="2513398" y="348747"/>
                  </a:lnTo>
                  <a:lnTo>
                    <a:pt x="2516892" y="348747"/>
                  </a:lnTo>
                  <a:lnTo>
                    <a:pt x="2516892" y="345135"/>
                  </a:lnTo>
                  <a:lnTo>
                    <a:pt x="2520425" y="341603"/>
                  </a:lnTo>
                  <a:lnTo>
                    <a:pt x="2523918" y="341603"/>
                  </a:lnTo>
                  <a:lnTo>
                    <a:pt x="2527451" y="341603"/>
                  </a:lnTo>
                  <a:lnTo>
                    <a:pt x="2530984" y="341603"/>
                  </a:lnTo>
                  <a:lnTo>
                    <a:pt x="2534477" y="341603"/>
                  </a:lnTo>
                  <a:lnTo>
                    <a:pt x="2534477" y="338071"/>
                  </a:lnTo>
                  <a:lnTo>
                    <a:pt x="2538010" y="334578"/>
                  </a:lnTo>
                  <a:lnTo>
                    <a:pt x="2541504" y="331046"/>
                  </a:lnTo>
                  <a:lnTo>
                    <a:pt x="2541504" y="327553"/>
                  </a:lnTo>
                  <a:lnTo>
                    <a:pt x="2545037" y="327553"/>
                  </a:lnTo>
                  <a:lnTo>
                    <a:pt x="2545037" y="324021"/>
                  </a:lnTo>
                  <a:lnTo>
                    <a:pt x="2548570" y="324021"/>
                  </a:lnTo>
                  <a:lnTo>
                    <a:pt x="2552063" y="320528"/>
                  </a:lnTo>
                  <a:lnTo>
                    <a:pt x="2555596" y="320528"/>
                  </a:lnTo>
                  <a:lnTo>
                    <a:pt x="2555596" y="316996"/>
                  </a:lnTo>
                  <a:lnTo>
                    <a:pt x="2559089" y="313464"/>
                  </a:lnTo>
                  <a:lnTo>
                    <a:pt x="2559089" y="309971"/>
                  </a:lnTo>
                  <a:lnTo>
                    <a:pt x="2562622" y="309971"/>
                  </a:lnTo>
                  <a:lnTo>
                    <a:pt x="2562622" y="306439"/>
                  </a:lnTo>
                  <a:lnTo>
                    <a:pt x="2566116" y="306439"/>
                  </a:lnTo>
                  <a:lnTo>
                    <a:pt x="2566116" y="302946"/>
                  </a:lnTo>
                  <a:lnTo>
                    <a:pt x="2569728" y="302946"/>
                  </a:lnTo>
                  <a:lnTo>
                    <a:pt x="2569728" y="299414"/>
                  </a:lnTo>
                  <a:lnTo>
                    <a:pt x="2573261" y="299414"/>
                  </a:lnTo>
                  <a:lnTo>
                    <a:pt x="2576794" y="295881"/>
                  </a:lnTo>
                  <a:lnTo>
                    <a:pt x="2580287" y="295881"/>
                  </a:lnTo>
                  <a:lnTo>
                    <a:pt x="2583820" y="292389"/>
                  </a:lnTo>
                  <a:lnTo>
                    <a:pt x="2587314" y="292389"/>
                  </a:lnTo>
                  <a:lnTo>
                    <a:pt x="2587314" y="288777"/>
                  </a:lnTo>
                  <a:lnTo>
                    <a:pt x="2590847" y="288777"/>
                  </a:lnTo>
                  <a:lnTo>
                    <a:pt x="2590847" y="285245"/>
                  </a:lnTo>
                  <a:lnTo>
                    <a:pt x="2594380" y="285245"/>
                  </a:lnTo>
                  <a:lnTo>
                    <a:pt x="2597873" y="285245"/>
                  </a:lnTo>
                  <a:lnTo>
                    <a:pt x="2597873" y="281752"/>
                  </a:lnTo>
                  <a:lnTo>
                    <a:pt x="2601406" y="278220"/>
                  </a:lnTo>
                  <a:lnTo>
                    <a:pt x="2604899" y="274727"/>
                  </a:lnTo>
                  <a:lnTo>
                    <a:pt x="2608432" y="271195"/>
                  </a:lnTo>
                  <a:lnTo>
                    <a:pt x="2611926" y="271195"/>
                  </a:lnTo>
                  <a:lnTo>
                    <a:pt x="2611926" y="267662"/>
                  </a:lnTo>
                  <a:lnTo>
                    <a:pt x="2615459" y="267662"/>
                  </a:lnTo>
                  <a:lnTo>
                    <a:pt x="2615459" y="264170"/>
                  </a:lnTo>
                  <a:lnTo>
                    <a:pt x="2618992" y="264170"/>
                  </a:lnTo>
                  <a:lnTo>
                    <a:pt x="2622485" y="264170"/>
                  </a:lnTo>
                  <a:lnTo>
                    <a:pt x="2622485" y="260637"/>
                  </a:lnTo>
                  <a:lnTo>
                    <a:pt x="2626018" y="260637"/>
                  </a:lnTo>
                  <a:lnTo>
                    <a:pt x="2629511" y="257145"/>
                  </a:lnTo>
                  <a:lnTo>
                    <a:pt x="2633044" y="253613"/>
                  </a:lnTo>
                  <a:lnTo>
                    <a:pt x="2636577" y="250080"/>
                  </a:lnTo>
                  <a:lnTo>
                    <a:pt x="2636577" y="246588"/>
                  </a:lnTo>
                  <a:lnTo>
                    <a:pt x="2640071" y="246588"/>
                  </a:lnTo>
                  <a:lnTo>
                    <a:pt x="2643604" y="243055"/>
                  </a:lnTo>
                  <a:lnTo>
                    <a:pt x="2643604" y="239563"/>
                  </a:lnTo>
                  <a:lnTo>
                    <a:pt x="2647097" y="239563"/>
                  </a:lnTo>
                  <a:lnTo>
                    <a:pt x="2650630" y="236030"/>
                  </a:lnTo>
                  <a:lnTo>
                    <a:pt x="2654123" y="236030"/>
                  </a:lnTo>
                  <a:lnTo>
                    <a:pt x="2654123" y="232419"/>
                  </a:lnTo>
                  <a:lnTo>
                    <a:pt x="2657656" y="236030"/>
                  </a:lnTo>
                  <a:lnTo>
                    <a:pt x="2661269" y="236030"/>
                  </a:lnTo>
                  <a:lnTo>
                    <a:pt x="2664802" y="236030"/>
                  </a:lnTo>
                  <a:lnTo>
                    <a:pt x="2668295" y="239563"/>
                  </a:lnTo>
                  <a:lnTo>
                    <a:pt x="2668295" y="243055"/>
                  </a:lnTo>
                  <a:lnTo>
                    <a:pt x="2668295" y="246588"/>
                  </a:lnTo>
                  <a:lnTo>
                    <a:pt x="2671828" y="250080"/>
                  </a:lnTo>
                  <a:lnTo>
                    <a:pt x="2675321" y="250080"/>
                  </a:lnTo>
                  <a:lnTo>
                    <a:pt x="2675321" y="246588"/>
                  </a:lnTo>
                  <a:lnTo>
                    <a:pt x="2678854" y="246588"/>
                  </a:lnTo>
                  <a:lnTo>
                    <a:pt x="2678854" y="243055"/>
                  </a:lnTo>
                  <a:lnTo>
                    <a:pt x="2682387" y="243055"/>
                  </a:lnTo>
                  <a:lnTo>
                    <a:pt x="2682387" y="239563"/>
                  </a:lnTo>
                  <a:lnTo>
                    <a:pt x="2685881" y="239563"/>
                  </a:lnTo>
                  <a:lnTo>
                    <a:pt x="2685881" y="236030"/>
                  </a:lnTo>
                  <a:lnTo>
                    <a:pt x="2689414" y="236030"/>
                  </a:lnTo>
                  <a:lnTo>
                    <a:pt x="2689414" y="232419"/>
                  </a:lnTo>
                  <a:lnTo>
                    <a:pt x="2692907" y="232419"/>
                  </a:lnTo>
                  <a:lnTo>
                    <a:pt x="2692907" y="228886"/>
                  </a:lnTo>
                  <a:lnTo>
                    <a:pt x="2696440" y="225394"/>
                  </a:lnTo>
                  <a:lnTo>
                    <a:pt x="2699973" y="221861"/>
                  </a:lnTo>
                  <a:lnTo>
                    <a:pt x="2699973" y="218369"/>
                  </a:lnTo>
                  <a:lnTo>
                    <a:pt x="2703466" y="218369"/>
                  </a:lnTo>
                  <a:lnTo>
                    <a:pt x="2703466" y="214836"/>
                  </a:lnTo>
                  <a:lnTo>
                    <a:pt x="2706999" y="214836"/>
                  </a:lnTo>
                  <a:lnTo>
                    <a:pt x="2706999" y="211344"/>
                  </a:lnTo>
                  <a:lnTo>
                    <a:pt x="2710493" y="211344"/>
                  </a:lnTo>
                  <a:lnTo>
                    <a:pt x="2710493" y="207811"/>
                  </a:lnTo>
                  <a:lnTo>
                    <a:pt x="2714026" y="207811"/>
                  </a:lnTo>
                  <a:lnTo>
                    <a:pt x="2717519" y="204279"/>
                  </a:lnTo>
                  <a:lnTo>
                    <a:pt x="2721052" y="204279"/>
                  </a:lnTo>
                  <a:lnTo>
                    <a:pt x="2721052" y="200786"/>
                  </a:lnTo>
                  <a:lnTo>
                    <a:pt x="2724585" y="200786"/>
                  </a:lnTo>
                  <a:lnTo>
                    <a:pt x="2728078" y="197254"/>
                  </a:lnTo>
                  <a:lnTo>
                    <a:pt x="2731611" y="193761"/>
                  </a:lnTo>
                  <a:lnTo>
                    <a:pt x="2731611" y="190229"/>
                  </a:lnTo>
                  <a:lnTo>
                    <a:pt x="2735105" y="186697"/>
                  </a:lnTo>
                  <a:lnTo>
                    <a:pt x="2738638" y="183204"/>
                  </a:lnTo>
                  <a:lnTo>
                    <a:pt x="2738638" y="179672"/>
                  </a:lnTo>
                  <a:lnTo>
                    <a:pt x="2742171" y="179672"/>
                  </a:lnTo>
                  <a:lnTo>
                    <a:pt x="2742171" y="176179"/>
                  </a:lnTo>
                  <a:lnTo>
                    <a:pt x="2745664" y="172567"/>
                  </a:lnTo>
                  <a:lnTo>
                    <a:pt x="2749197" y="172567"/>
                  </a:lnTo>
                  <a:lnTo>
                    <a:pt x="2752809" y="172567"/>
                  </a:lnTo>
                  <a:lnTo>
                    <a:pt x="2752809" y="169035"/>
                  </a:lnTo>
                  <a:lnTo>
                    <a:pt x="2756303" y="169035"/>
                  </a:lnTo>
                  <a:lnTo>
                    <a:pt x="2759836" y="169035"/>
                  </a:lnTo>
                  <a:lnTo>
                    <a:pt x="2759836" y="172567"/>
                  </a:lnTo>
                  <a:lnTo>
                    <a:pt x="2763329" y="176179"/>
                  </a:lnTo>
                  <a:lnTo>
                    <a:pt x="2763329" y="179672"/>
                  </a:lnTo>
                  <a:lnTo>
                    <a:pt x="2766862" y="176179"/>
                  </a:lnTo>
                  <a:lnTo>
                    <a:pt x="2766862" y="172567"/>
                  </a:lnTo>
                  <a:lnTo>
                    <a:pt x="2770395" y="169035"/>
                  </a:lnTo>
                  <a:lnTo>
                    <a:pt x="2773888" y="172567"/>
                  </a:lnTo>
                  <a:lnTo>
                    <a:pt x="2773888" y="179672"/>
                  </a:lnTo>
                  <a:lnTo>
                    <a:pt x="2773888" y="190229"/>
                  </a:lnTo>
                  <a:lnTo>
                    <a:pt x="2777421" y="197254"/>
                  </a:lnTo>
                  <a:lnTo>
                    <a:pt x="2777421" y="204279"/>
                  </a:lnTo>
                  <a:lnTo>
                    <a:pt x="2780915" y="207811"/>
                  </a:lnTo>
                  <a:lnTo>
                    <a:pt x="2784448" y="204279"/>
                  </a:lnTo>
                  <a:lnTo>
                    <a:pt x="2787981" y="204279"/>
                  </a:lnTo>
                  <a:lnTo>
                    <a:pt x="2787981" y="207811"/>
                  </a:lnTo>
                  <a:lnTo>
                    <a:pt x="2791474" y="211344"/>
                  </a:lnTo>
                  <a:lnTo>
                    <a:pt x="2795007" y="207811"/>
                  </a:lnTo>
                  <a:lnTo>
                    <a:pt x="2795007" y="204279"/>
                  </a:lnTo>
                  <a:lnTo>
                    <a:pt x="2798500" y="197254"/>
                  </a:lnTo>
                  <a:lnTo>
                    <a:pt x="2798500" y="190229"/>
                  </a:lnTo>
                  <a:lnTo>
                    <a:pt x="2798500" y="183204"/>
                  </a:lnTo>
                  <a:lnTo>
                    <a:pt x="2802033" y="172567"/>
                  </a:lnTo>
                  <a:lnTo>
                    <a:pt x="2802033" y="165543"/>
                  </a:lnTo>
                  <a:lnTo>
                    <a:pt x="2805527" y="162010"/>
                  </a:lnTo>
                  <a:lnTo>
                    <a:pt x="2805527" y="165543"/>
                  </a:lnTo>
                  <a:lnTo>
                    <a:pt x="2805527" y="169035"/>
                  </a:lnTo>
                  <a:lnTo>
                    <a:pt x="2809060" y="165543"/>
                  </a:lnTo>
                  <a:lnTo>
                    <a:pt x="2809060" y="162010"/>
                  </a:lnTo>
                  <a:lnTo>
                    <a:pt x="2812593" y="154985"/>
                  </a:lnTo>
                  <a:lnTo>
                    <a:pt x="2812593" y="144428"/>
                  </a:lnTo>
                  <a:lnTo>
                    <a:pt x="2812593" y="137403"/>
                  </a:lnTo>
                  <a:lnTo>
                    <a:pt x="2816086" y="133871"/>
                  </a:lnTo>
                  <a:lnTo>
                    <a:pt x="2816086" y="130378"/>
                  </a:lnTo>
                  <a:lnTo>
                    <a:pt x="2819619" y="126846"/>
                  </a:lnTo>
                  <a:lnTo>
                    <a:pt x="2819619" y="130378"/>
                  </a:lnTo>
                  <a:lnTo>
                    <a:pt x="2823112" y="130378"/>
                  </a:lnTo>
                  <a:lnTo>
                    <a:pt x="2823112" y="126846"/>
                  </a:lnTo>
                  <a:lnTo>
                    <a:pt x="2826645" y="116209"/>
                  </a:lnTo>
                  <a:lnTo>
                    <a:pt x="2826645" y="105652"/>
                  </a:lnTo>
                  <a:lnTo>
                    <a:pt x="2830178" y="95094"/>
                  </a:lnTo>
                  <a:lnTo>
                    <a:pt x="2830178" y="88069"/>
                  </a:lnTo>
                  <a:lnTo>
                    <a:pt x="2830178" y="77552"/>
                  </a:lnTo>
                  <a:lnTo>
                    <a:pt x="2833672" y="70487"/>
                  </a:lnTo>
                  <a:lnTo>
                    <a:pt x="2833672" y="66995"/>
                  </a:lnTo>
                  <a:lnTo>
                    <a:pt x="2837205" y="63462"/>
                  </a:lnTo>
                  <a:lnTo>
                    <a:pt x="2837205" y="66995"/>
                  </a:lnTo>
                  <a:lnTo>
                    <a:pt x="2840698" y="66995"/>
                  </a:lnTo>
                  <a:lnTo>
                    <a:pt x="2840698" y="59851"/>
                  </a:lnTo>
                  <a:lnTo>
                    <a:pt x="2844310" y="52826"/>
                  </a:lnTo>
                  <a:lnTo>
                    <a:pt x="2844310" y="45801"/>
                  </a:lnTo>
                  <a:lnTo>
                    <a:pt x="2844310" y="38776"/>
                  </a:lnTo>
                  <a:lnTo>
                    <a:pt x="2847843" y="31711"/>
                  </a:lnTo>
                  <a:lnTo>
                    <a:pt x="2847843" y="28218"/>
                  </a:lnTo>
                  <a:lnTo>
                    <a:pt x="2851337" y="31711"/>
                  </a:lnTo>
                  <a:lnTo>
                    <a:pt x="2854870" y="28218"/>
                  </a:lnTo>
                  <a:lnTo>
                    <a:pt x="2854870" y="24686"/>
                  </a:lnTo>
                  <a:lnTo>
                    <a:pt x="2858403" y="17661"/>
                  </a:lnTo>
                  <a:lnTo>
                    <a:pt x="2858403" y="14168"/>
                  </a:lnTo>
                  <a:lnTo>
                    <a:pt x="2861896" y="7104"/>
                  </a:lnTo>
                  <a:lnTo>
                    <a:pt x="2861896" y="3492"/>
                  </a:lnTo>
                  <a:lnTo>
                    <a:pt x="2861896" y="0"/>
                  </a:lnTo>
                  <a:lnTo>
                    <a:pt x="2865429" y="3492"/>
                  </a:lnTo>
                  <a:lnTo>
                    <a:pt x="2865429" y="7104"/>
                  </a:lnTo>
                  <a:lnTo>
                    <a:pt x="2868922" y="14168"/>
                  </a:lnTo>
                  <a:lnTo>
                    <a:pt x="2868922" y="24686"/>
                  </a:lnTo>
                  <a:lnTo>
                    <a:pt x="2868922" y="35243"/>
                  </a:lnTo>
                  <a:lnTo>
                    <a:pt x="2872455" y="42268"/>
                  </a:lnTo>
                  <a:lnTo>
                    <a:pt x="2872455" y="45801"/>
                  </a:lnTo>
                  <a:lnTo>
                    <a:pt x="2875988" y="49293"/>
                  </a:lnTo>
                  <a:lnTo>
                    <a:pt x="2875988" y="42268"/>
                  </a:lnTo>
                  <a:lnTo>
                    <a:pt x="2879482" y="28218"/>
                  </a:lnTo>
                  <a:lnTo>
                    <a:pt x="2879482" y="10636"/>
                  </a:lnTo>
                  <a:lnTo>
                    <a:pt x="2883015" y="0"/>
                  </a:lnTo>
                </a:path>
              </a:pathLst>
            </a:custGeom>
            <a:ln w="703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493755" y="506930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59">
                  <a:moveTo>
                    <a:pt x="0" y="0"/>
                  </a:moveTo>
                  <a:lnTo>
                    <a:pt x="35171" y="0"/>
                  </a:lnTo>
                </a:path>
              </a:pathLst>
            </a:custGeom>
            <a:ln w="703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79524" y="506930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171" y="0"/>
                  </a:lnTo>
                </a:path>
              </a:pathLst>
            </a:custGeom>
            <a:ln w="703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65253" y="506930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90" y="0"/>
                  </a:lnTo>
                </a:path>
              </a:pathLst>
            </a:custGeom>
            <a:ln w="7031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551398" y="5031896"/>
            <a:ext cx="1340485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98475" algn="l"/>
                <a:tab pos="984250" algn="l"/>
              </a:tabLst>
            </a:pPr>
            <a:r>
              <a:rPr sz="250" dirty="0">
                <a:latin typeface="Arial"/>
                <a:cs typeface="Arial"/>
              </a:rPr>
              <a:t>[H1-H3</a:t>
            </a:r>
            <a:r>
              <a:rPr sz="250" spc="114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[open]</a:t>
            </a:r>
            <a:r>
              <a:rPr sz="250" spc="110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(tap3)]</a:t>
            </a:r>
            <a:r>
              <a:rPr sz="250" dirty="0">
                <a:latin typeface="Arial"/>
                <a:cs typeface="Arial"/>
              </a:rPr>
              <a:t>	[H2-H1</a:t>
            </a:r>
            <a:r>
              <a:rPr sz="250" spc="114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[open]</a:t>
            </a:r>
            <a:r>
              <a:rPr sz="250" spc="110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(tap3)]</a:t>
            </a:r>
            <a:r>
              <a:rPr sz="250" dirty="0">
                <a:latin typeface="Arial"/>
                <a:cs typeface="Arial"/>
              </a:rPr>
              <a:t>	[H3-H2</a:t>
            </a:r>
            <a:r>
              <a:rPr sz="250" spc="114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[open]</a:t>
            </a:r>
            <a:r>
              <a:rPr sz="250" spc="110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(tap3)]</a:t>
            </a:r>
            <a:endParaRPr sz="2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74613" y="3307755"/>
            <a:ext cx="113030" cy="15354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20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30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26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40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">
              <a:latin typeface="Arial"/>
              <a:cs typeface="Arial"/>
            </a:endParaRPr>
          </a:p>
          <a:p>
            <a:pPr>
              <a:lnSpc>
                <a:spcPts val="335"/>
              </a:lnSpc>
            </a:pPr>
            <a:r>
              <a:rPr sz="300" spc="-25" dirty="0">
                <a:latin typeface="Arial"/>
                <a:cs typeface="Arial"/>
              </a:rPr>
              <a:t>B)</a:t>
            </a:r>
            <a:endParaRPr sz="300">
              <a:latin typeface="Arial"/>
              <a:cs typeface="Arial"/>
            </a:endParaRPr>
          </a:p>
          <a:p>
            <a:pPr>
              <a:lnSpc>
                <a:spcPts val="295"/>
              </a:lnSpc>
            </a:pPr>
            <a:r>
              <a:rPr sz="300" spc="-25" dirty="0">
                <a:latin typeface="Arial"/>
                <a:cs typeface="Arial"/>
              </a:rPr>
              <a:t>(d</a:t>
            </a:r>
            <a:endParaRPr sz="300">
              <a:latin typeface="Arial"/>
              <a:cs typeface="Arial"/>
            </a:endParaRPr>
          </a:p>
          <a:p>
            <a:pPr>
              <a:lnSpc>
                <a:spcPts val="240"/>
              </a:lnSpc>
            </a:pPr>
            <a:r>
              <a:rPr sz="300" spc="20" dirty="0">
                <a:latin typeface="Arial"/>
                <a:cs typeface="Arial"/>
              </a:rPr>
              <a:t>e</a:t>
            </a:r>
            <a:endParaRPr sz="300">
              <a:latin typeface="Arial"/>
              <a:cs typeface="Arial"/>
            </a:endParaRPr>
          </a:p>
          <a:p>
            <a:pPr>
              <a:lnSpc>
                <a:spcPts val="195"/>
              </a:lnSpc>
            </a:pPr>
            <a:r>
              <a:rPr sz="300" spc="20" dirty="0">
                <a:latin typeface="Arial"/>
                <a:cs typeface="Arial"/>
              </a:rPr>
              <a:t>d</a:t>
            </a:r>
            <a:endParaRPr sz="300">
              <a:latin typeface="Arial"/>
              <a:cs typeface="Arial"/>
            </a:endParaRPr>
          </a:p>
          <a:p>
            <a:pPr>
              <a:lnSpc>
                <a:spcPts val="140"/>
              </a:lnSpc>
            </a:pPr>
            <a:r>
              <a:rPr sz="300" spc="20" dirty="0">
                <a:latin typeface="Arial"/>
                <a:cs typeface="Arial"/>
              </a:rPr>
              <a:t>u</a:t>
            </a:r>
            <a:endParaRPr sz="300">
              <a:latin typeface="Arial"/>
              <a:cs typeface="Arial"/>
            </a:endParaRPr>
          </a:p>
          <a:p>
            <a:pPr>
              <a:lnSpc>
                <a:spcPts val="185"/>
              </a:lnSpc>
            </a:pPr>
            <a:r>
              <a:rPr sz="300" spc="10" dirty="0">
                <a:latin typeface="Arial"/>
                <a:cs typeface="Arial"/>
              </a:rPr>
              <a:t>t</a:t>
            </a:r>
            <a:endParaRPr sz="300">
              <a:latin typeface="Arial"/>
              <a:cs typeface="Arial"/>
            </a:endParaRPr>
          </a:p>
          <a:p>
            <a:pPr>
              <a:lnSpc>
                <a:spcPts val="85"/>
              </a:lnSpc>
            </a:pPr>
            <a:r>
              <a:rPr sz="300" dirty="0">
                <a:latin typeface="Arial"/>
                <a:cs typeface="Arial"/>
              </a:rPr>
              <a:t>n</a:t>
            </a:r>
            <a:r>
              <a:rPr sz="300" spc="30" dirty="0">
                <a:latin typeface="Arial"/>
                <a:cs typeface="Arial"/>
              </a:rPr>
              <a:t> </a:t>
            </a:r>
            <a:r>
              <a:rPr sz="375" baseline="22222" dirty="0">
                <a:latin typeface="Arial"/>
                <a:cs typeface="Arial"/>
              </a:rPr>
              <a:t>-</a:t>
            </a:r>
            <a:r>
              <a:rPr sz="375" spc="-37" baseline="22222" dirty="0">
                <a:latin typeface="Arial"/>
                <a:cs typeface="Arial"/>
              </a:rPr>
              <a:t>50</a:t>
            </a:r>
            <a:endParaRPr sz="375" baseline="22222">
              <a:latin typeface="Arial"/>
              <a:cs typeface="Arial"/>
            </a:endParaRPr>
          </a:p>
          <a:p>
            <a:pPr>
              <a:lnSpc>
                <a:spcPts val="125"/>
              </a:lnSpc>
            </a:pPr>
            <a:r>
              <a:rPr sz="300" spc="5" dirty="0">
                <a:latin typeface="Arial"/>
                <a:cs typeface="Arial"/>
              </a:rPr>
              <a:t>i</a:t>
            </a: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00" spc="20" dirty="0">
                <a:latin typeface="Arial"/>
                <a:cs typeface="Arial"/>
              </a:rPr>
              <a:t>g</a:t>
            </a: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r>
              <a:rPr sz="300" spc="-25" dirty="0">
                <a:latin typeface="Arial"/>
                <a:cs typeface="Arial"/>
              </a:rPr>
              <a:t>Ma</a:t>
            </a: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60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26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70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80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41875" y="3067739"/>
            <a:ext cx="3403600" cy="2075814"/>
            <a:chOff x="4341875" y="3067739"/>
            <a:chExt cx="3403600" cy="2075814"/>
          </a:xfrm>
        </p:grpSpPr>
        <p:sp>
          <p:nvSpPr>
            <p:cNvPr id="44" name="object 44"/>
            <p:cNvSpPr/>
            <p:nvPr/>
          </p:nvSpPr>
          <p:spPr>
            <a:xfrm>
              <a:off x="4341863" y="3067748"/>
              <a:ext cx="3403600" cy="2075814"/>
            </a:xfrm>
            <a:custGeom>
              <a:avLst/>
              <a:gdLst/>
              <a:ahLst/>
              <a:cxnLst/>
              <a:rect l="l" t="t" r="r" b="b"/>
              <a:pathLst>
                <a:path w="3403600" h="2075814">
                  <a:moveTo>
                    <a:pt x="3403155" y="0"/>
                  </a:moveTo>
                  <a:lnTo>
                    <a:pt x="3370923" y="0"/>
                  </a:lnTo>
                  <a:lnTo>
                    <a:pt x="3370923" y="2043417"/>
                  </a:lnTo>
                  <a:lnTo>
                    <a:pt x="35826" y="2043417"/>
                  </a:lnTo>
                  <a:lnTo>
                    <a:pt x="35826" y="0"/>
                  </a:lnTo>
                  <a:lnTo>
                    <a:pt x="0" y="0"/>
                  </a:lnTo>
                  <a:lnTo>
                    <a:pt x="0" y="2043417"/>
                  </a:lnTo>
                  <a:lnTo>
                    <a:pt x="0" y="2075751"/>
                  </a:lnTo>
                  <a:lnTo>
                    <a:pt x="3370923" y="2075764"/>
                  </a:lnTo>
                  <a:lnTo>
                    <a:pt x="3403155" y="2075764"/>
                  </a:lnTo>
                  <a:lnTo>
                    <a:pt x="3403155" y="2043417"/>
                  </a:lnTo>
                  <a:lnTo>
                    <a:pt x="34031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77698" y="5064540"/>
              <a:ext cx="3335654" cy="46990"/>
            </a:xfrm>
            <a:custGeom>
              <a:avLst/>
              <a:gdLst/>
              <a:ahLst/>
              <a:cxnLst/>
              <a:rect l="l" t="t" r="r" b="b"/>
              <a:pathLst>
                <a:path w="3335654" h="46989">
                  <a:moveTo>
                    <a:pt x="3335084" y="0"/>
                  </a:moveTo>
                  <a:lnTo>
                    <a:pt x="0" y="0"/>
                  </a:lnTo>
                  <a:lnTo>
                    <a:pt x="0" y="46622"/>
                  </a:lnTo>
                  <a:lnTo>
                    <a:pt x="3335084" y="46622"/>
                  </a:lnTo>
                  <a:lnTo>
                    <a:pt x="33350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81281" y="5068117"/>
              <a:ext cx="3328035" cy="40005"/>
            </a:xfrm>
            <a:custGeom>
              <a:avLst/>
              <a:gdLst/>
              <a:ahLst/>
              <a:cxnLst/>
              <a:rect l="l" t="t" r="r" b="b"/>
              <a:pathLst>
                <a:path w="3328034" h="40004">
                  <a:moveTo>
                    <a:pt x="3327926" y="0"/>
                  </a:moveTo>
                  <a:lnTo>
                    <a:pt x="0" y="0"/>
                  </a:lnTo>
                  <a:lnTo>
                    <a:pt x="0" y="39466"/>
                  </a:lnTo>
                  <a:lnTo>
                    <a:pt x="3327926" y="39466"/>
                  </a:lnTo>
                  <a:lnTo>
                    <a:pt x="3327926" y="0"/>
                  </a:lnTo>
                  <a:close/>
                </a:path>
              </a:pathLst>
            </a:custGeom>
            <a:solidFill>
              <a:srgbClr val="FFF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98305" y="3177104"/>
              <a:ext cx="0" cy="1713864"/>
            </a:xfrm>
            <a:custGeom>
              <a:avLst/>
              <a:gdLst/>
              <a:ahLst/>
              <a:cxnLst/>
              <a:rect l="l" t="t" r="r" b="b"/>
              <a:pathLst>
                <a:path h="1713864">
                  <a:moveTo>
                    <a:pt x="0" y="0"/>
                  </a:moveTo>
                  <a:lnTo>
                    <a:pt x="0" y="1713562"/>
                  </a:lnTo>
                </a:path>
              </a:pathLst>
            </a:custGeom>
            <a:ln w="3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96514" y="315386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10">
                  <a:moveTo>
                    <a:pt x="0" y="1789"/>
                  </a:moveTo>
                  <a:lnTo>
                    <a:pt x="524" y="524"/>
                  </a:lnTo>
                  <a:lnTo>
                    <a:pt x="1791" y="0"/>
                  </a:lnTo>
                  <a:lnTo>
                    <a:pt x="3057" y="524"/>
                  </a:lnTo>
                  <a:lnTo>
                    <a:pt x="3582" y="1789"/>
                  </a:lnTo>
                  <a:lnTo>
                    <a:pt x="3057" y="3054"/>
                  </a:lnTo>
                  <a:lnTo>
                    <a:pt x="1791" y="3578"/>
                  </a:lnTo>
                  <a:lnTo>
                    <a:pt x="524" y="3054"/>
                  </a:lnTo>
                  <a:lnTo>
                    <a:pt x="0" y="17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80394" y="3159206"/>
              <a:ext cx="32384" cy="14604"/>
            </a:xfrm>
            <a:custGeom>
              <a:avLst/>
              <a:gdLst/>
              <a:ahLst/>
              <a:cxnLst/>
              <a:rect l="l" t="t" r="r" b="b"/>
              <a:pathLst>
                <a:path w="32385" h="14605">
                  <a:moveTo>
                    <a:pt x="14331" y="0"/>
                  </a:moveTo>
                  <a:lnTo>
                    <a:pt x="17910" y="0"/>
                  </a:lnTo>
                </a:path>
                <a:path w="32385" h="14605">
                  <a:moveTo>
                    <a:pt x="10748" y="3595"/>
                  </a:moveTo>
                  <a:lnTo>
                    <a:pt x="21493" y="3595"/>
                  </a:lnTo>
                </a:path>
                <a:path w="32385" h="14605">
                  <a:moveTo>
                    <a:pt x="7165" y="7150"/>
                  </a:moveTo>
                  <a:lnTo>
                    <a:pt x="25076" y="7150"/>
                  </a:lnTo>
                </a:path>
                <a:path w="32385" h="14605">
                  <a:moveTo>
                    <a:pt x="3582" y="10746"/>
                  </a:moveTo>
                  <a:lnTo>
                    <a:pt x="28659" y="10746"/>
                  </a:lnTo>
                </a:path>
                <a:path w="32385" h="14605">
                  <a:moveTo>
                    <a:pt x="0" y="14301"/>
                  </a:moveTo>
                  <a:lnTo>
                    <a:pt x="32242" y="14301"/>
                  </a:lnTo>
                </a:path>
              </a:pathLst>
            </a:custGeom>
            <a:ln w="3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35106" y="3304374"/>
              <a:ext cx="53975" cy="1541780"/>
            </a:xfrm>
            <a:custGeom>
              <a:avLst/>
              <a:gdLst/>
              <a:ahLst/>
              <a:cxnLst/>
              <a:rect l="l" t="t" r="r" b="b"/>
              <a:pathLst>
                <a:path w="53975" h="1541779">
                  <a:moveTo>
                    <a:pt x="53835" y="1494840"/>
                  </a:moveTo>
                  <a:lnTo>
                    <a:pt x="0" y="1494840"/>
                  </a:lnTo>
                  <a:lnTo>
                    <a:pt x="0" y="1541462"/>
                  </a:lnTo>
                  <a:lnTo>
                    <a:pt x="53835" y="1541462"/>
                  </a:lnTo>
                  <a:lnTo>
                    <a:pt x="53835" y="1494840"/>
                  </a:lnTo>
                  <a:close/>
                </a:path>
                <a:path w="53975" h="1541779">
                  <a:moveTo>
                    <a:pt x="53835" y="1243939"/>
                  </a:moveTo>
                  <a:lnTo>
                    <a:pt x="0" y="1243939"/>
                  </a:lnTo>
                  <a:lnTo>
                    <a:pt x="0" y="1290561"/>
                  </a:lnTo>
                  <a:lnTo>
                    <a:pt x="53835" y="1290561"/>
                  </a:lnTo>
                  <a:lnTo>
                    <a:pt x="53835" y="1243939"/>
                  </a:lnTo>
                  <a:close/>
                </a:path>
                <a:path w="53975" h="1541779">
                  <a:moveTo>
                    <a:pt x="53835" y="996569"/>
                  </a:moveTo>
                  <a:lnTo>
                    <a:pt x="0" y="996569"/>
                  </a:lnTo>
                  <a:lnTo>
                    <a:pt x="0" y="1043190"/>
                  </a:lnTo>
                  <a:lnTo>
                    <a:pt x="53835" y="1043190"/>
                  </a:lnTo>
                  <a:lnTo>
                    <a:pt x="53835" y="996569"/>
                  </a:lnTo>
                  <a:close/>
                </a:path>
                <a:path w="53975" h="1541779">
                  <a:moveTo>
                    <a:pt x="53835" y="745680"/>
                  </a:moveTo>
                  <a:lnTo>
                    <a:pt x="0" y="745680"/>
                  </a:lnTo>
                  <a:lnTo>
                    <a:pt x="0" y="792302"/>
                  </a:lnTo>
                  <a:lnTo>
                    <a:pt x="53835" y="792302"/>
                  </a:lnTo>
                  <a:lnTo>
                    <a:pt x="53835" y="745680"/>
                  </a:lnTo>
                  <a:close/>
                </a:path>
                <a:path w="53975" h="1541779">
                  <a:moveTo>
                    <a:pt x="53835" y="498221"/>
                  </a:moveTo>
                  <a:lnTo>
                    <a:pt x="0" y="498221"/>
                  </a:lnTo>
                  <a:lnTo>
                    <a:pt x="0" y="544842"/>
                  </a:lnTo>
                  <a:lnTo>
                    <a:pt x="53835" y="544842"/>
                  </a:lnTo>
                  <a:lnTo>
                    <a:pt x="53835" y="498221"/>
                  </a:lnTo>
                  <a:close/>
                </a:path>
                <a:path w="53975" h="1541779">
                  <a:moveTo>
                    <a:pt x="53835" y="250888"/>
                  </a:moveTo>
                  <a:lnTo>
                    <a:pt x="0" y="250888"/>
                  </a:lnTo>
                  <a:lnTo>
                    <a:pt x="0" y="297510"/>
                  </a:lnTo>
                  <a:lnTo>
                    <a:pt x="53835" y="297510"/>
                  </a:lnTo>
                  <a:lnTo>
                    <a:pt x="53835" y="250888"/>
                  </a:lnTo>
                  <a:close/>
                </a:path>
                <a:path w="53975" h="1541779">
                  <a:moveTo>
                    <a:pt x="53835" y="0"/>
                  </a:moveTo>
                  <a:lnTo>
                    <a:pt x="0" y="0"/>
                  </a:lnTo>
                  <a:lnTo>
                    <a:pt x="0" y="46621"/>
                  </a:lnTo>
                  <a:lnTo>
                    <a:pt x="53835" y="46621"/>
                  </a:lnTo>
                  <a:lnTo>
                    <a:pt x="53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4598305" y="4872773"/>
            <a:ext cx="3134360" cy="40005"/>
          </a:xfrm>
          <a:custGeom>
            <a:avLst/>
            <a:gdLst/>
            <a:ahLst/>
            <a:cxnLst/>
            <a:rect l="l" t="t" r="r" b="b"/>
            <a:pathLst>
              <a:path w="3134359" h="40004">
                <a:moveTo>
                  <a:pt x="0" y="21472"/>
                </a:moveTo>
                <a:lnTo>
                  <a:pt x="3112704" y="21473"/>
                </a:lnTo>
              </a:path>
              <a:path w="3134359" h="40004">
                <a:moveTo>
                  <a:pt x="3116303" y="0"/>
                </a:moveTo>
                <a:lnTo>
                  <a:pt x="3116303" y="39467"/>
                </a:lnTo>
              </a:path>
              <a:path w="3134359" h="40004">
                <a:moveTo>
                  <a:pt x="3119862" y="3579"/>
                </a:moveTo>
                <a:lnTo>
                  <a:pt x="3119862" y="35888"/>
                </a:lnTo>
              </a:path>
              <a:path w="3134359" h="40004">
                <a:moveTo>
                  <a:pt x="3123461" y="7159"/>
                </a:moveTo>
                <a:lnTo>
                  <a:pt x="3123461" y="32308"/>
                </a:lnTo>
              </a:path>
              <a:path w="3134359" h="40004">
                <a:moveTo>
                  <a:pt x="3127020" y="10738"/>
                </a:moveTo>
                <a:lnTo>
                  <a:pt x="3127020" y="28729"/>
                </a:lnTo>
              </a:path>
              <a:path w="3134359" h="40004">
                <a:moveTo>
                  <a:pt x="3130619" y="14314"/>
                </a:moveTo>
                <a:lnTo>
                  <a:pt x="3130619" y="25052"/>
                </a:lnTo>
              </a:path>
              <a:path w="3134359" h="40004">
                <a:moveTo>
                  <a:pt x="3134218" y="17893"/>
                </a:moveTo>
                <a:lnTo>
                  <a:pt x="3134218" y="21473"/>
                </a:lnTo>
              </a:path>
            </a:pathLst>
          </a:custGeom>
          <a:ln w="3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136074" y="4901229"/>
            <a:ext cx="90170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spc="-25" dirty="0">
                <a:latin typeface="Arial"/>
                <a:cs typeface="Arial"/>
              </a:rPr>
              <a:t>100</a:t>
            </a:r>
            <a:endParaRPr sz="2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747609" y="4913929"/>
            <a:ext cx="46990" cy="46990"/>
          </a:xfrm>
          <a:custGeom>
            <a:avLst/>
            <a:gdLst/>
            <a:ahLst/>
            <a:cxnLst/>
            <a:rect l="l" t="t" r="r" b="b"/>
            <a:pathLst>
              <a:path w="46989" h="46989">
                <a:moveTo>
                  <a:pt x="46667" y="0"/>
                </a:moveTo>
                <a:lnTo>
                  <a:pt x="0" y="0"/>
                </a:lnTo>
                <a:lnTo>
                  <a:pt x="0" y="46622"/>
                </a:lnTo>
                <a:lnTo>
                  <a:pt x="46667" y="46622"/>
                </a:lnTo>
                <a:lnTo>
                  <a:pt x="466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734909" y="4901229"/>
            <a:ext cx="7556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dirty="0">
                <a:latin typeface="Arial"/>
                <a:cs typeface="Arial"/>
              </a:rPr>
              <a:t>1</a:t>
            </a:r>
            <a:r>
              <a:rPr sz="250" spc="4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324970" y="4913929"/>
            <a:ext cx="68580" cy="46990"/>
          </a:xfrm>
          <a:custGeom>
            <a:avLst/>
            <a:gdLst/>
            <a:ahLst/>
            <a:cxnLst/>
            <a:rect l="l" t="t" r="r" b="b"/>
            <a:pathLst>
              <a:path w="68579" h="46989">
                <a:moveTo>
                  <a:pt x="68161" y="0"/>
                </a:moveTo>
                <a:lnTo>
                  <a:pt x="0" y="0"/>
                </a:lnTo>
                <a:lnTo>
                  <a:pt x="0" y="46622"/>
                </a:lnTo>
                <a:lnTo>
                  <a:pt x="68161" y="46622"/>
                </a:lnTo>
                <a:lnTo>
                  <a:pt x="68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312270" y="4901229"/>
            <a:ext cx="9715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dirty="0">
                <a:latin typeface="Arial"/>
                <a:cs typeface="Arial"/>
              </a:rPr>
              <a:t>10</a:t>
            </a:r>
            <a:r>
              <a:rPr sz="250" spc="7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902291" y="4913929"/>
            <a:ext cx="90170" cy="46990"/>
          </a:xfrm>
          <a:custGeom>
            <a:avLst/>
            <a:gdLst/>
            <a:ahLst/>
            <a:cxnLst/>
            <a:rect l="l" t="t" r="r" b="b"/>
            <a:pathLst>
              <a:path w="90170" h="46989">
                <a:moveTo>
                  <a:pt x="89655" y="0"/>
                </a:moveTo>
                <a:lnTo>
                  <a:pt x="0" y="0"/>
                </a:lnTo>
                <a:lnTo>
                  <a:pt x="0" y="46622"/>
                </a:lnTo>
                <a:lnTo>
                  <a:pt x="89655" y="46622"/>
                </a:lnTo>
                <a:lnTo>
                  <a:pt x="896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6889591" y="4901230"/>
            <a:ext cx="11874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dirty="0">
                <a:latin typeface="Arial"/>
                <a:cs typeface="Arial"/>
              </a:rPr>
              <a:t>100</a:t>
            </a:r>
            <a:r>
              <a:rPr sz="250" spc="95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501248" y="4913929"/>
            <a:ext cx="64769" cy="46990"/>
          </a:xfrm>
          <a:custGeom>
            <a:avLst/>
            <a:gdLst/>
            <a:ahLst/>
            <a:cxnLst/>
            <a:rect l="l" t="t" r="r" b="b"/>
            <a:pathLst>
              <a:path w="64770" h="46989">
                <a:moveTo>
                  <a:pt x="64578" y="0"/>
                </a:moveTo>
                <a:lnTo>
                  <a:pt x="0" y="0"/>
                </a:lnTo>
                <a:lnTo>
                  <a:pt x="0" y="46622"/>
                </a:lnTo>
                <a:lnTo>
                  <a:pt x="64578" y="46622"/>
                </a:lnTo>
                <a:lnTo>
                  <a:pt x="64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7488548" y="4901230"/>
            <a:ext cx="87630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dirty="0">
                <a:latin typeface="Arial"/>
                <a:cs typeface="Arial"/>
              </a:rPr>
              <a:t>1</a:t>
            </a:r>
            <a:r>
              <a:rPr sz="250" spc="4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M</a:t>
            </a:r>
            <a:endParaRPr sz="2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014632" y="4937118"/>
            <a:ext cx="27749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" dirty="0">
                <a:latin typeface="Arial"/>
                <a:cs typeface="Arial"/>
              </a:rPr>
              <a:t>Frequency</a:t>
            </a:r>
            <a:r>
              <a:rPr sz="250" spc="195" dirty="0">
                <a:latin typeface="Arial"/>
                <a:cs typeface="Arial"/>
              </a:rPr>
              <a:t> </a:t>
            </a:r>
            <a:r>
              <a:rPr sz="250" spc="-20" dirty="0">
                <a:latin typeface="Arial"/>
                <a:cs typeface="Arial"/>
              </a:rPr>
              <a:t>(Hz)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594612" y="3173421"/>
            <a:ext cx="3120390" cy="1920239"/>
            <a:chOff x="4594612" y="3173421"/>
            <a:chExt cx="3120390" cy="1920239"/>
          </a:xfrm>
        </p:grpSpPr>
        <p:sp>
          <p:nvSpPr>
            <p:cNvPr id="63" name="object 63"/>
            <p:cNvSpPr/>
            <p:nvPr/>
          </p:nvSpPr>
          <p:spPr>
            <a:xfrm>
              <a:off x="4596517" y="3175326"/>
              <a:ext cx="3116580" cy="1717675"/>
            </a:xfrm>
            <a:custGeom>
              <a:avLst/>
              <a:gdLst/>
              <a:ahLst/>
              <a:cxnLst/>
              <a:rect l="l" t="t" r="r" b="b"/>
              <a:pathLst>
                <a:path w="3116579" h="1717675">
                  <a:moveTo>
                    <a:pt x="0" y="150493"/>
                  </a:moveTo>
                  <a:lnTo>
                    <a:pt x="3116271" y="150493"/>
                  </a:lnTo>
                </a:path>
                <a:path w="3116579" h="1717675">
                  <a:moveTo>
                    <a:pt x="0" y="401504"/>
                  </a:moveTo>
                  <a:lnTo>
                    <a:pt x="3116271" y="401504"/>
                  </a:lnTo>
                </a:path>
                <a:path w="3116579" h="1717675">
                  <a:moveTo>
                    <a:pt x="0" y="648839"/>
                  </a:moveTo>
                  <a:lnTo>
                    <a:pt x="3116271" y="648839"/>
                  </a:lnTo>
                </a:path>
                <a:path w="3116579" h="1717675">
                  <a:moveTo>
                    <a:pt x="0" y="896174"/>
                  </a:moveTo>
                  <a:lnTo>
                    <a:pt x="3116271" y="896174"/>
                  </a:lnTo>
                </a:path>
                <a:path w="3116579" h="1717675">
                  <a:moveTo>
                    <a:pt x="0" y="1147185"/>
                  </a:moveTo>
                  <a:lnTo>
                    <a:pt x="3116271" y="1147185"/>
                  </a:lnTo>
                </a:path>
                <a:path w="3116579" h="1717675">
                  <a:moveTo>
                    <a:pt x="0" y="1394519"/>
                  </a:moveTo>
                  <a:lnTo>
                    <a:pt x="3116271" y="1394520"/>
                  </a:lnTo>
                </a:path>
                <a:path w="3116579" h="1717675">
                  <a:moveTo>
                    <a:pt x="0" y="1645454"/>
                  </a:moveTo>
                  <a:lnTo>
                    <a:pt x="3116271" y="1645454"/>
                  </a:lnTo>
                </a:path>
                <a:path w="3116579" h="1717675">
                  <a:moveTo>
                    <a:pt x="175719" y="0"/>
                  </a:moveTo>
                  <a:lnTo>
                    <a:pt x="175720" y="1717129"/>
                  </a:lnTo>
                </a:path>
                <a:path w="3116579" h="1717675">
                  <a:moveTo>
                    <a:pt x="279731" y="0"/>
                  </a:moveTo>
                  <a:lnTo>
                    <a:pt x="279731" y="1717129"/>
                  </a:lnTo>
                </a:path>
                <a:path w="3116579" h="1717675">
                  <a:moveTo>
                    <a:pt x="351350" y="0"/>
                  </a:moveTo>
                  <a:lnTo>
                    <a:pt x="351350" y="1717129"/>
                  </a:lnTo>
                </a:path>
                <a:path w="3116579" h="1717675">
                  <a:moveTo>
                    <a:pt x="408775" y="0"/>
                  </a:moveTo>
                  <a:lnTo>
                    <a:pt x="408775" y="1717129"/>
                  </a:lnTo>
                </a:path>
                <a:path w="3116579" h="1717675">
                  <a:moveTo>
                    <a:pt x="455442" y="0"/>
                  </a:moveTo>
                  <a:lnTo>
                    <a:pt x="455443" y="1717129"/>
                  </a:lnTo>
                </a:path>
                <a:path w="3116579" h="1717675">
                  <a:moveTo>
                    <a:pt x="494831" y="0"/>
                  </a:moveTo>
                  <a:lnTo>
                    <a:pt x="494831" y="1717129"/>
                  </a:lnTo>
                </a:path>
                <a:path w="3116579" h="1717675">
                  <a:moveTo>
                    <a:pt x="530661" y="0"/>
                  </a:moveTo>
                  <a:lnTo>
                    <a:pt x="530661" y="1717129"/>
                  </a:lnTo>
                </a:path>
                <a:path w="3116579" h="1717675">
                  <a:moveTo>
                    <a:pt x="559414" y="0"/>
                  </a:moveTo>
                  <a:lnTo>
                    <a:pt x="559414" y="1717129"/>
                  </a:lnTo>
                </a:path>
                <a:path w="3116579" h="1717675">
                  <a:moveTo>
                    <a:pt x="584486" y="0"/>
                  </a:moveTo>
                  <a:lnTo>
                    <a:pt x="584487" y="1717129"/>
                  </a:lnTo>
                </a:path>
                <a:path w="3116579" h="1717675">
                  <a:moveTo>
                    <a:pt x="584486" y="0"/>
                  </a:moveTo>
                  <a:lnTo>
                    <a:pt x="584487" y="1717129"/>
                  </a:lnTo>
                </a:path>
                <a:path w="3116579" h="1717675">
                  <a:moveTo>
                    <a:pt x="763838" y="0"/>
                  </a:moveTo>
                  <a:lnTo>
                    <a:pt x="763838" y="1717129"/>
                  </a:lnTo>
                </a:path>
                <a:path w="3116579" h="1717675">
                  <a:moveTo>
                    <a:pt x="867809" y="0"/>
                  </a:moveTo>
                  <a:lnTo>
                    <a:pt x="867809" y="1717129"/>
                  </a:lnTo>
                </a:path>
                <a:path w="3116579" h="1717675">
                  <a:moveTo>
                    <a:pt x="939549" y="0"/>
                  </a:moveTo>
                  <a:lnTo>
                    <a:pt x="939550" y="1717129"/>
                  </a:lnTo>
                </a:path>
                <a:path w="3116579" h="1717675">
                  <a:moveTo>
                    <a:pt x="996853" y="0"/>
                  </a:moveTo>
                  <a:lnTo>
                    <a:pt x="996853" y="1717129"/>
                  </a:lnTo>
                </a:path>
                <a:path w="3116579" h="1717675">
                  <a:moveTo>
                    <a:pt x="1043520" y="0"/>
                  </a:moveTo>
                  <a:lnTo>
                    <a:pt x="1043521" y="1717129"/>
                  </a:lnTo>
                </a:path>
                <a:path w="3116579" h="1717675">
                  <a:moveTo>
                    <a:pt x="1082949" y="0"/>
                  </a:moveTo>
                  <a:lnTo>
                    <a:pt x="1082950" y="1717129"/>
                  </a:lnTo>
                </a:path>
                <a:path w="3116579" h="1717675">
                  <a:moveTo>
                    <a:pt x="1115261" y="0"/>
                  </a:moveTo>
                  <a:lnTo>
                    <a:pt x="1115261" y="1717129"/>
                  </a:lnTo>
                </a:path>
                <a:path w="3116579" h="1717675">
                  <a:moveTo>
                    <a:pt x="1147532" y="0"/>
                  </a:moveTo>
                  <a:lnTo>
                    <a:pt x="1147532" y="1717129"/>
                  </a:lnTo>
                </a:path>
                <a:path w="3116579" h="1717675">
                  <a:moveTo>
                    <a:pt x="1172605" y="0"/>
                  </a:moveTo>
                  <a:lnTo>
                    <a:pt x="1172605" y="1717129"/>
                  </a:lnTo>
                </a:path>
                <a:path w="3116579" h="1717675">
                  <a:moveTo>
                    <a:pt x="1172605" y="0"/>
                  </a:moveTo>
                  <a:lnTo>
                    <a:pt x="1172605" y="1717129"/>
                  </a:lnTo>
                </a:path>
                <a:path w="3116579" h="1717675">
                  <a:moveTo>
                    <a:pt x="1351916" y="0"/>
                  </a:moveTo>
                  <a:lnTo>
                    <a:pt x="1351916" y="1717129"/>
                  </a:lnTo>
                </a:path>
                <a:path w="3116579" h="1717675">
                  <a:moveTo>
                    <a:pt x="1455887" y="0"/>
                  </a:moveTo>
                  <a:lnTo>
                    <a:pt x="1455887" y="1717129"/>
                  </a:lnTo>
                </a:path>
                <a:path w="3116579" h="1717675">
                  <a:moveTo>
                    <a:pt x="1527627" y="0"/>
                  </a:moveTo>
                  <a:lnTo>
                    <a:pt x="1527628" y="1717129"/>
                  </a:lnTo>
                </a:path>
                <a:path w="3116579" h="1717675">
                  <a:moveTo>
                    <a:pt x="1585052" y="0"/>
                  </a:moveTo>
                  <a:lnTo>
                    <a:pt x="1585052" y="1717129"/>
                  </a:lnTo>
                </a:path>
                <a:path w="3116579" h="1717675">
                  <a:moveTo>
                    <a:pt x="1631639" y="0"/>
                  </a:moveTo>
                  <a:lnTo>
                    <a:pt x="1631639" y="1717129"/>
                  </a:lnTo>
                </a:path>
                <a:path w="3116579" h="1717675">
                  <a:moveTo>
                    <a:pt x="1671149" y="0"/>
                  </a:moveTo>
                  <a:lnTo>
                    <a:pt x="1671149" y="1717129"/>
                  </a:lnTo>
                </a:path>
                <a:path w="3116579" h="1717675">
                  <a:moveTo>
                    <a:pt x="1703379" y="0"/>
                  </a:moveTo>
                  <a:lnTo>
                    <a:pt x="1703380" y="1717129"/>
                  </a:lnTo>
                </a:path>
                <a:path w="3116579" h="1717675">
                  <a:moveTo>
                    <a:pt x="1735610" y="0"/>
                  </a:moveTo>
                  <a:lnTo>
                    <a:pt x="1735610" y="1717129"/>
                  </a:lnTo>
                </a:path>
                <a:path w="3116579" h="1717675">
                  <a:moveTo>
                    <a:pt x="1760804" y="0"/>
                  </a:moveTo>
                  <a:lnTo>
                    <a:pt x="1760804" y="1717129"/>
                  </a:lnTo>
                </a:path>
                <a:path w="3116579" h="1717675">
                  <a:moveTo>
                    <a:pt x="1760804" y="0"/>
                  </a:moveTo>
                  <a:lnTo>
                    <a:pt x="1760804" y="1717129"/>
                  </a:lnTo>
                </a:path>
                <a:path w="3116579" h="1717675">
                  <a:moveTo>
                    <a:pt x="1939994" y="0"/>
                  </a:moveTo>
                  <a:lnTo>
                    <a:pt x="1939994" y="1717129"/>
                  </a:lnTo>
                </a:path>
                <a:path w="3116579" h="1717675">
                  <a:moveTo>
                    <a:pt x="2044086" y="0"/>
                  </a:moveTo>
                  <a:lnTo>
                    <a:pt x="2044086" y="1717129"/>
                  </a:lnTo>
                </a:path>
                <a:path w="3116579" h="1717675">
                  <a:moveTo>
                    <a:pt x="2115746" y="0"/>
                  </a:moveTo>
                  <a:lnTo>
                    <a:pt x="2115746" y="1717129"/>
                  </a:lnTo>
                </a:path>
                <a:path w="3116579" h="1717675">
                  <a:moveTo>
                    <a:pt x="2173130" y="0"/>
                  </a:moveTo>
                  <a:lnTo>
                    <a:pt x="2173130" y="1717129"/>
                  </a:lnTo>
                </a:path>
                <a:path w="3116579" h="1717675">
                  <a:moveTo>
                    <a:pt x="2219717" y="0"/>
                  </a:moveTo>
                  <a:lnTo>
                    <a:pt x="2219717" y="1717129"/>
                  </a:lnTo>
                </a:path>
                <a:path w="3116579" h="1717675">
                  <a:moveTo>
                    <a:pt x="2259227" y="0"/>
                  </a:moveTo>
                  <a:lnTo>
                    <a:pt x="2259227" y="1717129"/>
                  </a:lnTo>
                </a:path>
                <a:path w="3116579" h="1717675">
                  <a:moveTo>
                    <a:pt x="2291457" y="0"/>
                  </a:moveTo>
                  <a:lnTo>
                    <a:pt x="2291458" y="1717129"/>
                  </a:lnTo>
                </a:path>
                <a:path w="3116579" h="1717675">
                  <a:moveTo>
                    <a:pt x="2323809" y="0"/>
                  </a:moveTo>
                  <a:lnTo>
                    <a:pt x="2323810" y="1717129"/>
                  </a:lnTo>
                </a:path>
                <a:path w="3116579" h="1717675">
                  <a:moveTo>
                    <a:pt x="2348882" y="0"/>
                  </a:moveTo>
                  <a:lnTo>
                    <a:pt x="2348882" y="1717129"/>
                  </a:lnTo>
                </a:path>
                <a:path w="3116579" h="1717675">
                  <a:moveTo>
                    <a:pt x="2348882" y="0"/>
                  </a:moveTo>
                  <a:lnTo>
                    <a:pt x="2348882" y="1717129"/>
                  </a:lnTo>
                </a:path>
                <a:path w="3116579" h="1717675">
                  <a:moveTo>
                    <a:pt x="2528193" y="0"/>
                  </a:moveTo>
                  <a:lnTo>
                    <a:pt x="2528193" y="1717129"/>
                  </a:lnTo>
                </a:path>
                <a:path w="3116579" h="1717675">
                  <a:moveTo>
                    <a:pt x="2628605" y="0"/>
                  </a:moveTo>
                  <a:lnTo>
                    <a:pt x="2628606" y="1717129"/>
                  </a:lnTo>
                </a:path>
                <a:path w="3116579" h="1717675">
                  <a:moveTo>
                    <a:pt x="2703905" y="0"/>
                  </a:moveTo>
                  <a:lnTo>
                    <a:pt x="2703905" y="1717129"/>
                  </a:lnTo>
                </a:path>
                <a:path w="3116579" h="1717675">
                  <a:moveTo>
                    <a:pt x="2761249" y="0"/>
                  </a:moveTo>
                  <a:lnTo>
                    <a:pt x="2761249" y="1717129"/>
                  </a:lnTo>
                </a:path>
                <a:path w="3116579" h="1717675">
                  <a:moveTo>
                    <a:pt x="2807916" y="0"/>
                  </a:moveTo>
                  <a:lnTo>
                    <a:pt x="2807917" y="1717129"/>
                  </a:lnTo>
                </a:path>
                <a:path w="3116579" h="1717675">
                  <a:moveTo>
                    <a:pt x="2847305" y="0"/>
                  </a:moveTo>
                  <a:lnTo>
                    <a:pt x="2847305" y="1717129"/>
                  </a:lnTo>
                </a:path>
                <a:path w="3116579" h="1717675">
                  <a:moveTo>
                    <a:pt x="2879535" y="0"/>
                  </a:moveTo>
                  <a:lnTo>
                    <a:pt x="2879536" y="1717129"/>
                  </a:lnTo>
                </a:path>
                <a:path w="3116579" h="1717675">
                  <a:moveTo>
                    <a:pt x="2911887" y="0"/>
                  </a:moveTo>
                  <a:lnTo>
                    <a:pt x="2911888" y="1717129"/>
                  </a:lnTo>
                </a:path>
                <a:path w="3116579" h="1717675">
                  <a:moveTo>
                    <a:pt x="2936960" y="0"/>
                  </a:moveTo>
                  <a:lnTo>
                    <a:pt x="2936960" y="1717129"/>
                  </a:lnTo>
                </a:path>
                <a:path w="3116579" h="1717675">
                  <a:moveTo>
                    <a:pt x="2936960" y="0"/>
                  </a:moveTo>
                  <a:lnTo>
                    <a:pt x="2936960" y="1717129"/>
                  </a:lnTo>
                </a:path>
                <a:path w="3116579" h="1717675">
                  <a:moveTo>
                    <a:pt x="3116271" y="0"/>
                  </a:moveTo>
                  <a:lnTo>
                    <a:pt x="3116271" y="1717129"/>
                  </a:lnTo>
                </a:path>
              </a:pathLst>
            </a:custGeom>
            <a:ln w="3580">
              <a:solidFill>
                <a:srgbClr val="7878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72237" y="3203930"/>
              <a:ext cx="2937510" cy="1348105"/>
            </a:xfrm>
            <a:custGeom>
              <a:avLst/>
              <a:gdLst/>
              <a:ahLst/>
              <a:cxnLst/>
              <a:rect l="l" t="t" r="r" b="b"/>
              <a:pathLst>
                <a:path w="2937509" h="1348104">
                  <a:moveTo>
                    <a:pt x="0" y="0"/>
                  </a:moveTo>
                  <a:lnTo>
                    <a:pt x="10757" y="10867"/>
                  </a:lnTo>
                  <a:lnTo>
                    <a:pt x="21514" y="18018"/>
                  </a:lnTo>
                  <a:lnTo>
                    <a:pt x="35829" y="25169"/>
                  </a:lnTo>
                  <a:lnTo>
                    <a:pt x="46586" y="35916"/>
                  </a:lnTo>
                  <a:lnTo>
                    <a:pt x="57343" y="43067"/>
                  </a:lnTo>
                  <a:lnTo>
                    <a:pt x="68060" y="50218"/>
                  </a:lnTo>
                  <a:lnTo>
                    <a:pt x="82416" y="60965"/>
                  </a:lnTo>
                  <a:lnTo>
                    <a:pt x="93254" y="68196"/>
                  </a:lnTo>
                  <a:lnTo>
                    <a:pt x="104011" y="75388"/>
                  </a:lnTo>
                  <a:lnTo>
                    <a:pt x="118327" y="86094"/>
                  </a:lnTo>
                  <a:lnTo>
                    <a:pt x="129084" y="93245"/>
                  </a:lnTo>
                  <a:lnTo>
                    <a:pt x="139800" y="103992"/>
                  </a:lnTo>
                  <a:lnTo>
                    <a:pt x="150558" y="111143"/>
                  </a:lnTo>
                  <a:lnTo>
                    <a:pt x="164873" y="118334"/>
                  </a:lnTo>
                  <a:lnTo>
                    <a:pt x="175630" y="129161"/>
                  </a:lnTo>
                  <a:lnTo>
                    <a:pt x="186468" y="136312"/>
                  </a:lnTo>
                  <a:lnTo>
                    <a:pt x="200824" y="147059"/>
                  </a:lnTo>
                  <a:lnTo>
                    <a:pt x="211581" y="154210"/>
                  </a:lnTo>
                  <a:lnTo>
                    <a:pt x="222298" y="164957"/>
                  </a:lnTo>
                  <a:lnTo>
                    <a:pt x="233055" y="172108"/>
                  </a:lnTo>
                  <a:lnTo>
                    <a:pt x="247371" y="182935"/>
                  </a:lnTo>
                  <a:lnTo>
                    <a:pt x="258128" y="190086"/>
                  </a:lnTo>
                  <a:lnTo>
                    <a:pt x="268885" y="200833"/>
                  </a:lnTo>
                  <a:lnTo>
                    <a:pt x="283322" y="207984"/>
                  </a:lnTo>
                  <a:lnTo>
                    <a:pt x="294039" y="218730"/>
                  </a:lnTo>
                  <a:lnTo>
                    <a:pt x="304796" y="225881"/>
                  </a:lnTo>
                  <a:lnTo>
                    <a:pt x="315553" y="236628"/>
                  </a:lnTo>
                  <a:lnTo>
                    <a:pt x="329868" y="243860"/>
                  </a:lnTo>
                  <a:lnTo>
                    <a:pt x="340625" y="254606"/>
                  </a:lnTo>
                  <a:lnTo>
                    <a:pt x="351382" y="261757"/>
                  </a:lnTo>
                  <a:lnTo>
                    <a:pt x="362099" y="272504"/>
                  </a:lnTo>
                  <a:lnTo>
                    <a:pt x="376536" y="279655"/>
                  </a:lnTo>
                  <a:lnTo>
                    <a:pt x="387293" y="290402"/>
                  </a:lnTo>
                  <a:lnTo>
                    <a:pt x="398050" y="297553"/>
                  </a:lnTo>
                  <a:lnTo>
                    <a:pt x="412366" y="308380"/>
                  </a:lnTo>
                  <a:lnTo>
                    <a:pt x="423123" y="319127"/>
                  </a:lnTo>
                  <a:lnTo>
                    <a:pt x="433880" y="326278"/>
                  </a:lnTo>
                  <a:lnTo>
                    <a:pt x="444597" y="337024"/>
                  </a:lnTo>
                  <a:lnTo>
                    <a:pt x="459034" y="344175"/>
                  </a:lnTo>
                  <a:lnTo>
                    <a:pt x="469791" y="354922"/>
                  </a:lnTo>
                  <a:lnTo>
                    <a:pt x="480548" y="365749"/>
                  </a:lnTo>
                  <a:lnTo>
                    <a:pt x="494863" y="372900"/>
                  </a:lnTo>
                  <a:lnTo>
                    <a:pt x="505620" y="383647"/>
                  </a:lnTo>
                  <a:lnTo>
                    <a:pt x="516337" y="394394"/>
                  </a:lnTo>
                  <a:lnTo>
                    <a:pt x="527094" y="401545"/>
                  </a:lnTo>
                  <a:lnTo>
                    <a:pt x="541450" y="412291"/>
                  </a:lnTo>
                  <a:lnTo>
                    <a:pt x="552288" y="423119"/>
                  </a:lnTo>
                  <a:lnTo>
                    <a:pt x="563005" y="430270"/>
                  </a:lnTo>
                  <a:lnTo>
                    <a:pt x="573762" y="441016"/>
                  </a:lnTo>
                  <a:lnTo>
                    <a:pt x="588118" y="451763"/>
                  </a:lnTo>
                  <a:lnTo>
                    <a:pt x="591677" y="455318"/>
                  </a:lnTo>
                  <a:lnTo>
                    <a:pt x="598835" y="458914"/>
                  </a:lnTo>
                  <a:lnTo>
                    <a:pt x="605992" y="466065"/>
                  </a:lnTo>
                  <a:lnTo>
                    <a:pt x="609592" y="469620"/>
                  </a:lnTo>
                  <a:lnTo>
                    <a:pt x="616750" y="473297"/>
                  </a:lnTo>
                  <a:lnTo>
                    <a:pt x="623907" y="480488"/>
                  </a:lnTo>
                  <a:lnTo>
                    <a:pt x="627507" y="484043"/>
                  </a:lnTo>
                  <a:lnTo>
                    <a:pt x="634664" y="487639"/>
                  </a:lnTo>
                  <a:lnTo>
                    <a:pt x="641822" y="494790"/>
                  </a:lnTo>
                  <a:lnTo>
                    <a:pt x="645502" y="498386"/>
                  </a:lnTo>
                  <a:lnTo>
                    <a:pt x="652701" y="501941"/>
                  </a:lnTo>
                  <a:lnTo>
                    <a:pt x="656259" y="509092"/>
                  </a:lnTo>
                  <a:lnTo>
                    <a:pt x="663417" y="512688"/>
                  </a:lnTo>
                  <a:lnTo>
                    <a:pt x="670575" y="519839"/>
                  </a:lnTo>
                  <a:lnTo>
                    <a:pt x="674174" y="523434"/>
                  </a:lnTo>
                  <a:lnTo>
                    <a:pt x="681332" y="526990"/>
                  </a:lnTo>
                  <a:lnTo>
                    <a:pt x="688490" y="534262"/>
                  </a:lnTo>
                  <a:lnTo>
                    <a:pt x="692089" y="537817"/>
                  </a:lnTo>
                  <a:lnTo>
                    <a:pt x="699247" y="545008"/>
                  </a:lnTo>
                  <a:lnTo>
                    <a:pt x="706405" y="548564"/>
                  </a:lnTo>
                  <a:lnTo>
                    <a:pt x="710004" y="555715"/>
                  </a:lnTo>
                  <a:lnTo>
                    <a:pt x="717162" y="559310"/>
                  </a:lnTo>
                  <a:lnTo>
                    <a:pt x="720761" y="562866"/>
                  </a:lnTo>
                  <a:lnTo>
                    <a:pt x="727919" y="570057"/>
                  </a:lnTo>
                  <a:lnTo>
                    <a:pt x="735077" y="573612"/>
                  </a:lnTo>
                  <a:lnTo>
                    <a:pt x="738636" y="580763"/>
                  </a:lnTo>
                  <a:lnTo>
                    <a:pt x="745915" y="584359"/>
                  </a:lnTo>
                  <a:lnTo>
                    <a:pt x="753073" y="591631"/>
                  </a:lnTo>
                  <a:lnTo>
                    <a:pt x="756672" y="595186"/>
                  </a:lnTo>
                  <a:lnTo>
                    <a:pt x="763830" y="602337"/>
                  </a:lnTo>
                  <a:lnTo>
                    <a:pt x="770988" y="605933"/>
                  </a:lnTo>
                  <a:lnTo>
                    <a:pt x="774587" y="613084"/>
                  </a:lnTo>
                  <a:lnTo>
                    <a:pt x="781745" y="616680"/>
                  </a:lnTo>
                  <a:lnTo>
                    <a:pt x="788902" y="623831"/>
                  </a:lnTo>
                  <a:lnTo>
                    <a:pt x="792502" y="627386"/>
                  </a:lnTo>
                  <a:lnTo>
                    <a:pt x="799660" y="634577"/>
                  </a:lnTo>
                  <a:lnTo>
                    <a:pt x="803218" y="638133"/>
                  </a:lnTo>
                  <a:lnTo>
                    <a:pt x="810417" y="645284"/>
                  </a:lnTo>
                  <a:lnTo>
                    <a:pt x="817574" y="648960"/>
                  </a:lnTo>
                  <a:lnTo>
                    <a:pt x="821133" y="656152"/>
                  </a:lnTo>
                  <a:lnTo>
                    <a:pt x="828331" y="663303"/>
                  </a:lnTo>
                  <a:lnTo>
                    <a:pt x="835570" y="666858"/>
                  </a:lnTo>
                  <a:lnTo>
                    <a:pt x="839169" y="674009"/>
                  </a:lnTo>
                  <a:lnTo>
                    <a:pt x="846327" y="681200"/>
                  </a:lnTo>
                  <a:lnTo>
                    <a:pt x="853485" y="684755"/>
                  </a:lnTo>
                  <a:lnTo>
                    <a:pt x="857084" y="691906"/>
                  </a:lnTo>
                  <a:lnTo>
                    <a:pt x="864242" y="699098"/>
                  </a:lnTo>
                  <a:lnTo>
                    <a:pt x="867801" y="702653"/>
                  </a:lnTo>
                  <a:lnTo>
                    <a:pt x="874999" y="709925"/>
                  </a:lnTo>
                  <a:lnTo>
                    <a:pt x="882157" y="717076"/>
                  </a:lnTo>
                  <a:lnTo>
                    <a:pt x="885716" y="724227"/>
                  </a:lnTo>
                  <a:lnTo>
                    <a:pt x="892874" y="731378"/>
                  </a:lnTo>
                  <a:lnTo>
                    <a:pt x="900072" y="738529"/>
                  </a:lnTo>
                  <a:lnTo>
                    <a:pt x="903631" y="742125"/>
                  </a:lnTo>
                  <a:lnTo>
                    <a:pt x="910789" y="749276"/>
                  </a:lnTo>
                  <a:lnTo>
                    <a:pt x="917987" y="756427"/>
                  </a:lnTo>
                  <a:lnTo>
                    <a:pt x="921546" y="767295"/>
                  </a:lnTo>
                  <a:lnTo>
                    <a:pt x="928825" y="774446"/>
                  </a:lnTo>
                  <a:lnTo>
                    <a:pt x="932384" y="781597"/>
                  </a:lnTo>
                  <a:lnTo>
                    <a:pt x="939541" y="788747"/>
                  </a:lnTo>
                  <a:lnTo>
                    <a:pt x="946740" y="795898"/>
                  </a:lnTo>
                  <a:lnTo>
                    <a:pt x="950298" y="806645"/>
                  </a:lnTo>
                  <a:lnTo>
                    <a:pt x="957456" y="813796"/>
                  </a:lnTo>
                  <a:lnTo>
                    <a:pt x="964655" y="824624"/>
                  </a:lnTo>
                  <a:lnTo>
                    <a:pt x="968213" y="835370"/>
                  </a:lnTo>
                  <a:lnTo>
                    <a:pt x="975371" y="842521"/>
                  </a:lnTo>
                  <a:lnTo>
                    <a:pt x="982529" y="853268"/>
                  </a:lnTo>
                  <a:lnTo>
                    <a:pt x="986128" y="867570"/>
                  </a:lnTo>
                  <a:lnTo>
                    <a:pt x="993286" y="878316"/>
                  </a:lnTo>
                  <a:lnTo>
                    <a:pt x="1000444" y="889144"/>
                  </a:lnTo>
                  <a:lnTo>
                    <a:pt x="1004043" y="903486"/>
                  </a:lnTo>
                  <a:lnTo>
                    <a:pt x="1011201" y="917788"/>
                  </a:lnTo>
                  <a:lnTo>
                    <a:pt x="1014800" y="932090"/>
                  </a:lnTo>
                  <a:lnTo>
                    <a:pt x="1022039" y="950109"/>
                  </a:lnTo>
                  <a:lnTo>
                    <a:pt x="1029237" y="968007"/>
                  </a:lnTo>
                  <a:lnTo>
                    <a:pt x="1032796" y="989459"/>
                  </a:lnTo>
                  <a:lnTo>
                    <a:pt x="1039954" y="1014629"/>
                  </a:lnTo>
                  <a:lnTo>
                    <a:pt x="1047112" y="1039678"/>
                  </a:lnTo>
                  <a:lnTo>
                    <a:pt x="1050711" y="1068403"/>
                  </a:lnTo>
                  <a:lnTo>
                    <a:pt x="1057869" y="1104198"/>
                  </a:lnTo>
                  <a:lnTo>
                    <a:pt x="1065027" y="1140074"/>
                  </a:lnTo>
                  <a:lnTo>
                    <a:pt x="1068626" y="1183101"/>
                  </a:lnTo>
                  <a:lnTo>
                    <a:pt x="1075784" y="1218897"/>
                  </a:lnTo>
                  <a:lnTo>
                    <a:pt x="1079383" y="1226047"/>
                  </a:lnTo>
                  <a:lnTo>
                    <a:pt x="1086541" y="1197444"/>
                  </a:lnTo>
                  <a:lnTo>
                    <a:pt x="1093699" y="1147225"/>
                  </a:lnTo>
                  <a:lnTo>
                    <a:pt x="1097298" y="1093452"/>
                  </a:lnTo>
                  <a:lnTo>
                    <a:pt x="1104456" y="1043233"/>
                  </a:lnTo>
                  <a:lnTo>
                    <a:pt x="1111613" y="996732"/>
                  </a:lnTo>
                  <a:lnTo>
                    <a:pt x="1115294" y="953664"/>
                  </a:lnTo>
                  <a:lnTo>
                    <a:pt x="1122451" y="910637"/>
                  </a:lnTo>
                  <a:lnTo>
                    <a:pt x="1129609" y="874721"/>
                  </a:lnTo>
                  <a:lnTo>
                    <a:pt x="1133208" y="835370"/>
                  </a:lnTo>
                  <a:lnTo>
                    <a:pt x="1140366" y="799494"/>
                  </a:lnTo>
                  <a:lnTo>
                    <a:pt x="1147524" y="763699"/>
                  </a:lnTo>
                  <a:lnTo>
                    <a:pt x="1151123" y="727823"/>
                  </a:lnTo>
                  <a:lnTo>
                    <a:pt x="1158281" y="688351"/>
                  </a:lnTo>
                  <a:lnTo>
                    <a:pt x="1161880" y="648960"/>
                  </a:lnTo>
                  <a:lnTo>
                    <a:pt x="1169038" y="605933"/>
                  </a:lnTo>
                  <a:lnTo>
                    <a:pt x="1176196" y="562866"/>
                  </a:lnTo>
                  <a:lnTo>
                    <a:pt x="1179755" y="537817"/>
                  </a:lnTo>
                  <a:lnTo>
                    <a:pt x="1179755" y="509092"/>
                  </a:lnTo>
                  <a:lnTo>
                    <a:pt x="1183354" y="484043"/>
                  </a:lnTo>
                  <a:lnTo>
                    <a:pt x="1186953" y="451763"/>
                  </a:lnTo>
                  <a:lnTo>
                    <a:pt x="1190512" y="423119"/>
                  </a:lnTo>
                  <a:lnTo>
                    <a:pt x="1194111" y="394394"/>
                  </a:lnTo>
                  <a:lnTo>
                    <a:pt x="1194111" y="365749"/>
                  </a:lnTo>
                  <a:lnTo>
                    <a:pt x="1197670" y="340620"/>
                  </a:lnTo>
                  <a:lnTo>
                    <a:pt x="1201269" y="329873"/>
                  </a:lnTo>
                  <a:lnTo>
                    <a:pt x="1204868" y="329873"/>
                  </a:lnTo>
                  <a:lnTo>
                    <a:pt x="1208548" y="340620"/>
                  </a:lnTo>
                  <a:lnTo>
                    <a:pt x="1212107" y="362154"/>
                  </a:lnTo>
                  <a:lnTo>
                    <a:pt x="1212107" y="383647"/>
                  </a:lnTo>
                  <a:lnTo>
                    <a:pt x="1215706" y="408696"/>
                  </a:lnTo>
                  <a:lnTo>
                    <a:pt x="1219265" y="430270"/>
                  </a:lnTo>
                  <a:lnTo>
                    <a:pt x="1222864" y="455318"/>
                  </a:lnTo>
                  <a:lnTo>
                    <a:pt x="1226422" y="473297"/>
                  </a:lnTo>
                  <a:lnTo>
                    <a:pt x="1226422" y="491194"/>
                  </a:lnTo>
                  <a:lnTo>
                    <a:pt x="1230022" y="509092"/>
                  </a:lnTo>
                  <a:lnTo>
                    <a:pt x="1233621" y="526990"/>
                  </a:lnTo>
                  <a:lnTo>
                    <a:pt x="1237180" y="541413"/>
                  </a:lnTo>
                  <a:lnTo>
                    <a:pt x="1240779" y="555715"/>
                  </a:lnTo>
                  <a:lnTo>
                    <a:pt x="1244337" y="566461"/>
                  </a:lnTo>
                  <a:lnTo>
                    <a:pt x="1244337" y="580763"/>
                  </a:lnTo>
                  <a:lnTo>
                    <a:pt x="1247937" y="591631"/>
                  </a:lnTo>
                  <a:lnTo>
                    <a:pt x="1251536" y="602337"/>
                  </a:lnTo>
                  <a:lnTo>
                    <a:pt x="1255094" y="613084"/>
                  </a:lnTo>
                  <a:lnTo>
                    <a:pt x="1258694" y="623831"/>
                  </a:lnTo>
                  <a:lnTo>
                    <a:pt x="1258694" y="630982"/>
                  </a:lnTo>
                  <a:lnTo>
                    <a:pt x="1262252" y="641728"/>
                  </a:lnTo>
                  <a:lnTo>
                    <a:pt x="1265851" y="648960"/>
                  </a:lnTo>
                  <a:lnTo>
                    <a:pt x="1269410" y="656152"/>
                  </a:lnTo>
                  <a:lnTo>
                    <a:pt x="1273009" y="663303"/>
                  </a:lnTo>
                  <a:lnTo>
                    <a:pt x="1276609" y="670454"/>
                  </a:lnTo>
                  <a:lnTo>
                    <a:pt x="1276609" y="677604"/>
                  </a:lnTo>
                  <a:lnTo>
                    <a:pt x="1280167" y="684755"/>
                  </a:lnTo>
                  <a:lnTo>
                    <a:pt x="1283766" y="691906"/>
                  </a:lnTo>
                  <a:lnTo>
                    <a:pt x="1287325" y="699098"/>
                  </a:lnTo>
                  <a:lnTo>
                    <a:pt x="1290924" y="702653"/>
                  </a:lnTo>
                  <a:lnTo>
                    <a:pt x="1290924" y="709925"/>
                  </a:lnTo>
                  <a:lnTo>
                    <a:pt x="1294523" y="717076"/>
                  </a:lnTo>
                  <a:lnTo>
                    <a:pt x="1298082" y="720672"/>
                  </a:lnTo>
                  <a:lnTo>
                    <a:pt x="1301762" y="727823"/>
                  </a:lnTo>
                  <a:lnTo>
                    <a:pt x="1305361" y="731378"/>
                  </a:lnTo>
                  <a:lnTo>
                    <a:pt x="1308920" y="738529"/>
                  </a:lnTo>
                  <a:lnTo>
                    <a:pt x="1308920" y="742125"/>
                  </a:lnTo>
                  <a:lnTo>
                    <a:pt x="1312519" y="749276"/>
                  </a:lnTo>
                  <a:lnTo>
                    <a:pt x="1316118" y="752871"/>
                  </a:lnTo>
                  <a:lnTo>
                    <a:pt x="1319677" y="756427"/>
                  </a:lnTo>
                  <a:lnTo>
                    <a:pt x="1323276" y="763699"/>
                  </a:lnTo>
                  <a:lnTo>
                    <a:pt x="1326835" y="767295"/>
                  </a:lnTo>
                  <a:lnTo>
                    <a:pt x="1326835" y="770850"/>
                  </a:lnTo>
                  <a:lnTo>
                    <a:pt x="1330434" y="774446"/>
                  </a:lnTo>
                  <a:lnTo>
                    <a:pt x="1333993" y="778001"/>
                  </a:lnTo>
                  <a:lnTo>
                    <a:pt x="1337592" y="785152"/>
                  </a:lnTo>
                  <a:lnTo>
                    <a:pt x="1341191" y="788748"/>
                  </a:lnTo>
                  <a:lnTo>
                    <a:pt x="1341191" y="792343"/>
                  </a:lnTo>
                  <a:lnTo>
                    <a:pt x="1344750" y="795898"/>
                  </a:lnTo>
                  <a:lnTo>
                    <a:pt x="1348349" y="799494"/>
                  </a:lnTo>
                  <a:lnTo>
                    <a:pt x="1351908" y="803049"/>
                  </a:lnTo>
                  <a:lnTo>
                    <a:pt x="1355507" y="806645"/>
                  </a:lnTo>
                  <a:lnTo>
                    <a:pt x="1359106" y="810241"/>
                  </a:lnTo>
                  <a:lnTo>
                    <a:pt x="1359106" y="813796"/>
                  </a:lnTo>
                  <a:lnTo>
                    <a:pt x="1362665" y="817392"/>
                  </a:lnTo>
                  <a:lnTo>
                    <a:pt x="1366264" y="821068"/>
                  </a:lnTo>
                  <a:lnTo>
                    <a:pt x="1369823" y="824624"/>
                  </a:lnTo>
                  <a:lnTo>
                    <a:pt x="1373422" y="828219"/>
                  </a:lnTo>
                  <a:lnTo>
                    <a:pt x="1373422" y="831775"/>
                  </a:lnTo>
                  <a:lnTo>
                    <a:pt x="1376981" y="835370"/>
                  </a:lnTo>
                  <a:lnTo>
                    <a:pt x="1380580" y="838966"/>
                  </a:lnTo>
                  <a:lnTo>
                    <a:pt x="1384179" y="842521"/>
                  </a:lnTo>
                  <a:lnTo>
                    <a:pt x="1387738" y="846117"/>
                  </a:lnTo>
                  <a:lnTo>
                    <a:pt x="1391337" y="849672"/>
                  </a:lnTo>
                  <a:lnTo>
                    <a:pt x="1394895" y="853268"/>
                  </a:lnTo>
                  <a:lnTo>
                    <a:pt x="1398575" y="856864"/>
                  </a:lnTo>
                  <a:lnTo>
                    <a:pt x="1402175" y="860419"/>
                  </a:lnTo>
                  <a:lnTo>
                    <a:pt x="1405774" y="864015"/>
                  </a:lnTo>
                  <a:lnTo>
                    <a:pt x="1409333" y="867570"/>
                  </a:lnTo>
                  <a:lnTo>
                    <a:pt x="1412932" y="871165"/>
                  </a:lnTo>
                  <a:lnTo>
                    <a:pt x="1416490" y="874721"/>
                  </a:lnTo>
                  <a:lnTo>
                    <a:pt x="1420090" y="874721"/>
                  </a:lnTo>
                  <a:lnTo>
                    <a:pt x="1423648" y="878316"/>
                  </a:lnTo>
                  <a:lnTo>
                    <a:pt x="1423648" y="881993"/>
                  </a:lnTo>
                  <a:lnTo>
                    <a:pt x="1427247" y="881993"/>
                  </a:lnTo>
                  <a:lnTo>
                    <a:pt x="1430847" y="885589"/>
                  </a:lnTo>
                  <a:lnTo>
                    <a:pt x="1434405" y="889144"/>
                  </a:lnTo>
                  <a:lnTo>
                    <a:pt x="1438004" y="889144"/>
                  </a:lnTo>
                  <a:lnTo>
                    <a:pt x="1438004" y="892740"/>
                  </a:lnTo>
                  <a:lnTo>
                    <a:pt x="1441563" y="892740"/>
                  </a:lnTo>
                  <a:lnTo>
                    <a:pt x="1445162" y="892740"/>
                  </a:lnTo>
                  <a:lnTo>
                    <a:pt x="1448761" y="896295"/>
                  </a:lnTo>
                  <a:lnTo>
                    <a:pt x="1452320" y="896295"/>
                  </a:lnTo>
                  <a:lnTo>
                    <a:pt x="1455919" y="896295"/>
                  </a:lnTo>
                  <a:lnTo>
                    <a:pt x="1455919" y="899891"/>
                  </a:lnTo>
                  <a:lnTo>
                    <a:pt x="1459478" y="899891"/>
                  </a:lnTo>
                  <a:lnTo>
                    <a:pt x="1463077" y="899891"/>
                  </a:lnTo>
                  <a:lnTo>
                    <a:pt x="1466636" y="899891"/>
                  </a:lnTo>
                  <a:lnTo>
                    <a:pt x="1470235" y="896295"/>
                  </a:lnTo>
                  <a:lnTo>
                    <a:pt x="1473834" y="892740"/>
                  </a:lnTo>
                  <a:lnTo>
                    <a:pt x="1477393" y="892740"/>
                  </a:lnTo>
                  <a:lnTo>
                    <a:pt x="1480992" y="889144"/>
                  </a:lnTo>
                  <a:lnTo>
                    <a:pt x="1484551" y="885589"/>
                  </a:lnTo>
                  <a:lnTo>
                    <a:pt x="1488150" y="878316"/>
                  </a:lnTo>
                  <a:lnTo>
                    <a:pt x="1488150" y="871165"/>
                  </a:lnTo>
                  <a:lnTo>
                    <a:pt x="1491830" y="864015"/>
                  </a:lnTo>
                  <a:lnTo>
                    <a:pt x="1495429" y="853268"/>
                  </a:lnTo>
                  <a:lnTo>
                    <a:pt x="1498988" y="842521"/>
                  </a:lnTo>
                  <a:lnTo>
                    <a:pt x="1502587" y="831775"/>
                  </a:lnTo>
                  <a:lnTo>
                    <a:pt x="1506146" y="821068"/>
                  </a:lnTo>
                  <a:lnTo>
                    <a:pt x="1506146" y="813796"/>
                  </a:lnTo>
                  <a:lnTo>
                    <a:pt x="1509745" y="813796"/>
                  </a:lnTo>
                  <a:lnTo>
                    <a:pt x="1513304" y="824624"/>
                  </a:lnTo>
                  <a:lnTo>
                    <a:pt x="1516903" y="849672"/>
                  </a:lnTo>
                  <a:lnTo>
                    <a:pt x="1520502" y="881993"/>
                  </a:lnTo>
                  <a:lnTo>
                    <a:pt x="1520502" y="914193"/>
                  </a:lnTo>
                  <a:lnTo>
                    <a:pt x="1524061" y="946513"/>
                  </a:lnTo>
                  <a:lnTo>
                    <a:pt x="1527660" y="971562"/>
                  </a:lnTo>
                  <a:lnTo>
                    <a:pt x="1531219" y="982309"/>
                  </a:lnTo>
                  <a:lnTo>
                    <a:pt x="1534818" y="982309"/>
                  </a:lnTo>
                  <a:lnTo>
                    <a:pt x="1538417" y="971562"/>
                  </a:lnTo>
                  <a:lnTo>
                    <a:pt x="1538417" y="950109"/>
                  </a:lnTo>
                  <a:lnTo>
                    <a:pt x="1541976" y="921384"/>
                  </a:lnTo>
                  <a:lnTo>
                    <a:pt x="1545575" y="889144"/>
                  </a:lnTo>
                  <a:lnTo>
                    <a:pt x="1549133" y="849672"/>
                  </a:lnTo>
                  <a:lnTo>
                    <a:pt x="1552733" y="817392"/>
                  </a:lnTo>
                  <a:lnTo>
                    <a:pt x="1552733" y="788748"/>
                  </a:lnTo>
                  <a:lnTo>
                    <a:pt x="1556291" y="774446"/>
                  </a:lnTo>
                  <a:lnTo>
                    <a:pt x="1559890" y="774446"/>
                  </a:lnTo>
                  <a:lnTo>
                    <a:pt x="1563490" y="785152"/>
                  </a:lnTo>
                  <a:lnTo>
                    <a:pt x="1567048" y="803049"/>
                  </a:lnTo>
                  <a:lnTo>
                    <a:pt x="1570648" y="821068"/>
                  </a:lnTo>
                  <a:lnTo>
                    <a:pt x="1577805" y="860419"/>
                  </a:lnTo>
                  <a:lnTo>
                    <a:pt x="1585085" y="878316"/>
                  </a:lnTo>
                  <a:lnTo>
                    <a:pt x="1585085" y="881993"/>
                  </a:lnTo>
                  <a:lnTo>
                    <a:pt x="1599400" y="946513"/>
                  </a:lnTo>
                  <a:lnTo>
                    <a:pt x="1603000" y="1014629"/>
                  </a:lnTo>
                  <a:lnTo>
                    <a:pt x="1606558" y="1032527"/>
                  </a:lnTo>
                  <a:lnTo>
                    <a:pt x="1610157" y="1036082"/>
                  </a:lnTo>
                  <a:lnTo>
                    <a:pt x="1613716" y="1032527"/>
                  </a:lnTo>
                  <a:lnTo>
                    <a:pt x="1617315" y="1028931"/>
                  </a:lnTo>
                  <a:lnTo>
                    <a:pt x="1617315" y="1025336"/>
                  </a:lnTo>
                  <a:lnTo>
                    <a:pt x="1620874" y="1018185"/>
                  </a:lnTo>
                  <a:lnTo>
                    <a:pt x="1624473" y="1011034"/>
                  </a:lnTo>
                  <a:lnTo>
                    <a:pt x="1628072" y="1000287"/>
                  </a:lnTo>
                  <a:lnTo>
                    <a:pt x="1631631" y="993055"/>
                  </a:lnTo>
                  <a:lnTo>
                    <a:pt x="1635230" y="982309"/>
                  </a:lnTo>
                  <a:lnTo>
                    <a:pt x="1635230" y="971562"/>
                  </a:lnTo>
                  <a:lnTo>
                    <a:pt x="1638789" y="957260"/>
                  </a:lnTo>
                  <a:lnTo>
                    <a:pt x="1642388" y="942918"/>
                  </a:lnTo>
                  <a:lnTo>
                    <a:pt x="1645987" y="928535"/>
                  </a:lnTo>
                  <a:lnTo>
                    <a:pt x="1649546" y="907042"/>
                  </a:lnTo>
                  <a:lnTo>
                    <a:pt x="1649546" y="885589"/>
                  </a:lnTo>
                  <a:lnTo>
                    <a:pt x="1653145" y="856864"/>
                  </a:lnTo>
                  <a:lnTo>
                    <a:pt x="1656704" y="828219"/>
                  </a:lnTo>
                  <a:lnTo>
                    <a:pt x="1660303" y="792343"/>
                  </a:lnTo>
                  <a:lnTo>
                    <a:pt x="1663862" y="756427"/>
                  </a:lnTo>
                  <a:lnTo>
                    <a:pt x="1667461" y="724227"/>
                  </a:lnTo>
                  <a:lnTo>
                    <a:pt x="1667461" y="709925"/>
                  </a:lnTo>
                  <a:lnTo>
                    <a:pt x="1671060" y="720672"/>
                  </a:lnTo>
                  <a:lnTo>
                    <a:pt x="1674619" y="752871"/>
                  </a:lnTo>
                  <a:lnTo>
                    <a:pt x="1678299" y="788748"/>
                  </a:lnTo>
                  <a:lnTo>
                    <a:pt x="1681898" y="828219"/>
                  </a:lnTo>
                  <a:lnTo>
                    <a:pt x="1685457" y="860419"/>
                  </a:lnTo>
                  <a:lnTo>
                    <a:pt x="1689056" y="914193"/>
                  </a:lnTo>
                  <a:lnTo>
                    <a:pt x="1696214" y="953664"/>
                  </a:lnTo>
                  <a:lnTo>
                    <a:pt x="1699813" y="971562"/>
                  </a:lnTo>
                  <a:lnTo>
                    <a:pt x="1699813" y="982309"/>
                  </a:lnTo>
                  <a:lnTo>
                    <a:pt x="1703372" y="996732"/>
                  </a:lnTo>
                  <a:lnTo>
                    <a:pt x="1706971" y="1003883"/>
                  </a:lnTo>
                  <a:lnTo>
                    <a:pt x="1710529" y="1011034"/>
                  </a:lnTo>
                  <a:lnTo>
                    <a:pt x="1714129" y="1018185"/>
                  </a:lnTo>
                  <a:lnTo>
                    <a:pt x="1717728" y="1021780"/>
                  </a:lnTo>
                  <a:lnTo>
                    <a:pt x="1717728" y="1028931"/>
                  </a:lnTo>
                  <a:lnTo>
                    <a:pt x="1721286" y="1028931"/>
                  </a:lnTo>
                  <a:lnTo>
                    <a:pt x="1724886" y="1032527"/>
                  </a:lnTo>
                  <a:lnTo>
                    <a:pt x="1728444" y="1032527"/>
                  </a:lnTo>
                  <a:lnTo>
                    <a:pt x="1732043" y="1032527"/>
                  </a:lnTo>
                  <a:lnTo>
                    <a:pt x="1735643" y="1028931"/>
                  </a:lnTo>
                  <a:lnTo>
                    <a:pt x="1739201" y="1028931"/>
                  </a:lnTo>
                  <a:lnTo>
                    <a:pt x="1742801" y="1025336"/>
                  </a:lnTo>
                  <a:lnTo>
                    <a:pt x="1746359" y="1021780"/>
                  </a:lnTo>
                  <a:lnTo>
                    <a:pt x="1749958" y="1018185"/>
                  </a:lnTo>
                  <a:lnTo>
                    <a:pt x="1749958" y="1014629"/>
                  </a:lnTo>
                  <a:lnTo>
                    <a:pt x="1753517" y="1011034"/>
                  </a:lnTo>
                  <a:lnTo>
                    <a:pt x="1757116" y="1007438"/>
                  </a:lnTo>
                  <a:lnTo>
                    <a:pt x="1760715" y="1000287"/>
                  </a:lnTo>
                  <a:lnTo>
                    <a:pt x="1764274" y="996732"/>
                  </a:lnTo>
                  <a:lnTo>
                    <a:pt x="1764274" y="989460"/>
                  </a:lnTo>
                  <a:lnTo>
                    <a:pt x="1767873" y="985864"/>
                  </a:lnTo>
                  <a:lnTo>
                    <a:pt x="1767873" y="982309"/>
                  </a:lnTo>
                  <a:lnTo>
                    <a:pt x="1771553" y="978713"/>
                  </a:lnTo>
                  <a:lnTo>
                    <a:pt x="1771553" y="975158"/>
                  </a:lnTo>
                  <a:lnTo>
                    <a:pt x="1775112" y="968007"/>
                  </a:lnTo>
                  <a:lnTo>
                    <a:pt x="1775112" y="964411"/>
                  </a:lnTo>
                  <a:lnTo>
                    <a:pt x="1778711" y="957260"/>
                  </a:lnTo>
                  <a:lnTo>
                    <a:pt x="1782310" y="953664"/>
                  </a:lnTo>
                  <a:lnTo>
                    <a:pt x="1782310" y="946513"/>
                  </a:lnTo>
                  <a:lnTo>
                    <a:pt x="1785869" y="942918"/>
                  </a:lnTo>
                  <a:lnTo>
                    <a:pt x="1785869" y="935686"/>
                  </a:lnTo>
                  <a:lnTo>
                    <a:pt x="1789468" y="928535"/>
                  </a:lnTo>
                  <a:lnTo>
                    <a:pt x="1789468" y="924939"/>
                  </a:lnTo>
                  <a:lnTo>
                    <a:pt x="1793027" y="917788"/>
                  </a:lnTo>
                  <a:lnTo>
                    <a:pt x="1793027" y="910637"/>
                  </a:lnTo>
                  <a:lnTo>
                    <a:pt x="1796626" y="903486"/>
                  </a:lnTo>
                  <a:lnTo>
                    <a:pt x="1796626" y="896295"/>
                  </a:lnTo>
                  <a:lnTo>
                    <a:pt x="1800185" y="889144"/>
                  </a:lnTo>
                  <a:lnTo>
                    <a:pt x="1803784" y="881993"/>
                  </a:lnTo>
                  <a:lnTo>
                    <a:pt x="1803784" y="874721"/>
                  </a:lnTo>
                  <a:lnTo>
                    <a:pt x="1807383" y="864015"/>
                  </a:lnTo>
                  <a:lnTo>
                    <a:pt x="1807383" y="856864"/>
                  </a:lnTo>
                  <a:lnTo>
                    <a:pt x="1810942" y="846117"/>
                  </a:lnTo>
                  <a:lnTo>
                    <a:pt x="1810942" y="838966"/>
                  </a:lnTo>
                  <a:lnTo>
                    <a:pt x="1814541" y="828219"/>
                  </a:lnTo>
                  <a:lnTo>
                    <a:pt x="1814541" y="817392"/>
                  </a:lnTo>
                  <a:lnTo>
                    <a:pt x="1818100" y="806645"/>
                  </a:lnTo>
                  <a:lnTo>
                    <a:pt x="1818100" y="795899"/>
                  </a:lnTo>
                  <a:lnTo>
                    <a:pt x="1821699" y="781597"/>
                  </a:lnTo>
                  <a:lnTo>
                    <a:pt x="1825298" y="767295"/>
                  </a:lnTo>
                  <a:lnTo>
                    <a:pt x="1825298" y="756427"/>
                  </a:lnTo>
                  <a:lnTo>
                    <a:pt x="1828857" y="738529"/>
                  </a:lnTo>
                  <a:lnTo>
                    <a:pt x="1828857" y="724227"/>
                  </a:lnTo>
                  <a:lnTo>
                    <a:pt x="1832456" y="706330"/>
                  </a:lnTo>
                  <a:lnTo>
                    <a:pt x="1832456" y="688351"/>
                  </a:lnTo>
                  <a:lnTo>
                    <a:pt x="1836015" y="666858"/>
                  </a:lnTo>
                  <a:lnTo>
                    <a:pt x="1836015" y="645284"/>
                  </a:lnTo>
                  <a:lnTo>
                    <a:pt x="1839614" y="620235"/>
                  </a:lnTo>
                  <a:lnTo>
                    <a:pt x="1839614" y="595187"/>
                  </a:lnTo>
                  <a:lnTo>
                    <a:pt x="1843172" y="562866"/>
                  </a:lnTo>
                  <a:lnTo>
                    <a:pt x="1846772" y="530666"/>
                  </a:lnTo>
                  <a:lnTo>
                    <a:pt x="1846772" y="491194"/>
                  </a:lnTo>
                  <a:lnTo>
                    <a:pt x="1850371" y="455318"/>
                  </a:lnTo>
                  <a:lnTo>
                    <a:pt x="1850371" y="419523"/>
                  </a:lnTo>
                  <a:lnTo>
                    <a:pt x="1853929" y="401545"/>
                  </a:lnTo>
                  <a:lnTo>
                    <a:pt x="1853929" y="405100"/>
                  </a:lnTo>
                  <a:lnTo>
                    <a:pt x="1857529" y="426674"/>
                  </a:lnTo>
                  <a:lnTo>
                    <a:pt x="1857529" y="462469"/>
                  </a:lnTo>
                  <a:lnTo>
                    <a:pt x="1861087" y="494790"/>
                  </a:lnTo>
                  <a:lnTo>
                    <a:pt x="1864767" y="530666"/>
                  </a:lnTo>
                  <a:lnTo>
                    <a:pt x="1864767" y="577208"/>
                  </a:lnTo>
                  <a:lnTo>
                    <a:pt x="1868367" y="641728"/>
                  </a:lnTo>
                  <a:lnTo>
                    <a:pt x="1868367" y="717076"/>
                  </a:lnTo>
                  <a:lnTo>
                    <a:pt x="1871966" y="778001"/>
                  </a:lnTo>
                  <a:lnTo>
                    <a:pt x="1871966" y="813796"/>
                  </a:lnTo>
                  <a:lnTo>
                    <a:pt x="1875524" y="838966"/>
                  </a:lnTo>
                  <a:lnTo>
                    <a:pt x="1875524" y="856864"/>
                  </a:lnTo>
                  <a:lnTo>
                    <a:pt x="1879124" y="874721"/>
                  </a:lnTo>
                  <a:lnTo>
                    <a:pt x="1879124" y="896295"/>
                  </a:lnTo>
                  <a:lnTo>
                    <a:pt x="1882682" y="914193"/>
                  </a:lnTo>
                  <a:lnTo>
                    <a:pt x="1886281" y="935686"/>
                  </a:lnTo>
                  <a:lnTo>
                    <a:pt x="1886281" y="957260"/>
                  </a:lnTo>
                  <a:lnTo>
                    <a:pt x="1889881" y="982309"/>
                  </a:lnTo>
                  <a:lnTo>
                    <a:pt x="1889881" y="1007438"/>
                  </a:lnTo>
                  <a:lnTo>
                    <a:pt x="1893439" y="1032527"/>
                  </a:lnTo>
                  <a:lnTo>
                    <a:pt x="1893439" y="1057656"/>
                  </a:lnTo>
                  <a:lnTo>
                    <a:pt x="1897039" y="1068403"/>
                  </a:lnTo>
                  <a:lnTo>
                    <a:pt x="1897039" y="1061252"/>
                  </a:lnTo>
                  <a:lnTo>
                    <a:pt x="1900597" y="1032527"/>
                  </a:lnTo>
                  <a:lnTo>
                    <a:pt x="1900597" y="985864"/>
                  </a:lnTo>
                  <a:lnTo>
                    <a:pt x="1904196" y="932090"/>
                  </a:lnTo>
                  <a:lnTo>
                    <a:pt x="1907755" y="874721"/>
                  </a:lnTo>
                  <a:lnTo>
                    <a:pt x="1907755" y="817392"/>
                  </a:lnTo>
                  <a:lnTo>
                    <a:pt x="1911354" y="763699"/>
                  </a:lnTo>
                  <a:lnTo>
                    <a:pt x="1911354" y="717076"/>
                  </a:lnTo>
                  <a:lnTo>
                    <a:pt x="1914953" y="681200"/>
                  </a:lnTo>
                  <a:lnTo>
                    <a:pt x="1914953" y="663303"/>
                  </a:lnTo>
                  <a:lnTo>
                    <a:pt x="1918512" y="659707"/>
                  </a:lnTo>
                  <a:lnTo>
                    <a:pt x="1918512" y="670454"/>
                  </a:lnTo>
                  <a:lnTo>
                    <a:pt x="1922111" y="688351"/>
                  </a:lnTo>
                  <a:lnTo>
                    <a:pt x="1922111" y="720672"/>
                  </a:lnTo>
                  <a:lnTo>
                    <a:pt x="1925670" y="749276"/>
                  </a:lnTo>
                  <a:lnTo>
                    <a:pt x="1929269" y="781597"/>
                  </a:lnTo>
                  <a:lnTo>
                    <a:pt x="1929269" y="806645"/>
                  </a:lnTo>
                  <a:lnTo>
                    <a:pt x="1932868" y="831775"/>
                  </a:lnTo>
                  <a:lnTo>
                    <a:pt x="1932868" y="864015"/>
                  </a:lnTo>
                  <a:lnTo>
                    <a:pt x="1936427" y="889144"/>
                  </a:lnTo>
                  <a:lnTo>
                    <a:pt x="1936427" y="907042"/>
                  </a:lnTo>
                  <a:lnTo>
                    <a:pt x="1940026" y="914193"/>
                  </a:lnTo>
                  <a:lnTo>
                    <a:pt x="1940026" y="917788"/>
                  </a:lnTo>
                  <a:lnTo>
                    <a:pt x="1943585" y="917788"/>
                  </a:lnTo>
                  <a:lnTo>
                    <a:pt x="1943585" y="914193"/>
                  </a:lnTo>
                  <a:lnTo>
                    <a:pt x="1947184" y="910637"/>
                  </a:lnTo>
                  <a:lnTo>
                    <a:pt x="1950743" y="907042"/>
                  </a:lnTo>
                  <a:lnTo>
                    <a:pt x="1950743" y="896295"/>
                  </a:lnTo>
                  <a:lnTo>
                    <a:pt x="1954342" y="889144"/>
                  </a:lnTo>
                  <a:lnTo>
                    <a:pt x="1954342" y="878316"/>
                  </a:lnTo>
                  <a:lnTo>
                    <a:pt x="1957941" y="864015"/>
                  </a:lnTo>
                  <a:lnTo>
                    <a:pt x="1957941" y="853268"/>
                  </a:lnTo>
                  <a:lnTo>
                    <a:pt x="1961621" y="849672"/>
                  </a:lnTo>
                  <a:lnTo>
                    <a:pt x="1961621" y="856864"/>
                  </a:lnTo>
                  <a:lnTo>
                    <a:pt x="1965180" y="903486"/>
                  </a:lnTo>
                  <a:lnTo>
                    <a:pt x="1965180" y="1021780"/>
                  </a:lnTo>
                  <a:lnTo>
                    <a:pt x="1968779" y="1312142"/>
                  </a:lnTo>
                  <a:lnTo>
                    <a:pt x="1972338" y="1168719"/>
                  </a:lnTo>
                  <a:lnTo>
                    <a:pt x="1972338" y="1039678"/>
                  </a:lnTo>
                  <a:lnTo>
                    <a:pt x="1975937" y="978713"/>
                  </a:lnTo>
                  <a:lnTo>
                    <a:pt x="1975937" y="939362"/>
                  </a:lnTo>
                  <a:lnTo>
                    <a:pt x="1979536" y="907042"/>
                  </a:lnTo>
                  <a:lnTo>
                    <a:pt x="1979536" y="874721"/>
                  </a:lnTo>
                  <a:lnTo>
                    <a:pt x="1983095" y="842521"/>
                  </a:lnTo>
                  <a:lnTo>
                    <a:pt x="1983095" y="810241"/>
                  </a:lnTo>
                  <a:lnTo>
                    <a:pt x="1986694" y="785152"/>
                  </a:lnTo>
                  <a:lnTo>
                    <a:pt x="1986694" y="778001"/>
                  </a:lnTo>
                  <a:lnTo>
                    <a:pt x="1990253" y="788748"/>
                  </a:lnTo>
                  <a:lnTo>
                    <a:pt x="1993852" y="817392"/>
                  </a:lnTo>
                  <a:lnTo>
                    <a:pt x="1993852" y="849672"/>
                  </a:lnTo>
                  <a:lnTo>
                    <a:pt x="1997411" y="878316"/>
                  </a:lnTo>
                  <a:lnTo>
                    <a:pt x="1997411" y="907042"/>
                  </a:lnTo>
                  <a:lnTo>
                    <a:pt x="2001010" y="932090"/>
                  </a:lnTo>
                  <a:lnTo>
                    <a:pt x="2001010" y="953664"/>
                  </a:lnTo>
                  <a:lnTo>
                    <a:pt x="2004609" y="975158"/>
                  </a:lnTo>
                  <a:lnTo>
                    <a:pt x="2004609" y="989460"/>
                  </a:lnTo>
                  <a:lnTo>
                    <a:pt x="2008168" y="1003883"/>
                  </a:lnTo>
                  <a:lnTo>
                    <a:pt x="2008168" y="1014629"/>
                  </a:lnTo>
                  <a:lnTo>
                    <a:pt x="2011767" y="1025336"/>
                  </a:lnTo>
                  <a:lnTo>
                    <a:pt x="2015325" y="1032527"/>
                  </a:lnTo>
                  <a:lnTo>
                    <a:pt x="2015325" y="1039678"/>
                  </a:lnTo>
                  <a:lnTo>
                    <a:pt x="2018925" y="1046829"/>
                  </a:lnTo>
                  <a:lnTo>
                    <a:pt x="2018925" y="1050384"/>
                  </a:lnTo>
                  <a:lnTo>
                    <a:pt x="2022524" y="1054061"/>
                  </a:lnTo>
                  <a:lnTo>
                    <a:pt x="2022524" y="1057656"/>
                  </a:lnTo>
                  <a:lnTo>
                    <a:pt x="2026082" y="1057656"/>
                  </a:lnTo>
                  <a:lnTo>
                    <a:pt x="2029682" y="1061252"/>
                  </a:lnTo>
                  <a:lnTo>
                    <a:pt x="2033240" y="1057656"/>
                  </a:lnTo>
                  <a:lnTo>
                    <a:pt x="2036840" y="1057656"/>
                  </a:lnTo>
                  <a:lnTo>
                    <a:pt x="2036840" y="1054061"/>
                  </a:lnTo>
                  <a:lnTo>
                    <a:pt x="2040398" y="1054061"/>
                  </a:lnTo>
                  <a:lnTo>
                    <a:pt x="2040398" y="1050384"/>
                  </a:lnTo>
                  <a:lnTo>
                    <a:pt x="2043997" y="1046829"/>
                  </a:lnTo>
                  <a:lnTo>
                    <a:pt x="2043997" y="1043233"/>
                  </a:lnTo>
                  <a:lnTo>
                    <a:pt x="2047597" y="1039678"/>
                  </a:lnTo>
                  <a:lnTo>
                    <a:pt x="2047597" y="1036082"/>
                  </a:lnTo>
                  <a:lnTo>
                    <a:pt x="2051155" y="1032527"/>
                  </a:lnTo>
                  <a:lnTo>
                    <a:pt x="2054835" y="1028931"/>
                  </a:lnTo>
                  <a:lnTo>
                    <a:pt x="2054835" y="1021780"/>
                  </a:lnTo>
                  <a:lnTo>
                    <a:pt x="2058434" y="1018185"/>
                  </a:lnTo>
                  <a:lnTo>
                    <a:pt x="2058434" y="1011034"/>
                  </a:lnTo>
                  <a:lnTo>
                    <a:pt x="2061993" y="1007438"/>
                  </a:lnTo>
                  <a:lnTo>
                    <a:pt x="2061993" y="1000287"/>
                  </a:lnTo>
                  <a:lnTo>
                    <a:pt x="2065592" y="993055"/>
                  </a:lnTo>
                  <a:lnTo>
                    <a:pt x="2065592" y="985864"/>
                  </a:lnTo>
                  <a:lnTo>
                    <a:pt x="2069191" y="978713"/>
                  </a:lnTo>
                  <a:lnTo>
                    <a:pt x="2069191" y="971562"/>
                  </a:lnTo>
                  <a:lnTo>
                    <a:pt x="2072750" y="964411"/>
                  </a:lnTo>
                  <a:lnTo>
                    <a:pt x="2076349" y="953664"/>
                  </a:lnTo>
                  <a:lnTo>
                    <a:pt x="2076349" y="946513"/>
                  </a:lnTo>
                  <a:lnTo>
                    <a:pt x="2079908" y="935686"/>
                  </a:lnTo>
                  <a:lnTo>
                    <a:pt x="2079908" y="924939"/>
                  </a:lnTo>
                  <a:lnTo>
                    <a:pt x="2083507" y="914193"/>
                  </a:lnTo>
                  <a:lnTo>
                    <a:pt x="2083507" y="903486"/>
                  </a:lnTo>
                  <a:lnTo>
                    <a:pt x="2087066" y="889144"/>
                  </a:lnTo>
                  <a:lnTo>
                    <a:pt x="2087066" y="874721"/>
                  </a:lnTo>
                  <a:lnTo>
                    <a:pt x="2090665" y="860419"/>
                  </a:lnTo>
                  <a:lnTo>
                    <a:pt x="2090665" y="842521"/>
                  </a:lnTo>
                  <a:lnTo>
                    <a:pt x="2094264" y="824624"/>
                  </a:lnTo>
                  <a:lnTo>
                    <a:pt x="2097823" y="803049"/>
                  </a:lnTo>
                  <a:lnTo>
                    <a:pt x="2097823" y="781597"/>
                  </a:lnTo>
                  <a:lnTo>
                    <a:pt x="2101422" y="752872"/>
                  </a:lnTo>
                  <a:lnTo>
                    <a:pt x="2101422" y="724227"/>
                  </a:lnTo>
                  <a:lnTo>
                    <a:pt x="2104981" y="695502"/>
                  </a:lnTo>
                  <a:lnTo>
                    <a:pt x="2104981" y="663303"/>
                  </a:lnTo>
                  <a:lnTo>
                    <a:pt x="2108580" y="638133"/>
                  </a:lnTo>
                  <a:lnTo>
                    <a:pt x="2108580" y="627386"/>
                  </a:lnTo>
                  <a:lnTo>
                    <a:pt x="2112179" y="638133"/>
                  </a:lnTo>
                  <a:lnTo>
                    <a:pt x="2112179" y="674009"/>
                  </a:lnTo>
                  <a:lnTo>
                    <a:pt x="2115738" y="727823"/>
                  </a:lnTo>
                  <a:lnTo>
                    <a:pt x="2119337" y="785152"/>
                  </a:lnTo>
                  <a:lnTo>
                    <a:pt x="2119337" y="835370"/>
                  </a:lnTo>
                  <a:lnTo>
                    <a:pt x="2122896" y="874721"/>
                  </a:lnTo>
                  <a:lnTo>
                    <a:pt x="2122896" y="903486"/>
                  </a:lnTo>
                  <a:lnTo>
                    <a:pt x="2126495" y="924939"/>
                  </a:lnTo>
                  <a:lnTo>
                    <a:pt x="2126495" y="939362"/>
                  </a:lnTo>
                  <a:lnTo>
                    <a:pt x="2130054" y="942918"/>
                  </a:lnTo>
                  <a:lnTo>
                    <a:pt x="2130054" y="935686"/>
                  </a:lnTo>
                  <a:lnTo>
                    <a:pt x="2133653" y="910637"/>
                  </a:lnTo>
                  <a:lnTo>
                    <a:pt x="2133653" y="885589"/>
                  </a:lnTo>
                  <a:lnTo>
                    <a:pt x="2137252" y="864015"/>
                  </a:lnTo>
                  <a:lnTo>
                    <a:pt x="2140811" y="846117"/>
                  </a:lnTo>
                  <a:lnTo>
                    <a:pt x="2140811" y="838966"/>
                  </a:lnTo>
                  <a:lnTo>
                    <a:pt x="2144410" y="849672"/>
                  </a:lnTo>
                  <a:lnTo>
                    <a:pt x="2144410" y="874721"/>
                  </a:lnTo>
                  <a:lnTo>
                    <a:pt x="2148090" y="903486"/>
                  </a:lnTo>
                  <a:lnTo>
                    <a:pt x="2148090" y="932090"/>
                  </a:lnTo>
                  <a:lnTo>
                    <a:pt x="2151649" y="953664"/>
                  </a:lnTo>
                  <a:lnTo>
                    <a:pt x="2151649" y="971562"/>
                  </a:lnTo>
                  <a:lnTo>
                    <a:pt x="2155248" y="982309"/>
                  </a:lnTo>
                  <a:lnTo>
                    <a:pt x="2155248" y="993055"/>
                  </a:lnTo>
                  <a:lnTo>
                    <a:pt x="2158847" y="1000287"/>
                  </a:lnTo>
                  <a:lnTo>
                    <a:pt x="2162406" y="1003883"/>
                  </a:lnTo>
                  <a:lnTo>
                    <a:pt x="2166005" y="1003883"/>
                  </a:lnTo>
                  <a:lnTo>
                    <a:pt x="2169563" y="1003883"/>
                  </a:lnTo>
                  <a:lnTo>
                    <a:pt x="2169563" y="1000287"/>
                  </a:lnTo>
                  <a:lnTo>
                    <a:pt x="2173163" y="996732"/>
                  </a:lnTo>
                  <a:lnTo>
                    <a:pt x="2173163" y="993055"/>
                  </a:lnTo>
                  <a:lnTo>
                    <a:pt x="2176762" y="985864"/>
                  </a:lnTo>
                  <a:lnTo>
                    <a:pt x="2176762" y="982309"/>
                  </a:lnTo>
                  <a:lnTo>
                    <a:pt x="2180321" y="975158"/>
                  </a:lnTo>
                  <a:lnTo>
                    <a:pt x="2183920" y="968007"/>
                  </a:lnTo>
                  <a:lnTo>
                    <a:pt x="2183920" y="960815"/>
                  </a:lnTo>
                  <a:lnTo>
                    <a:pt x="2187478" y="950109"/>
                  </a:lnTo>
                  <a:lnTo>
                    <a:pt x="2187478" y="942918"/>
                  </a:lnTo>
                  <a:lnTo>
                    <a:pt x="2191078" y="932090"/>
                  </a:lnTo>
                  <a:lnTo>
                    <a:pt x="2191078" y="917788"/>
                  </a:lnTo>
                  <a:lnTo>
                    <a:pt x="2194636" y="907042"/>
                  </a:lnTo>
                  <a:lnTo>
                    <a:pt x="2194636" y="889144"/>
                  </a:lnTo>
                  <a:lnTo>
                    <a:pt x="2198235" y="874721"/>
                  </a:lnTo>
                  <a:lnTo>
                    <a:pt x="2198235" y="853268"/>
                  </a:lnTo>
                  <a:lnTo>
                    <a:pt x="2201835" y="831775"/>
                  </a:lnTo>
                  <a:lnTo>
                    <a:pt x="2205393" y="806645"/>
                  </a:lnTo>
                  <a:lnTo>
                    <a:pt x="2205393" y="785152"/>
                  </a:lnTo>
                  <a:lnTo>
                    <a:pt x="2208992" y="767295"/>
                  </a:lnTo>
                  <a:lnTo>
                    <a:pt x="2208992" y="770850"/>
                  </a:lnTo>
                  <a:lnTo>
                    <a:pt x="2212551" y="803049"/>
                  </a:lnTo>
                  <a:lnTo>
                    <a:pt x="2212551" y="849672"/>
                  </a:lnTo>
                  <a:lnTo>
                    <a:pt x="2216150" y="899891"/>
                  </a:lnTo>
                  <a:lnTo>
                    <a:pt x="2216150" y="942918"/>
                  </a:lnTo>
                  <a:lnTo>
                    <a:pt x="2219749" y="971562"/>
                  </a:lnTo>
                  <a:lnTo>
                    <a:pt x="2223308" y="975158"/>
                  </a:lnTo>
                  <a:lnTo>
                    <a:pt x="2223308" y="960815"/>
                  </a:lnTo>
                  <a:lnTo>
                    <a:pt x="2226907" y="932090"/>
                  </a:lnTo>
                  <a:lnTo>
                    <a:pt x="2226907" y="907042"/>
                  </a:lnTo>
                  <a:lnTo>
                    <a:pt x="2230466" y="896295"/>
                  </a:lnTo>
                  <a:lnTo>
                    <a:pt x="2230466" y="903486"/>
                  </a:lnTo>
                  <a:lnTo>
                    <a:pt x="2234065" y="910637"/>
                  </a:lnTo>
                  <a:lnTo>
                    <a:pt x="2234065" y="917788"/>
                  </a:lnTo>
                  <a:lnTo>
                    <a:pt x="2237624" y="924939"/>
                  </a:lnTo>
                  <a:lnTo>
                    <a:pt x="2237624" y="932090"/>
                  </a:lnTo>
                  <a:lnTo>
                    <a:pt x="2241304" y="935686"/>
                  </a:lnTo>
                  <a:lnTo>
                    <a:pt x="2244903" y="935686"/>
                  </a:lnTo>
                  <a:lnTo>
                    <a:pt x="2248502" y="935686"/>
                  </a:lnTo>
                  <a:lnTo>
                    <a:pt x="2252061" y="932090"/>
                  </a:lnTo>
                  <a:lnTo>
                    <a:pt x="2252061" y="928535"/>
                  </a:lnTo>
                  <a:lnTo>
                    <a:pt x="2255660" y="924939"/>
                  </a:lnTo>
                  <a:lnTo>
                    <a:pt x="2255660" y="921384"/>
                  </a:lnTo>
                  <a:lnTo>
                    <a:pt x="2259219" y="917788"/>
                  </a:lnTo>
                  <a:lnTo>
                    <a:pt x="2259219" y="910637"/>
                  </a:lnTo>
                  <a:lnTo>
                    <a:pt x="2262818" y="907042"/>
                  </a:lnTo>
                  <a:lnTo>
                    <a:pt x="2266417" y="899891"/>
                  </a:lnTo>
                  <a:lnTo>
                    <a:pt x="2266417" y="892740"/>
                  </a:lnTo>
                  <a:lnTo>
                    <a:pt x="2269976" y="881993"/>
                  </a:lnTo>
                  <a:lnTo>
                    <a:pt x="2269976" y="874721"/>
                  </a:lnTo>
                  <a:lnTo>
                    <a:pt x="2273575" y="860419"/>
                  </a:lnTo>
                  <a:lnTo>
                    <a:pt x="2273575" y="849672"/>
                  </a:lnTo>
                  <a:lnTo>
                    <a:pt x="2277134" y="835370"/>
                  </a:lnTo>
                  <a:lnTo>
                    <a:pt x="2277134" y="824624"/>
                  </a:lnTo>
                  <a:lnTo>
                    <a:pt x="2280733" y="817392"/>
                  </a:lnTo>
                  <a:lnTo>
                    <a:pt x="2280733" y="828219"/>
                  </a:lnTo>
                  <a:lnTo>
                    <a:pt x="2284292" y="867570"/>
                  </a:lnTo>
                  <a:lnTo>
                    <a:pt x="2287891" y="942918"/>
                  </a:lnTo>
                  <a:lnTo>
                    <a:pt x="2287891" y="1054061"/>
                  </a:lnTo>
                  <a:lnTo>
                    <a:pt x="2291490" y="1236915"/>
                  </a:lnTo>
                  <a:lnTo>
                    <a:pt x="2291490" y="1348058"/>
                  </a:lnTo>
                  <a:lnTo>
                    <a:pt x="2295049" y="1104198"/>
                  </a:lnTo>
                  <a:lnTo>
                    <a:pt x="2295049" y="996732"/>
                  </a:lnTo>
                  <a:lnTo>
                    <a:pt x="2298648" y="950109"/>
                  </a:lnTo>
                  <a:lnTo>
                    <a:pt x="2298648" y="928535"/>
                  </a:lnTo>
                  <a:lnTo>
                    <a:pt x="2302207" y="921384"/>
                  </a:lnTo>
                  <a:lnTo>
                    <a:pt x="2302207" y="917788"/>
                  </a:lnTo>
                  <a:lnTo>
                    <a:pt x="2305806" y="914193"/>
                  </a:lnTo>
                  <a:lnTo>
                    <a:pt x="2309405" y="910637"/>
                  </a:lnTo>
                  <a:lnTo>
                    <a:pt x="2312964" y="907042"/>
                  </a:lnTo>
                  <a:lnTo>
                    <a:pt x="2312964" y="903486"/>
                  </a:lnTo>
                  <a:lnTo>
                    <a:pt x="2316563" y="899891"/>
                  </a:lnTo>
                  <a:lnTo>
                    <a:pt x="2316563" y="896295"/>
                  </a:lnTo>
                  <a:lnTo>
                    <a:pt x="2320121" y="889144"/>
                  </a:lnTo>
                  <a:lnTo>
                    <a:pt x="2320121" y="885589"/>
                  </a:lnTo>
                  <a:lnTo>
                    <a:pt x="2323721" y="881993"/>
                  </a:lnTo>
                  <a:lnTo>
                    <a:pt x="2323721" y="874721"/>
                  </a:lnTo>
                  <a:lnTo>
                    <a:pt x="2327279" y="871166"/>
                  </a:lnTo>
                  <a:lnTo>
                    <a:pt x="2330878" y="864015"/>
                  </a:lnTo>
                  <a:lnTo>
                    <a:pt x="2330878" y="856864"/>
                  </a:lnTo>
                  <a:lnTo>
                    <a:pt x="2334559" y="849672"/>
                  </a:lnTo>
                  <a:lnTo>
                    <a:pt x="2334559" y="842521"/>
                  </a:lnTo>
                  <a:lnTo>
                    <a:pt x="2338158" y="838966"/>
                  </a:lnTo>
                  <a:lnTo>
                    <a:pt x="2338158" y="842521"/>
                  </a:lnTo>
                  <a:lnTo>
                    <a:pt x="2341716" y="871166"/>
                  </a:lnTo>
                  <a:lnTo>
                    <a:pt x="2341716" y="939362"/>
                  </a:lnTo>
                  <a:lnTo>
                    <a:pt x="2345316" y="1046829"/>
                  </a:lnTo>
                  <a:lnTo>
                    <a:pt x="2345316" y="1061252"/>
                  </a:lnTo>
                  <a:lnTo>
                    <a:pt x="2348874" y="960815"/>
                  </a:lnTo>
                  <a:lnTo>
                    <a:pt x="2352473" y="892740"/>
                  </a:lnTo>
                  <a:lnTo>
                    <a:pt x="2352473" y="867570"/>
                  </a:lnTo>
                  <a:lnTo>
                    <a:pt x="2352473" y="853268"/>
                  </a:lnTo>
                  <a:lnTo>
                    <a:pt x="2356073" y="846117"/>
                  </a:lnTo>
                  <a:lnTo>
                    <a:pt x="2356073" y="842521"/>
                  </a:lnTo>
                  <a:lnTo>
                    <a:pt x="2359631" y="842521"/>
                  </a:lnTo>
                  <a:lnTo>
                    <a:pt x="2359631" y="838966"/>
                  </a:lnTo>
                  <a:lnTo>
                    <a:pt x="2363230" y="835370"/>
                  </a:lnTo>
                  <a:lnTo>
                    <a:pt x="2366789" y="831775"/>
                  </a:lnTo>
                  <a:lnTo>
                    <a:pt x="2366789" y="828219"/>
                  </a:lnTo>
                  <a:lnTo>
                    <a:pt x="2370388" y="824624"/>
                  </a:lnTo>
                  <a:lnTo>
                    <a:pt x="2370388" y="821068"/>
                  </a:lnTo>
                  <a:lnTo>
                    <a:pt x="2373947" y="817392"/>
                  </a:lnTo>
                  <a:lnTo>
                    <a:pt x="2373947" y="813796"/>
                  </a:lnTo>
                  <a:lnTo>
                    <a:pt x="2377546" y="810241"/>
                  </a:lnTo>
                  <a:lnTo>
                    <a:pt x="2377546" y="803050"/>
                  </a:lnTo>
                  <a:lnTo>
                    <a:pt x="2377546" y="799494"/>
                  </a:lnTo>
                  <a:lnTo>
                    <a:pt x="2381145" y="795899"/>
                  </a:lnTo>
                  <a:lnTo>
                    <a:pt x="2381145" y="792343"/>
                  </a:lnTo>
                  <a:lnTo>
                    <a:pt x="2384704" y="792343"/>
                  </a:lnTo>
                  <a:lnTo>
                    <a:pt x="2384704" y="799494"/>
                  </a:lnTo>
                  <a:lnTo>
                    <a:pt x="2384704" y="824624"/>
                  </a:lnTo>
                  <a:lnTo>
                    <a:pt x="2388303" y="867570"/>
                  </a:lnTo>
                  <a:lnTo>
                    <a:pt x="2388303" y="914193"/>
                  </a:lnTo>
                  <a:lnTo>
                    <a:pt x="2391862" y="924939"/>
                  </a:lnTo>
                  <a:lnTo>
                    <a:pt x="2391862" y="896295"/>
                  </a:lnTo>
                  <a:lnTo>
                    <a:pt x="2391862" y="860419"/>
                  </a:lnTo>
                  <a:lnTo>
                    <a:pt x="2395461" y="835370"/>
                  </a:lnTo>
                  <a:lnTo>
                    <a:pt x="2395461" y="821068"/>
                  </a:lnTo>
                  <a:lnTo>
                    <a:pt x="2399060" y="813796"/>
                  </a:lnTo>
                  <a:lnTo>
                    <a:pt x="2399060" y="810241"/>
                  </a:lnTo>
                  <a:lnTo>
                    <a:pt x="2402619" y="806645"/>
                  </a:lnTo>
                  <a:lnTo>
                    <a:pt x="2402619" y="803050"/>
                  </a:lnTo>
                  <a:lnTo>
                    <a:pt x="2402619" y="799494"/>
                  </a:lnTo>
                  <a:lnTo>
                    <a:pt x="2406218" y="795899"/>
                  </a:lnTo>
                  <a:lnTo>
                    <a:pt x="2406218" y="792343"/>
                  </a:lnTo>
                  <a:lnTo>
                    <a:pt x="2409777" y="792343"/>
                  </a:lnTo>
                  <a:lnTo>
                    <a:pt x="2409777" y="788748"/>
                  </a:lnTo>
                  <a:lnTo>
                    <a:pt x="2409777" y="785152"/>
                  </a:lnTo>
                  <a:lnTo>
                    <a:pt x="2413376" y="781597"/>
                  </a:lnTo>
                  <a:lnTo>
                    <a:pt x="2413376" y="778001"/>
                  </a:lnTo>
                  <a:lnTo>
                    <a:pt x="2416935" y="774446"/>
                  </a:lnTo>
                  <a:lnTo>
                    <a:pt x="2416935" y="770850"/>
                  </a:lnTo>
                  <a:lnTo>
                    <a:pt x="2416935" y="767295"/>
                  </a:lnTo>
                  <a:lnTo>
                    <a:pt x="2420534" y="767295"/>
                  </a:lnTo>
                  <a:lnTo>
                    <a:pt x="2424133" y="774446"/>
                  </a:lnTo>
                  <a:lnTo>
                    <a:pt x="2424133" y="792343"/>
                  </a:lnTo>
                  <a:lnTo>
                    <a:pt x="2424133" y="810241"/>
                  </a:lnTo>
                  <a:lnTo>
                    <a:pt x="2427813" y="817392"/>
                  </a:lnTo>
                  <a:lnTo>
                    <a:pt x="2427813" y="806645"/>
                  </a:lnTo>
                  <a:lnTo>
                    <a:pt x="2431372" y="795899"/>
                  </a:lnTo>
                  <a:lnTo>
                    <a:pt x="2431372" y="788748"/>
                  </a:lnTo>
                  <a:lnTo>
                    <a:pt x="2434971" y="792343"/>
                  </a:lnTo>
                  <a:lnTo>
                    <a:pt x="2434971" y="795899"/>
                  </a:lnTo>
                  <a:lnTo>
                    <a:pt x="2434971" y="803050"/>
                  </a:lnTo>
                  <a:lnTo>
                    <a:pt x="2438530" y="806645"/>
                  </a:lnTo>
                  <a:lnTo>
                    <a:pt x="2438530" y="810241"/>
                  </a:lnTo>
                  <a:lnTo>
                    <a:pt x="2442129" y="810241"/>
                  </a:lnTo>
                  <a:lnTo>
                    <a:pt x="2445728" y="806645"/>
                  </a:lnTo>
                  <a:lnTo>
                    <a:pt x="2445728" y="803050"/>
                  </a:lnTo>
                  <a:lnTo>
                    <a:pt x="2449287" y="803050"/>
                  </a:lnTo>
                  <a:lnTo>
                    <a:pt x="2449287" y="799494"/>
                  </a:lnTo>
                  <a:lnTo>
                    <a:pt x="2449287" y="795899"/>
                  </a:lnTo>
                  <a:lnTo>
                    <a:pt x="2452886" y="788748"/>
                  </a:lnTo>
                  <a:lnTo>
                    <a:pt x="2452886" y="785152"/>
                  </a:lnTo>
                  <a:lnTo>
                    <a:pt x="2456445" y="781597"/>
                  </a:lnTo>
                  <a:lnTo>
                    <a:pt x="2456445" y="778001"/>
                  </a:lnTo>
                  <a:lnTo>
                    <a:pt x="2460044" y="778001"/>
                  </a:lnTo>
                  <a:lnTo>
                    <a:pt x="2460044" y="781597"/>
                  </a:lnTo>
                  <a:lnTo>
                    <a:pt x="2463643" y="788748"/>
                  </a:lnTo>
                  <a:lnTo>
                    <a:pt x="2463643" y="792343"/>
                  </a:lnTo>
                  <a:lnTo>
                    <a:pt x="2467202" y="788748"/>
                  </a:lnTo>
                  <a:lnTo>
                    <a:pt x="2467202" y="781597"/>
                  </a:lnTo>
                  <a:lnTo>
                    <a:pt x="2467202" y="778001"/>
                  </a:lnTo>
                  <a:lnTo>
                    <a:pt x="2470801" y="774446"/>
                  </a:lnTo>
                  <a:lnTo>
                    <a:pt x="2470801" y="770850"/>
                  </a:lnTo>
                  <a:lnTo>
                    <a:pt x="2474359" y="767295"/>
                  </a:lnTo>
                  <a:lnTo>
                    <a:pt x="2474359" y="763699"/>
                  </a:lnTo>
                  <a:lnTo>
                    <a:pt x="2474359" y="760022"/>
                  </a:lnTo>
                  <a:lnTo>
                    <a:pt x="2477959" y="756427"/>
                  </a:lnTo>
                  <a:lnTo>
                    <a:pt x="2481517" y="752872"/>
                  </a:lnTo>
                  <a:lnTo>
                    <a:pt x="2481517" y="749276"/>
                  </a:lnTo>
                  <a:lnTo>
                    <a:pt x="2485117" y="745721"/>
                  </a:lnTo>
                  <a:lnTo>
                    <a:pt x="2488716" y="745721"/>
                  </a:lnTo>
                  <a:lnTo>
                    <a:pt x="2492274" y="745721"/>
                  </a:lnTo>
                  <a:lnTo>
                    <a:pt x="2492274" y="749276"/>
                  </a:lnTo>
                  <a:lnTo>
                    <a:pt x="2495874" y="756427"/>
                  </a:lnTo>
                  <a:lnTo>
                    <a:pt x="2495874" y="763699"/>
                  </a:lnTo>
                  <a:lnTo>
                    <a:pt x="2499432" y="767295"/>
                  </a:lnTo>
                  <a:lnTo>
                    <a:pt x="2499432" y="760022"/>
                  </a:lnTo>
                  <a:lnTo>
                    <a:pt x="2503031" y="752872"/>
                  </a:lnTo>
                  <a:lnTo>
                    <a:pt x="2503031" y="749276"/>
                  </a:lnTo>
                  <a:lnTo>
                    <a:pt x="2506631" y="745721"/>
                  </a:lnTo>
                  <a:lnTo>
                    <a:pt x="2506631" y="742125"/>
                  </a:lnTo>
                  <a:lnTo>
                    <a:pt x="2510189" y="742125"/>
                  </a:lnTo>
                  <a:lnTo>
                    <a:pt x="2513788" y="738529"/>
                  </a:lnTo>
                  <a:lnTo>
                    <a:pt x="2517347" y="734974"/>
                  </a:lnTo>
                  <a:lnTo>
                    <a:pt x="2517347" y="731378"/>
                  </a:lnTo>
                  <a:lnTo>
                    <a:pt x="2521027" y="727823"/>
                  </a:lnTo>
                  <a:lnTo>
                    <a:pt x="2524626" y="724227"/>
                  </a:lnTo>
                  <a:lnTo>
                    <a:pt x="2524626" y="727823"/>
                  </a:lnTo>
                  <a:lnTo>
                    <a:pt x="2524626" y="731378"/>
                  </a:lnTo>
                  <a:lnTo>
                    <a:pt x="2528185" y="734974"/>
                  </a:lnTo>
                  <a:lnTo>
                    <a:pt x="2531784" y="734974"/>
                  </a:lnTo>
                  <a:lnTo>
                    <a:pt x="2531784" y="731378"/>
                  </a:lnTo>
                  <a:lnTo>
                    <a:pt x="2531784" y="727823"/>
                  </a:lnTo>
                  <a:lnTo>
                    <a:pt x="2535383" y="727823"/>
                  </a:lnTo>
                  <a:lnTo>
                    <a:pt x="2535383" y="724227"/>
                  </a:lnTo>
                  <a:lnTo>
                    <a:pt x="2538942" y="724227"/>
                  </a:lnTo>
                  <a:lnTo>
                    <a:pt x="2538942" y="720672"/>
                  </a:lnTo>
                  <a:lnTo>
                    <a:pt x="2538942" y="717076"/>
                  </a:lnTo>
                  <a:lnTo>
                    <a:pt x="2542541" y="717076"/>
                  </a:lnTo>
                  <a:lnTo>
                    <a:pt x="2542541" y="713481"/>
                  </a:lnTo>
                  <a:lnTo>
                    <a:pt x="2546100" y="713481"/>
                  </a:lnTo>
                  <a:lnTo>
                    <a:pt x="2546100" y="709925"/>
                  </a:lnTo>
                  <a:lnTo>
                    <a:pt x="2549699" y="706330"/>
                  </a:lnTo>
                  <a:lnTo>
                    <a:pt x="2549699" y="709925"/>
                  </a:lnTo>
                  <a:lnTo>
                    <a:pt x="2553298" y="709925"/>
                  </a:lnTo>
                  <a:lnTo>
                    <a:pt x="2556857" y="706330"/>
                  </a:lnTo>
                  <a:lnTo>
                    <a:pt x="2556857" y="699098"/>
                  </a:lnTo>
                  <a:lnTo>
                    <a:pt x="2556857" y="695502"/>
                  </a:lnTo>
                  <a:lnTo>
                    <a:pt x="2560456" y="691906"/>
                  </a:lnTo>
                  <a:lnTo>
                    <a:pt x="2564015" y="688351"/>
                  </a:lnTo>
                  <a:lnTo>
                    <a:pt x="2564015" y="684756"/>
                  </a:lnTo>
                  <a:lnTo>
                    <a:pt x="2567614" y="681200"/>
                  </a:lnTo>
                  <a:lnTo>
                    <a:pt x="2571173" y="677605"/>
                  </a:lnTo>
                  <a:lnTo>
                    <a:pt x="2571173" y="674009"/>
                  </a:lnTo>
                  <a:lnTo>
                    <a:pt x="2574772" y="674009"/>
                  </a:lnTo>
                  <a:lnTo>
                    <a:pt x="2574772" y="670454"/>
                  </a:lnTo>
                  <a:lnTo>
                    <a:pt x="2578371" y="670454"/>
                  </a:lnTo>
                  <a:lnTo>
                    <a:pt x="2581930" y="670454"/>
                  </a:lnTo>
                  <a:lnTo>
                    <a:pt x="2585529" y="666858"/>
                  </a:lnTo>
                  <a:lnTo>
                    <a:pt x="2585529" y="663303"/>
                  </a:lnTo>
                  <a:lnTo>
                    <a:pt x="2589088" y="663303"/>
                  </a:lnTo>
                  <a:lnTo>
                    <a:pt x="2589088" y="659707"/>
                  </a:lnTo>
                  <a:lnTo>
                    <a:pt x="2592687" y="656152"/>
                  </a:lnTo>
                  <a:lnTo>
                    <a:pt x="2592687" y="652556"/>
                  </a:lnTo>
                  <a:lnTo>
                    <a:pt x="2596286" y="652556"/>
                  </a:lnTo>
                  <a:lnTo>
                    <a:pt x="2596286" y="648960"/>
                  </a:lnTo>
                  <a:lnTo>
                    <a:pt x="2599845" y="645284"/>
                  </a:lnTo>
                  <a:lnTo>
                    <a:pt x="2603444" y="641728"/>
                  </a:lnTo>
                  <a:lnTo>
                    <a:pt x="2603444" y="638133"/>
                  </a:lnTo>
                  <a:lnTo>
                    <a:pt x="2607003" y="634578"/>
                  </a:lnTo>
                  <a:lnTo>
                    <a:pt x="2607003" y="630982"/>
                  </a:lnTo>
                  <a:lnTo>
                    <a:pt x="2610602" y="627386"/>
                  </a:lnTo>
                  <a:lnTo>
                    <a:pt x="2614160" y="623831"/>
                  </a:lnTo>
                  <a:lnTo>
                    <a:pt x="2614160" y="620235"/>
                  </a:lnTo>
                  <a:lnTo>
                    <a:pt x="2617840" y="620235"/>
                  </a:lnTo>
                  <a:lnTo>
                    <a:pt x="2617840" y="616680"/>
                  </a:lnTo>
                  <a:lnTo>
                    <a:pt x="2621440" y="616680"/>
                  </a:lnTo>
                  <a:lnTo>
                    <a:pt x="2621440" y="613084"/>
                  </a:lnTo>
                  <a:lnTo>
                    <a:pt x="2625039" y="609529"/>
                  </a:lnTo>
                  <a:lnTo>
                    <a:pt x="2628597" y="605933"/>
                  </a:lnTo>
                  <a:lnTo>
                    <a:pt x="2632197" y="602338"/>
                  </a:lnTo>
                  <a:lnTo>
                    <a:pt x="2635755" y="598782"/>
                  </a:lnTo>
                  <a:lnTo>
                    <a:pt x="2635755" y="595187"/>
                  </a:lnTo>
                  <a:lnTo>
                    <a:pt x="2639355" y="591631"/>
                  </a:lnTo>
                  <a:lnTo>
                    <a:pt x="2639355" y="587955"/>
                  </a:lnTo>
                  <a:lnTo>
                    <a:pt x="2642954" y="587955"/>
                  </a:lnTo>
                  <a:lnTo>
                    <a:pt x="2642954" y="584359"/>
                  </a:lnTo>
                  <a:lnTo>
                    <a:pt x="2646512" y="580763"/>
                  </a:lnTo>
                  <a:lnTo>
                    <a:pt x="2646512" y="577208"/>
                  </a:lnTo>
                  <a:lnTo>
                    <a:pt x="2650112" y="573612"/>
                  </a:lnTo>
                  <a:lnTo>
                    <a:pt x="2650112" y="570057"/>
                  </a:lnTo>
                  <a:lnTo>
                    <a:pt x="2653670" y="566461"/>
                  </a:lnTo>
                  <a:lnTo>
                    <a:pt x="2653670" y="562866"/>
                  </a:lnTo>
                  <a:lnTo>
                    <a:pt x="2653670" y="559311"/>
                  </a:lnTo>
                  <a:lnTo>
                    <a:pt x="2657269" y="555715"/>
                  </a:lnTo>
                  <a:lnTo>
                    <a:pt x="2657269" y="552160"/>
                  </a:lnTo>
                  <a:lnTo>
                    <a:pt x="2660828" y="548564"/>
                  </a:lnTo>
                  <a:lnTo>
                    <a:pt x="2660828" y="545009"/>
                  </a:lnTo>
                  <a:lnTo>
                    <a:pt x="2664427" y="541413"/>
                  </a:lnTo>
                  <a:lnTo>
                    <a:pt x="2664427" y="537817"/>
                  </a:lnTo>
                  <a:lnTo>
                    <a:pt x="2668026" y="534262"/>
                  </a:lnTo>
                  <a:lnTo>
                    <a:pt x="2671585" y="530666"/>
                  </a:lnTo>
                  <a:lnTo>
                    <a:pt x="2671585" y="526990"/>
                  </a:lnTo>
                  <a:lnTo>
                    <a:pt x="2675184" y="526990"/>
                  </a:lnTo>
                  <a:lnTo>
                    <a:pt x="2675184" y="523434"/>
                  </a:lnTo>
                  <a:lnTo>
                    <a:pt x="2678743" y="523434"/>
                  </a:lnTo>
                  <a:lnTo>
                    <a:pt x="2682342" y="523434"/>
                  </a:lnTo>
                  <a:lnTo>
                    <a:pt x="2685941" y="523434"/>
                  </a:lnTo>
                  <a:lnTo>
                    <a:pt x="2685941" y="526990"/>
                  </a:lnTo>
                  <a:lnTo>
                    <a:pt x="2685941" y="530666"/>
                  </a:lnTo>
                  <a:lnTo>
                    <a:pt x="2689500" y="537817"/>
                  </a:lnTo>
                  <a:lnTo>
                    <a:pt x="2689500" y="548564"/>
                  </a:lnTo>
                  <a:lnTo>
                    <a:pt x="2693099" y="562866"/>
                  </a:lnTo>
                  <a:lnTo>
                    <a:pt x="2693099" y="573612"/>
                  </a:lnTo>
                  <a:lnTo>
                    <a:pt x="2693099" y="577208"/>
                  </a:lnTo>
                  <a:lnTo>
                    <a:pt x="2696658" y="584359"/>
                  </a:lnTo>
                  <a:lnTo>
                    <a:pt x="2700257" y="587955"/>
                  </a:lnTo>
                  <a:lnTo>
                    <a:pt x="2700257" y="591631"/>
                  </a:lnTo>
                  <a:lnTo>
                    <a:pt x="2703816" y="598782"/>
                  </a:lnTo>
                  <a:lnTo>
                    <a:pt x="2703816" y="609529"/>
                  </a:lnTo>
                  <a:lnTo>
                    <a:pt x="2703816" y="613084"/>
                  </a:lnTo>
                  <a:lnTo>
                    <a:pt x="2707415" y="616680"/>
                  </a:lnTo>
                  <a:lnTo>
                    <a:pt x="2711095" y="613084"/>
                  </a:lnTo>
                  <a:lnTo>
                    <a:pt x="2711095" y="609529"/>
                  </a:lnTo>
                  <a:lnTo>
                    <a:pt x="2711095" y="605933"/>
                  </a:lnTo>
                  <a:lnTo>
                    <a:pt x="2714694" y="602338"/>
                  </a:lnTo>
                  <a:lnTo>
                    <a:pt x="2714694" y="598782"/>
                  </a:lnTo>
                  <a:lnTo>
                    <a:pt x="2718253" y="598782"/>
                  </a:lnTo>
                  <a:lnTo>
                    <a:pt x="2718253" y="595187"/>
                  </a:lnTo>
                  <a:lnTo>
                    <a:pt x="2718253" y="591631"/>
                  </a:lnTo>
                  <a:lnTo>
                    <a:pt x="2721852" y="584359"/>
                  </a:lnTo>
                  <a:lnTo>
                    <a:pt x="2721852" y="580763"/>
                  </a:lnTo>
                  <a:lnTo>
                    <a:pt x="2725411" y="577208"/>
                  </a:lnTo>
                  <a:lnTo>
                    <a:pt x="2725411" y="573612"/>
                  </a:lnTo>
                  <a:lnTo>
                    <a:pt x="2725411" y="570057"/>
                  </a:lnTo>
                  <a:lnTo>
                    <a:pt x="2729010" y="566462"/>
                  </a:lnTo>
                  <a:lnTo>
                    <a:pt x="2729010" y="562866"/>
                  </a:lnTo>
                  <a:lnTo>
                    <a:pt x="2732609" y="559311"/>
                  </a:lnTo>
                  <a:lnTo>
                    <a:pt x="2732609" y="555715"/>
                  </a:lnTo>
                  <a:lnTo>
                    <a:pt x="2736168" y="552160"/>
                  </a:lnTo>
                  <a:lnTo>
                    <a:pt x="2736168" y="548564"/>
                  </a:lnTo>
                  <a:lnTo>
                    <a:pt x="2736168" y="545009"/>
                  </a:lnTo>
                  <a:lnTo>
                    <a:pt x="2739767" y="541413"/>
                  </a:lnTo>
                  <a:lnTo>
                    <a:pt x="2743326" y="537817"/>
                  </a:lnTo>
                  <a:lnTo>
                    <a:pt x="2743326" y="534262"/>
                  </a:lnTo>
                  <a:lnTo>
                    <a:pt x="2743326" y="530666"/>
                  </a:lnTo>
                  <a:lnTo>
                    <a:pt x="2746925" y="526990"/>
                  </a:lnTo>
                  <a:lnTo>
                    <a:pt x="2746925" y="523434"/>
                  </a:lnTo>
                  <a:lnTo>
                    <a:pt x="2750524" y="519839"/>
                  </a:lnTo>
                  <a:lnTo>
                    <a:pt x="2750524" y="516243"/>
                  </a:lnTo>
                  <a:lnTo>
                    <a:pt x="2754083" y="512688"/>
                  </a:lnTo>
                  <a:lnTo>
                    <a:pt x="2754083" y="509092"/>
                  </a:lnTo>
                  <a:lnTo>
                    <a:pt x="2757682" y="505537"/>
                  </a:lnTo>
                  <a:lnTo>
                    <a:pt x="2757682" y="501941"/>
                  </a:lnTo>
                  <a:lnTo>
                    <a:pt x="2761241" y="498386"/>
                  </a:lnTo>
                  <a:lnTo>
                    <a:pt x="2761241" y="494790"/>
                  </a:lnTo>
                  <a:lnTo>
                    <a:pt x="2764840" y="491195"/>
                  </a:lnTo>
                  <a:lnTo>
                    <a:pt x="2768398" y="487639"/>
                  </a:lnTo>
                  <a:lnTo>
                    <a:pt x="2771998" y="484044"/>
                  </a:lnTo>
                  <a:lnTo>
                    <a:pt x="2775597" y="484044"/>
                  </a:lnTo>
                  <a:lnTo>
                    <a:pt x="2775597" y="480488"/>
                  </a:lnTo>
                  <a:lnTo>
                    <a:pt x="2775597" y="476893"/>
                  </a:lnTo>
                  <a:lnTo>
                    <a:pt x="2779155" y="476893"/>
                  </a:lnTo>
                  <a:lnTo>
                    <a:pt x="2779155" y="473297"/>
                  </a:lnTo>
                  <a:lnTo>
                    <a:pt x="2782755" y="469620"/>
                  </a:lnTo>
                  <a:lnTo>
                    <a:pt x="2782755" y="462469"/>
                  </a:lnTo>
                  <a:lnTo>
                    <a:pt x="2782755" y="458914"/>
                  </a:lnTo>
                  <a:lnTo>
                    <a:pt x="2786313" y="455318"/>
                  </a:lnTo>
                  <a:lnTo>
                    <a:pt x="2786313" y="451763"/>
                  </a:lnTo>
                  <a:lnTo>
                    <a:pt x="2789912" y="448167"/>
                  </a:lnTo>
                  <a:lnTo>
                    <a:pt x="2789912" y="444572"/>
                  </a:lnTo>
                  <a:lnTo>
                    <a:pt x="2793512" y="441017"/>
                  </a:lnTo>
                  <a:lnTo>
                    <a:pt x="2793512" y="437421"/>
                  </a:lnTo>
                  <a:lnTo>
                    <a:pt x="2793512" y="433866"/>
                  </a:lnTo>
                  <a:lnTo>
                    <a:pt x="2797070" y="433866"/>
                  </a:lnTo>
                  <a:lnTo>
                    <a:pt x="2800670" y="433866"/>
                  </a:lnTo>
                  <a:lnTo>
                    <a:pt x="2800670" y="437421"/>
                  </a:lnTo>
                  <a:lnTo>
                    <a:pt x="2804350" y="441017"/>
                  </a:lnTo>
                  <a:lnTo>
                    <a:pt x="2807908" y="441017"/>
                  </a:lnTo>
                  <a:lnTo>
                    <a:pt x="2807908" y="444572"/>
                  </a:lnTo>
                  <a:lnTo>
                    <a:pt x="2811507" y="444572"/>
                  </a:lnTo>
                  <a:lnTo>
                    <a:pt x="2811507" y="448167"/>
                  </a:lnTo>
                  <a:lnTo>
                    <a:pt x="2815066" y="451763"/>
                  </a:lnTo>
                  <a:lnTo>
                    <a:pt x="2815066" y="455318"/>
                  </a:lnTo>
                  <a:lnTo>
                    <a:pt x="2818665" y="451763"/>
                  </a:lnTo>
                  <a:lnTo>
                    <a:pt x="2818665" y="448167"/>
                  </a:lnTo>
                  <a:lnTo>
                    <a:pt x="2822264" y="441017"/>
                  </a:lnTo>
                  <a:lnTo>
                    <a:pt x="2822264" y="444572"/>
                  </a:lnTo>
                  <a:lnTo>
                    <a:pt x="2825823" y="451763"/>
                  </a:lnTo>
                  <a:lnTo>
                    <a:pt x="2825823" y="462469"/>
                  </a:lnTo>
                  <a:lnTo>
                    <a:pt x="2825823" y="480488"/>
                  </a:lnTo>
                  <a:lnTo>
                    <a:pt x="2829422" y="487639"/>
                  </a:lnTo>
                  <a:lnTo>
                    <a:pt x="2829422" y="491195"/>
                  </a:lnTo>
                  <a:lnTo>
                    <a:pt x="2832981" y="491195"/>
                  </a:lnTo>
                  <a:lnTo>
                    <a:pt x="2832981" y="484044"/>
                  </a:lnTo>
                  <a:lnTo>
                    <a:pt x="2832981" y="480488"/>
                  </a:lnTo>
                  <a:lnTo>
                    <a:pt x="2836580" y="473297"/>
                  </a:lnTo>
                  <a:lnTo>
                    <a:pt x="2836580" y="469620"/>
                  </a:lnTo>
                  <a:lnTo>
                    <a:pt x="2840179" y="469620"/>
                  </a:lnTo>
                  <a:lnTo>
                    <a:pt x="2840179" y="473297"/>
                  </a:lnTo>
                  <a:lnTo>
                    <a:pt x="2843738" y="473297"/>
                  </a:lnTo>
                  <a:lnTo>
                    <a:pt x="2847337" y="469620"/>
                  </a:lnTo>
                  <a:lnTo>
                    <a:pt x="2847337" y="458914"/>
                  </a:lnTo>
                  <a:lnTo>
                    <a:pt x="2850896" y="451763"/>
                  </a:lnTo>
                  <a:lnTo>
                    <a:pt x="2850896" y="441017"/>
                  </a:lnTo>
                  <a:lnTo>
                    <a:pt x="2850896" y="430270"/>
                  </a:lnTo>
                  <a:lnTo>
                    <a:pt x="2854495" y="419523"/>
                  </a:lnTo>
                  <a:lnTo>
                    <a:pt x="2854495" y="408696"/>
                  </a:lnTo>
                  <a:lnTo>
                    <a:pt x="2858054" y="405100"/>
                  </a:lnTo>
                  <a:lnTo>
                    <a:pt x="2858054" y="408696"/>
                  </a:lnTo>
                  <a:lnTo>
                    <a:pt x="2861653" y="408696"/>
                  </a:lnTo>
                  <a:lnTo>
                    <a:pt x="2861653" y="401545"/>
                  </a:lnTo>
                  <a:lnTo>
                    <a:pt x="2865252" y="390798"/>
                  </a:lnTo>
                  <a:lnTo>
                    <a:pt x="2865252" y="380051"/>
                  </a:lnTo>
                  <a:lnTo>
                    <a:pt x="2865252" y="369345"/>
                  </a:lnTo>
                  <a:lnTo>
                    <a:pt x="2868811" y="358599"/>
                  </a:lnTo>
                  <a:lnTo>
                    <a:pt x="2868811" y="351326"/>
                  </a:lnTo>
                  <a:lnTo>
                    <a:pt x="2872410" y="347771"/>
                  </a:lnTo>
                  <a:lnTo>
                    <a:pt x="2872410" y="351326"/>
                  </a:lnTo>
                  <a:lnTo>
                    <a:pt x="2875969" y="351326"/>
                  </a:lnTo>
                  <a:lnTo>
                    <a:pt x="2875969" y="347771"/>
                  </a:lnTo>
                  <a:lnTo>
                    <a:pt x="2879568" y="333429"/>
                  </a:lnTo>
                  <a:lnTo>
                    <a:pt x="2879568" y="319127"/>
                  </a:lnTo>
                  <a:lnTo>
                    <a:pt x="2883167" y="304825"/>
                  </a:lnTo>
                  <a:lnTo>
                    <a:pt x="2883167" y="286806"/>
                  </a:lnTo>
                  <a:lnTo>
                    <a:pt x="2883167" y="272504"/>
                  </a:lnTo>
                  <a:lnTo>
                    <a:pt x="2886726" y="261757"/>
                  </a:lnTo>
                  <a:lnTo>
                    <a:pt x="2886726" y="251011"/>
                  </a:lnTo>
                  <a:lnTo>
                    <a:pt x="2890325" y="251011"/>
                  </a:lnTo>
                  <a:lnTo>
                    <a:pt x="2890325" y="254606"/>
                  </a:lnTo>
                  <a:lnTo>
                    <a:pt x="2890325" y="258202"/>
                  </a:lnTo>
                  <a:lnTo>
                    <a:pt x="2893884" y="254606"/>
                  </a:lnTo>
                  <a:lnTo>
                    <a:pt x="2893884" y="247456"/>
                  </a:lnTo>
                  <a:lnTo>
                    <a:pt x="2897564" y="236628"/>
                  </a:lnTo>
                  <a:lnTo>
                    <a:pt x="2897564" y="222286"/>
                  </a:lnTo>
                  <a:lnTo>
                    <a:pt x="2897564" y="207984"/>
                  </a:lnTo>
                  <a:lnTo>
                    <a:pt x="2901163" y="197237"/>
                  </a:lnTo>
                  <a:lnTo>
                    <a:pt x="2901163" y="190086"/>
                  </a:lnTo>
                  <a:lnTo>
                    <a:pt x="2904722" y="186531"/>
                  </a:lnTo>
                  <a:lnTo>
                    <a:pt x="2904722" y="190086"/>
                  </a:lnTo>
                  <a:lnTo>
                    <a:pt x="2904722" y="193682"/>
                  </a:lnTo>
                  <a:lnTo>
                    <a:pt x="2908321" y="197237"/>
                  </a:lnTo>
                  <a:lnTo>
                    <a:pt x="2911920" y="197237"/>
                  </a:lnTo>
                  <a:lnTo>
                    <a:pt x="2911920" y="200833"/>
                  </a:lnTo>
                  <a:lnTo>
                    <a:pt x="2915479" y="207984"/>
                  </a:lnTo>
                  <a:lnTo>
                    <a:pt x="2915479" y="218730"/>
                  </a:lnTo>
                  <a:lnTo>
                    <a:pt x="2915479" y="236628"/>
                  </a:lnTo>
                  <a:lnTo>
                    <a:pt x="2919078" y="254606"/>
                  </a:lnTo>
                  <a:lnTo>
                    <a:pt x="2919078" y="276100"/>
                  </a:lnTo>
                  <a:lnTo>
                    <a:pt x="2922636" y="301229"/>
                  </a:lnTo>
                  <a:lnTo>
                    <a:pt x="2922636" y="319127"/>
                  </a:lnTo>
                  <a:lnTo>
                    <a:pt x="2922636" y="322723"/>
                  </a:lnTo>
                  <a:lnTo>
                    <a:pt x="2926236" y="308380"/>
                  </a:lnTo>
                  <a:lnTo>
                    <a:pt x="2926236" y="290402"/>
                  </a:lnTo>
                  <a:lnTo>
                    <a:pt x="2929835" y="279655"/>
                  </a:lnTo>
                  <a:lnTo>
                    <a:pt x="2929835" y="272504"/>
                  </a:lnTo>
                  <a:lnTo>
                    <a:pt x="2929835" y="254606"/>
                  </a:lnTo>
                  <a:lnTo>
                    <a:pt x="2933393" y="229477"/>
                  </a:lnTo>
                  <a:lnTo>
                    <a:pt x="2933393" y="200833"/>
                  </a:lnTo>
                  <a:lnTo>
                    <a:pt x="2936993" y="182935"/>
                  </a:lnTo>
                  <a:lnTo>
                    <a:pt x="2936993" y="179259"/>
                  </a:lnTo>
                </a:path>
              </a:pathLst>
            </a:custGeom>
            <a:ln w="71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72237" y="3203930"/>
              <a:ext cx="2937510" cy="1517015"/>
            </a:xfrm>
            <a:custGeom>
              <a:avLst/>
              <a:gdLst/>
              <a:ahLst/>
              <a:cxnLst/>
              <a:rect l="l" t="t" r="r" b="b"/>
              <a:pathLst>
                <a:path w="2937509" h="1517014">
                  <a:moveTo>
                    <a:pt x="0" y="0"/>
                  </a:moveTo>
                  <a:lnTo>
                    <a:pt x="10757" y="7191"/>
                  </a:lnTo>
                  <a:lnTo>
                    <a:pt x="21514" y="18018"/>
                  </a:lnTo>
                  <a:lnTo>
                    <a:pt x="35829" y="25169"/>
                  </a:lnTo>
                  <a:lnTo>
                    <a:pt x="46586" y="32320"/>
                  </a:lnTo>
                  <a:lnTo>
                    <a:pt x="57343" y="43067"/>
                  </a:lnTo>
                  <a:lnTo>
                    <a:pt x="68060" y="50218"/>
                  </a:lnTo>
                  <a:lnTo>
                    <a:pt x="82416" y="57369"/>
                  </a:lnTo>
                  <a:lnTo>
                    <a:pt x="93254" y="68196"/>
                  </a:lnTo>
                  <a:lnTo>
                    <a:pt x="104011" y="75388"/>
                  </a:lnTo>
                  <a:lnTo>
                    <a:pt x="118327" y="82539"/>
                  </a:lnTo>
                  <a:lnTo>
                    <a:pt x="129084" y="93245"/>
                  </a:lnTo>
                  <a:lnTo>
                    <a:pt x="139800" y="100436"/>
                  </a:lnTo>
                  <a:lnTo>
                    <a:pt x="150558" y="111143"/>
                  </a:lnTo>
                  <a:lnTo>
                    <a:pt x="164873" y="118334"/>
                  </a:lnTo>
                  <a:lnTo>
                    <a:pt x="175630" y="125566"/>
                  </a:lnTo>
                  <a:lnTo>
                    <a:pt x="186468" y="136312"/>
                  </a:lnTo>
                  <a:lnTo>
                    <a:pt x="200824" y="143463"/>
                  </a:lnTo>
                  <a:lnTo>
                    <a:pt x="211581" y="154210"/>
                  </a:lnTo>
                  <a:lnTo>
                    <a:pt x="222298" y="161361"/>
                  </a:lnTo>
                  <a:lnTo>
                    <a:pt x="233055" y="172108"/>
                  </a:lnTo>
                  <a:lnTo>
                    <a:pt x="247371" y="179259"/>
                  </a:lnTo>
                  <a:lnTo>
                    <a:pt x="258128" y="190086"/>
                  </a:lnTo>
                  <a:lnTo>
                    <a:pt x="268885" y="197237"/>
                  </a:lnTo>
                  <a:lnTo>
                    <a:pt x="283322" y="207984"/>
                  </a:lnTo>
                  <a:lnTo>
                    <a:pt x="294039" y="215135"/>
                  </a:lnTo>
                  <a:lnTo>
                    <a:pt x="304796" y="225881"/>
                  </a:lnTo>
                  <a:lnTo>
                    <a:pt x="315553" y="233032"/>
                  </a:lnTo>
                  <a:lnTo>
                    <a:pt x="329868" y="243860"/>
                  </a:lnTo>
                  <a:lnTo>
                    <a:pt x="340625" y="251011"/>
                  </a:lnTo>
                  <a:lnTo>
                    <a:pt x="351382" y="261757"/>
                  </a:lnTo>
                  <a:lnTo>
                    <a:pt x="362099" y="268908"/>
                  </a:lnTo>
                  <a:lnTo>
                    <a:pt x="376536" y="279655"/>
                  </a:lnTo>
                  <a:lnTo>
                    <a:pt x="387293" y="286806"/>
                  </a:lnTo>
                  <a:lnTo>
                    <a:pt x="398050" y="297553"/>
                  </a:lnTo>
                  <a:lnTo>
                    <a:pt x="412366" y="304825"/>
                  </a:lnTo>
                  <a:lnTo>
                    <a:pt x="423123" y="315531"/>
                  </a:lnTo>
                  <a:lnTo>
                    <a:pt x="433880" y="326278"/>
                  </a:lnTo>
                  <a:lnTo>
                    <a:pt x="444597" y="333429"/>
                  </a:lnTo>
                  <a:lnTo>
                    <a:pt x="459034" y="344175"/>
                  </a:lnTo>
                  <a:lnTo>
                    <a:pt x="469791" y="351326"/>
                  </a:lnTo>
                  <a:lnTo>
                    <a:pt x="480548" y="362154"/>
                  </a:lnTo>
                  <a:lnTo>
                    <a:pt x="494863" y="372900"/>
                  </a:lnTo>
                  <a:lnTo>
                    <a:pt x="505620" y="380051"/>
                  </a:lnTo>
                  <a:lnTo>
                    <a:pt x="516337" y="390798"/>
                  </a:lnTo>
                  <a:lnTo>
                    <a:pt x="527094" y="401545"/>
                  </a:lnTo>
                  <a:lnTo>
                    <a:pt x="541450" y="408696"/>
                  </a:lnTo>
                  <a:lnTo>
                    <a:pt x="552288" y="419523"/>
                  </a:lnTo>
                  <a:lnTo>
                    <a:pt x="563005" y="430270"/>
                  </a:lnTo>
                  <a:lnTo>
                    <a:pt x="573762" y="437421"/>
                  </a:lnTo>
                  <a:lnTo>
                    <a:pt x="588118" y="448167"/>
                  </a:lnTo>
                  <a:lnTo>
                    <a:pt x="591677" y="451763"/>
                  </a:lnTo>
                  <a:lnTo>
                    <a:pt x="598835" y="458914"/>
                  </a:lnTo>
                  <a:lnTo>
                    <a:pt x="605992" y="462469"/>
                  </a:lnTo>
                  <a:lnTo>
                    <a:pt x="609592" y="466065"/>
                  </a:lnTo>
                  <a:lnTo>
                    <a:pt x="616750" y="473297"/>
                  </a:lnTo>
                  <a:lnTo>
                    <a:pt x="623907" y="476892"/>
                  </a:lnTo>
                  <a:lnTo>
                    <a:pt x="627507" y="480488"/>
                  </a:lnTo>
                  <a:lnTo>
                    <a:pt x="634664" y="487639"/>
                  </a:lnTo>
                  <a:lnTo>
                    <a:pt x="641822" y="491194"/>
                  </a:lnTo>
                  <a:lnTo>
                    <a:pt x="645502" y="494790"/>
                  </a:lnTo>
                  <a:lnTo>
                    <a:pt x="652701" y="501941"/>
                  </a:lnTo>
                  <a:lnTo>
                    <a:pt x="656259" y="505537"/>
                  </a:lnTo>
                  <a:lnTo>
                    <a:pt x="663417" y="512688"/>
                  </a:lnTo>
                  <a:lnTo>
                    <a:pt x="670575" y="516243"/>
                  </a:lnTo>
                  <a:lnTo>
                    <a:pt x="674174" y="519839"/>
                  </a:lnTo>
                  <a:lnTo>
                    <a:pt x="681332" y="526990"/>
                  </a:lnTo>
                  <a:lnTo>
                    <a:pt x="688490" y="530666"/>
                  </a:lnTo>
                  <a:lnTo>
                    <a:pt x="692089" y="537817"/>
                  </a:lnTo>
                  <a:lnTo>
                    <a:pt x="699247" y="541413"/>
                  </a:lnTo>
                  <a:lnTo>
                    <a:pt x="706405" y="545008"/>
                  </a:lnTo>
                  <a:lnTo>
                    <a:pt x="710004" y="552159"/>
                  </a:lnTo>
                  <a:lnTo>
                    <a:pt x="717162" y="555715"/>
                  </a:lnTo>
                  <a:lnTo>
                    <a:pt x="720761" y="562866"/>
                  </a:lnTo>
                  <a:lnTo>
                    <a:pt x="727919" y="566461"/>
                  </a:lnTo>
                  <a:lnTo>
                    <a:pt x="735077" y="573612"/>
                  </a:lnTo>
                  <a:lnTo>
                    <a:pt x="738636" y="577208"/>
                  </a:lnTo>
                  <a:lnTo>
                    <a:pt x="745915" y="584359"/>
                  </a:lnTo>
                  <a:lnTo>
                    <a:pt x="753073" y="587955"/>
                  </a:lnTo>
                  <a:lnTo>
                    <a:pt x="756672" y="591631"/>
                  </a:lnTo>
                  <a:lnTo>
                    <a:pt x="763830" y="598782"/>
                  </a:lnTo>
                  <a:lnTo>
                    <a:pt x="770988" y="602337"/>
                  </a:lnTo>
                  <a:lnTo>
                    <a:pt x="774587" y="609529"/>
                  </a:lnTo>
                  <a:lnTo>
                    <a:pt x="781745" y="613084"/>
                  </a:lnTo>
                  <a:lnTo>
                    <a:pt x="788902" y="620235"/>
                  </a:lnTo>
                  <a:lnTo>
                    <a:pt x="792502" y="623831"/>
                  </a:lnTo>
                  <a:lnTo>
                    <a:pt x="799660" y="630982"/>
                  </a:lnTo>
                  <a:lnTo>
                    <a:pt x="803218" y="638133"/>
                  </a:lnTo>
                  <a:lnTo>
                    <a:pt x="810417" y="641728"/>
                  </a:lnTo>
                  <a:lnTo>
                    <a:pt x="817574" y="648960"/>
                  </a:lnTo>
                  <a:lnTo>
                    <a:pt x="821133" y="652556"/>
                  </a:lnTo>
                  <a:lnTo>
                    <a:pt x="828331" y="659707"/>
                  </a:lnTo>
                  <a:lnTo>
                    <a:pt x="835570" y="663303"/>
                  </a:lnTo>
                  <a:lnTo>
                    <a:pt x="839169" y="670453"/>
                  </a:lnTo>
                  <a:lnTo>
                    <a:pt x="846327" y="677604"/>
                  </a:lnTo>
                  <a:lnTo>
                    <a:pt x="853485" y="681200"/>
                  </a:lnTo>
                  <a:lnTo>
                    <a:pt x="857084" y="688351"/>
                  </a:lnTo>
                  <a:lnTo>
                    <a:pt x="864242" y="695502"/>
                  </a:lnTo>
                  <a:lnTo>
                    <a:pt x="867801" y="699098"/>
                  </a:lnTo>
                  <a:lnTo>
                    <a:pt x="874999" y="706330"/>
                  </a:lnTo>
                  <a:lnTo>
                    <a:pt x="882157" y="713481"/>
                  </a:lnTo>
                  <a:lnTo>
                    <a:pt x="885716" y="720672"/>
                  </a:lnTo>
                  <a:lnTo>
                    <a:pt x="892874" y="727823"/>
                  </a:lnTo>
                  <a:lnTo>
                    <a:pt x="900072" y="734974"/>
                  </a:lnTo>
                  <a:lnTo>
                    <a:pt x="903631" y="738529"/>
                  </a:lnTo>
                  <a:lnTo>
                    <a:pt x="910789" y="745720"/>
                  </a:lnTo>
                  <a:lnTo>
                    <a:pt x="917987" y="752871"/>
                  </a:lnTo>
                  <a:lnTo>
                    <a:pt x="921546" y="760022"/>
                  </a:lnTo>
                  <a:lnTo>
                    <a:pt x="928825" y="770850"/>
                  </a:lnTo>
                  <a:lnTo>
                    <a:pt x="932384" y="778001"/>
                  </a:lnTo>
                  <a:lnTo>
                    <a:pt x="939541" y="785152"/>
                  </a:lnTo>
                  <a:lnTo>
                    <a:pt x="946740" y="792343"/>
                  </a:lnTo>
                  <a:lnTo>
                    <a:pt x="950298" y="803049"/>
                  </a:lnTo>
                  <a:lnTo>
                    <a:pt x="957456" y="810241"/>
                  </a:lnTo>
                  <a:lnTo>
                    <a:pt x="964655" y="817392"/>
                  </a:lnTo>
                  <a:lnTo>
                    <a:pt x="968213" y="828219"/>
                  </a:lnTo>
                  <a:lnTo>
                    <a:pt x="975371" y="838966"/>
                  </a:lnTo>
                  <a:lnTo>
                    <a:pt x="982529" y="849672"/>
                  </a:lnTo>
                  <a:lnTo>
                    <a:pt x="986128" y="860419"/>
                  </a:lnTo>
                  <a:lnTo>
                    <a:pt x="993286" y="871165"/>
                  </a:lnTo>
                  <a:lnTo>
                    <a:pt x="1000444" y="881993"/>
                  </a:lnTo>
                  <a:lnTo>
                    <a:pt x="1004043" y="896295"/>
                  </a:lnTo>
                  <a:lnTo>
                    <a:pt x="1011201" y="907042"/>
                  </a:lnTo>
                  <a:lnTo>
                    <a:pt x="1014800" y="921384"/>
                  </a:lnTo>
                  <a:lnTo>
                    <a:pt x="1022039" y="939362"/>
                  </a:lnTo>
                  <a:lnTo>
                    <a:pt x="1029237" y="953664"/>
                  </a:lnTo>
                  <a:lnTo>
                    <a:pt x="1032796" y="975158"/>
                  </a:lnTo>
                  <a:lnTo>
                    <a:pt x="1039954" y="993055"/>
                  </a:lnTo>
                  <a:lnTo>
                    <a:pt x="1047112" y="1018185"/>
                  </a:lnTo>
                  <a:lnTo>
                    <a:pt x="1050711" y="1043233"/>
                  </a:lnTo>
                  <a:lnTo>
                    <a:pt x="1057869" y="1071958"/>
                  </a:lnTo>
                  <a:lnTo>
                    <a:pt x="1065027" y="1107753"/>
                  </a:lnTo>
                  <a:lnTo>
                    <a:pt x="1068626" y="1143630"/>
                  </a:lnTo>
                  <a:lnTo>
                    <a:pt x="1075784" y="1186697"/>
                  </a:lnTo>
                  <a:lnTo>
                    <a:pt x="1079383" y="1226047"/>
                  </a:lnTo>
                  <a:lnTo>
                    <a:pt x="1086541" y="1244066"/>
                  </a:lnTo>
                  <a:lnTo>
                    <a:pt x="1093699" y="1222492"/>
                  </a:lnTo>
                  <a:lnTo>
                    <a:pt x="1097298" y="1175950"/>
                  </a:lnTo>
                  <a:lnTo>
                    <a:pt x="1104456" y="1122177"/>
                  </a:lnTo>
                  <a:lnTo>
                    <a:pt x="1111614" y="1071958"/>
                  </a:lnTo>
                  <a:lnTo>
                    <a:pt x="1115294" y="1025336"/>
                  </a:lnTo>
                  <a:lnTo>
                    <a:pt x="1122451" y="982309"/>
                  </a:lnTo>
                  <a:lnTo>
                    <a:pt x="1129609" y="942918"/>
                  </a:lnTo>
                  <a:lnTo>
                    <a:pt x="1133208" y="903486"/>
                  </a:lnTo>
                  <a:lnTo>
                    <a:pt x="1140366" y="871165"/>
                  </a:lnTo>
                  <a:lnTo>
                    <a:pt x="1147524" y="835370"/>
                  </a:lnTo>
                  <a:lnTo>
                    <a:pt x="1151123" y="803049"/>
                  </a:lnTo>
                  <a:lnTo>
                    <a:pt x="1158281" y="770850"/>
                  </a:lnTo>
                  <a:lnTo>
                    <a:pt x="1161880" y="734974"/>
                  </a:lnTo>
                  <a:lnTo>
                    <a:pt x="1169038" y="702653"/>
                  </a:lnTo>
                  <a:lnTo>
                    <a:pt x="1176196" y="666858"/>
                  </a:lnTo>
                  <a:lnTo>
                    <a:pt x="1179755" y="648960"/>
                  </a:lnTo>
                  <a:lnTo>
                    <a:pt x="1179755" y="627386"/>
                  </a:lnTo>
                  <a:lnTo>
                    <a:pt x="1183354" y="609529"/>
                  </a:lnTo>
                  <a:lnTo>
                    <a:pt x="1186953" y="587955"/>
                  </a:lnTo>
                  <a:lnTo>
                    <a:pt x="1190512" y="566461"/>
                  </a:lnTo>
                  <a:lnTo>
                    <a:pt x="1194111" y="545009"/>
                  </a:lnTo>
                  <a:lnTo>
                    <a:pt x="1194111" y="519839"/>
                  </a:lnTo>
                  <a:lnTo>
                    <a:pt x="1197670" y="494790"/>
                  </a:lnTo>
                  <a:lnTo>
                    <a:pt x="1201269" y="469620"/>
                  </a:lnTo>
                  <a:lnTo>
                    <a:pt x="1204868" y="441016"/>
                  </a:lnTo>
                  <a:lnTo>
                    <a:pt x="1208548" y="412291"/>
                  </a:lnTo>
                  <a:lnTo>
                    <a:pt x="1212107" y="383647"/>
                  </a:lnTo>
                  <a:lnTo>
                    <a:pt x="1212107" y="354922"/>
                  </a:lnTo>
                  <a:lnTo>
                    <a:pt x="1215706" y="333429"/>
                  </a:lnTo>
                  <a:lnTo>
                    <a:pt x="1219265" y="315531"/>
                  </a:lnTo>
                  <a:lnTo>
                    <a:pt x="1222864" y="315531"/>
                  </a:lnTo>
                  <a:lnTo>
                    <a:pt x="1226422" y="322722"/>
                  </a:lnTo>
                  <a:lnTo>
                    <a:pt x="1226422" y="340620"/>
                  </a:lnTo>
                  <a:lnTo>
                    <a:pt x="1230022" y="362154"/>
                  </a:lnTo>
                  <a:lnTo>
                    <a:pt x="1233621" y="387243"/>
                  </a:lnTo>
                  <a:lnTo>
                    <a:pt x="1237179" y="408696"/>
                  </a:lnTo>
                  <a:lnTo>
                    <a:pt x="1240779" y="430270"/>
                  </a:lnTo>
                  <a:lnTo>
                    <a:pt x="1244337" y="451763"/>
                  </a:lnTo>
                  <a:lnTo>
                    <a:pt x="1251536" y="505537"/>
                  </a:lnTo>
                  <a:lnTo>
                    <a:pt x="1258694" y="534262"/>
                  </a:lnTo>
                  <a:lnTo>
                    <a:pt x="1258694" y="548564"/>
                  </a:lnTo>
                  <a:lnTo>
                    <a:pt x="1262252" y="559310"/>
                  </a:lnTo>
                  <a:lnTo>
                    <a:pt x="1265851" y="573612"/>
                  </a:lnTo>
                  <a:lnTo>
                    <a:pt x="1269410" y="584359"/>
                  </a:lnTo>
                  <a:lnTo>
                    <a:pt x="1273009" y="595187"/>
                  </a:lnTo>
                  <a:lnTo>
                    <a:pt x="1276608" y="602337"/>
                  </a:lnTo>
                  <a:lnTo>
                    <a:pt x="1276608" y="613084"/>
                  </a:lnTo>
                  <a:lnTo>
                    <a:pt x="1280167" y="623831"/>
                  </a:lnTo>
                  <a:lnTo>
                    <a:pt x="1283766" y="630982"/>
                  </a:lnTo>
                  <a:lnTo>
                    <a:pt x="1287325" y="638133"/>
                  </a:lnTo>
                  <a:lnTo>
                    <a:pt x="1290924" y="645284"/>
                  </a:lnTo>
                  <a:lnTo>
                    <a:pt x="1290924" y="652556"/>
                  </a:lnTo>
                  <a:lnTo>
                    <a:pt x="1294523" y="659707"/>
                  </a:lnTo>
                  <a:lnTo>
                    <a:pt x="1298082" y="666858"/>
                  </a:lnTo>
                  <a:lnTo>
                    <a:pt x="1301762" y="674009"/>
                  </a:lnTo>
                  <a:lnTo>
                    <a:pt x="1305361" y="681200"/>
                  </a:lnTo>
                  <a:lnTo>
                    <a:pt x="1308920" y="688351"/>
                  </a:lnTo>
                  <a:lnTo>
                    <a:pt x="1308920" y="691906"/>
                  </a:lnTo>
                  <a:lnTo>
                    <a:pt x="1312519" y="699098"/>
                  </a:lnTo>
                  <a:lnTo>
                    <a:pt x="1316118" y="702653"/>
                  </a:lnTo>
                  <a:lnTo>
                    <a:pt x="1319677" y="709925"/>
                  </a:lnTo>
                  <a:lnTo>
                    <a:pt x="1323276" y="717076"/>
                  </a:lnTo>
                  <a:lnTo>
                    <a:pt x="1326835" y="720672"/>
                  </a:lnTo>
                  <a:lnTo>
                    <a:pt x="1326835" y="724227"/>
                  </a:lnTo>
                  <a:lnTo>
                    <a:pt x="1330434" y="731378"/>
                  </a:lnTo>
                  <a:lnTo>
                    <a:pt x="1333993" y="734974"/>
                  </a:lnTo>
                  <a:lnTo>
                    <a:pt x="1337592" y="738529"/>
                  </a:lnTo>
                  <a:lnTo>
                    <a:pt x="1341191" y="745720"/>
                  </a:lnTo>
                  <a:lnTo>
                    <a:pt x="1341191" y="749276"/>
                  </a:lnTo>
                  <a:lnTo>
                    <a:pt x="1344750" y="752871"/>
                  </a:lnTo>
                  <a:lnTo>
                    <a:pt x="1348349" y="756427"/>
                  </a:lnTo>
                  <a:lnTo>
                    <a:pt x="1351908" y="763699"/>
                  </a:lnTo>
                  <a:lnTo>
                    <a:pt x="1355507" y="767295"/>
                  </a:lnTo>
                  <a:lnTo>
                    <a:pt x="1359106" y="770850"/>
                  </a:lnTo>
                  <a:lnTo>
                    <a:pt x="1359106" y="774446"/>
                  </a:lnTo>
                  <a:lnTo>
                    <a:pt x="1362665" y="778001"/>
                  </a:lnTo>
                  <a:lnTo>
                    <a:pt x="1366264" y="781597"/>
                  </a:lnTo>
                  <a:lnTo>
                    <a:pt x="1369823" y="785152"/>
                  </a:lnTo>
                  <a:lnTo>
                    <a:pt x="1373422" y="788748"/>
                  </a:lnTo>
                  <a:lnTo>
                    <a:pt x="1373422" y="792343"/>
                  </a:lnTo>
                  <a:lnTo>
                    <a:pt x="1376981" y="795898"/>
                  </a:lnTo>
                  <a:lnTo>
                    <a:pt x="1380580" y="799494"/>
                  </a:lnTo>
                  <a:lnTo>
                    <a:pt x="1384179" y="803049"/>
                  </a:lnTo>
                  <a:lnTo>
                    <a:pt x="1387738" y="806645"/>
                  </a:lnTo>
                  <a:lnTo>
                    <a:pt x="1391337" y="810241"/>
                  </a:lnTo>
                  <a:lnTo>
                    <a:pt x="1391337" y="813796"/>
                  </a:lnTo>
                  <a:lnTo>
                    <a:pt x="1394895" y="817392"/>
                  </a:lnTo>
                  <a:lnTo>
                    <a:pt x="1398575" y="821068"/>
                  </a:lnTo>
                  <a:lnTo>
                    <a:pt x="1402175" y="824624"/>
                  </a:lnTo>
                  <a:lnTo>
                    <a:pt x="1405774" y="824624"/>
                  </a:lnTo>
                  <a:lnTo>
                    <a:pt x="1405774" y="828219"/>
                  </a:lnTo>
                  <a:lnTo>
                    <a:pt x="1409333" y="831775"/>
                  </a:lnTo>
                  <a:lnTo>
                    <a:pt x="1412932" y="835370"/>
                  </a:lnTo>
                  <a:lnTo>
                    <a:pt x="1416490" y="838966"/>
                  </a:lnTo>
                  <a:lnTo>
                    <a:pt x="1420090" y="838966"/>
                  </a:lnTo>
                  <a:lnTo>
                    <a:pt x="1423648" y="842521"/>
                  </a:lnTo>
                  <a:lnTo>
                    <a:pt x="1423648" y="846117"/>
                  </a:lnTo>
                  <a:lnTo>
                    <a:pt x="1427247" y="849672"/>
                  </a:lnTo>
                  <a:lnTo>
                    <a:pt x="1430847" y="849672"/>
                  </a:lnTo>
                  <a:lnTo>
                    <a:pt x="1434405" y="853268"/>
                  </a:lnTo>
                  <a:lnTo>
                    <a:pt x="1438004" y="856864"/>
                  </a:lnTo>
                  <a:lnTo>
                    <a:pt x="1441563" y="860419"/>
                  </a:lnTo>
                  <a:lnTo>
                    <a:pt x="1445162" y="864015"/>
                  </a:lnTo>
                  <a:lnTo>
                    <a:pt x="1448761" y="864015"/>
                  </a:lnTo>
                  <a:lnTo>
                    <a:pt x="1452320" y="867570"/>
                  </a:lnTo>
                  <a:lnTo>
                    <a:pt x="1455919" y="867570"/>
                  </a:lnTo>
                  <a:lnTo>
                    <a:pt x="1455919" y="871165"/>
                  </a:lnTo>
                  <a:lnTo>
                    <a:pt x="1459478" y="874721"/>
                  </a:lnTo>
                  <a:lnTo>
                    <a:pt x="1463077" y="874721"/>
                  </a:lnTo>
                  <a:lnTo>
                    <a:pt x="1466636" y="878316"/>
                  </a:lnTo>
                  <a:lnTo>
                    <a:pt x="1470235" y="878316"/>
                  </a:lnTo>
                  <a:lnTo>
                    <a:pt x="1470235" y="881993"/>
                  </a:lnTo>
                  <a:lnTo>
                    <a:pt x="1473834" y="881993"/>
                  </a:lnTo>
                  <a:lnTo>
                    <a:pt x="1477393" y="885589"/>
                  </a:lnTo>
                  <a:lnTo>
                    <a:pt x="1480992" y="889144"/>
                  </a:lnTo>
                  <a:lnTo>
                    <a:pt x="1484551" y="889144"/>
                  </a:lnTo>
                  <a:lnTo>
                    <a:pt x="1488150" y="892740"/>
                  </a:lnTo>
                  <a:lnTo>
                    <a:pt x="1491830" y="892740"/>
                  </a:lnTo>
                  <a:lnTo>
                    <a:pt x="1495429" y="892740"/>
                  </a:lnTo>
                  <a:lnTo>
                    <a:pt x="1498988" y="892740"/>
                  </a:lnTo>
                  <a:lnTo>
                    <a:pt x="1502587" y="892740"/>
                  </a:lnTo>
                  <a:lnTo>
                    <a:pt x="1506146" y="892740"/>
                  </a:lnTo>
                  <a:lnTo>
                    <a:pt x="1509745" y="892740"/>
                  </a:lnTo>
                  <a:lnTo>
                    <a:pt x="1513304" y="892740"/>
                  </a:lnTo>
                  <a:lnTo>
                    <a:pt x="1516903" y="892740"/>
                  </a:lnTo>
                  <a:lnTo>
                    <a:pt x="1520502" y="889144"/>
                  </a:lnTo>
                  <a:lnTo>
                    <a:pt x="1524061" y="885589"/>
                  </a:lnTo>
                  <a:lnTo>
                    <a:pt x="1527660" y="881993"/>
                  </a:lnTo>
                  <a:lnTo>
                    <a:pt x="1531219" y="878316"/>
                  </a:lnTo>
                  <a:lnTo>
                    <a:pt x="1534818" y="874721"/>
                  </a:lnTo>
                  <a:lnTo>
                    <a:pt x="1538417" y="871165"/>
                  </a:lnTo>
                  <a:lnTo>
                    <a:pt x="1538417" y="867570"/>
                  </a:lnTo>
                  <a:lnTo>
                    <a:pt x="1541976" y="860419"/>
                  </a:lnTo>
                  <a:lnTo>
                    <a:pt x="1545575" y="853268"/>
                  </a:lnTo>
                  <a:lnTo>
                    <a:pt x="1549133" y="846117"/>
                  </a:lnTo>
                  <a:lnTo>
                    <a:pt x="1552733" y="838966"/>
                  </a:lnTo>
                  <a:lnTo>
                    <a:pt x="1552733" y="828219"/>
                  </a:lnTo>
                  <a:lnTo>
                    <a:pt x="1556291" y="821068"/>
                  </a:lnTo>
                  <a:lnTo>
                    <a:pt x="1559890" y="817392"/>
                  </a:lnTo>
                  <a:lnTo>
                    <a:pt x="1563490" y="821068"/>
                  </a:lnTo>
                  <a:lnTo>
                    <a:pt x="1567048" y="831775"/>
                  </a:lnTo>
                  <a:lnTo>
                    <a:pt x="1570648" y="842521"/>
                  </a:lnTo>
                  <a:lnTo>
                    <a:pt x="1574206" y="831775"/>
                  </a:lnTo>
                  <a:lnTo>
                    <a:pt x="1577805" y="810241"/>
                  </a:lnTo>
                  <a:lnTo>
                    <a:pt x="1581405" y="785152"/>
                  </a:lnTo>
                  <a:lnTo>
                    <a:pt x="1585085" y="760022"/>
                  </a:lnTo>
                  <a:lnTo>
                    <a:pt x="1585085" y="745721"/>
                  </a:lnTo>
                  <a:lnTo>
                    <a:pt x="1588643" y="745721"/>
                  </a:lnTo>
                  <a:lnTo>
                    <a:pt x="1592242" y="767295"/>
                  </a:lnTo>
                  <a:lnTo>
                    <a:pt x="1595801" y="803049"/>
                  </a:lnTo>
                  <a:lnTo>
                    <a:pt x="1599400" y="849672"/>
                  </a:lnTo>
                  <a:lnTo>
                    <a:pt x="1603000" y="892740"/>
                  </a:lnTo>
                  <a:lnTo>
                    <a:pt x="1603000" y="935686"/>
                  </a:lnTo>
                  <a:lnTo>
                    <a:pt x="1606558" y="978713"/>
                  </a:lnTo>
                  <a:lnTo>
                    <a:pt x="1610157" y="1018185"/>
                  </a:lnTo>
                  <a:lnTo>
                    <a:pt x="1613716" y="1057656"/>
                  </a:lnTo>
                  <a:lnTo>
                    <a:pt x="1617315" y="1093452"/>
                  </a:lnTo>
                  <a:lnTo>
                    <a:pt x="1617315" y="1129328"/>
                  </a:lnTo>
                  <a:lnTo>
                    <a:pt x="1620874" y="1165123"/>
                  </a:lnTo>
                  <a:lnTo>
                    <a:pt x="1628072" y="1236915"/>
                  </a:lnTo>
                  <a:lnTo>
                    <a:pt x="1635230" y="1312142"/>
                  </a:lnTo>
                  <a:lnTo>
                    <a:pt x="1635230" y="1348058"/>
                  </a:lnTo>
                  <a:lnTo>
                    <a:pt x="1638789" y="1380258"/>
                  </a:lnTo>
                  <a:lnTo>
                    <a:pt x="1642388" y="1405387"/>
                  </a:lnTo>
                  <a:lnTo>
                    <a:pt x="1645987" y="1408983"/>
                  </a:lnTo>
                  <a:lnTo>
                    <a:pt x="1649546" y="1398156"/>
                  </a:lnTo>
                  <a:lnTo>
                    <a:pt x="1649546" y="1365916"/>
                  </a:lnTo>
                  <a:lnTo>
                    <a:pt x="1653145" y="1326484"/>
                  </a:lnTo>
                  <a:lnTo>
                    <a:pt x="1656704" y="1279862"/>
                  </a:lnTo>
                  <a:lnTo>
                    <a:pt x="1660303" y="1233320"/>
                  </a:lnTo>
                  <a:lnTo>
                    <a:pt x="1663862" y="1186697"/>
                  </a:lnTo>
                  <a:lnTo>
                    <a:pt x="1667461" y="1136479"/>
                  </a:lnTo>
                  <a:lnTo>
                    <a:pt x="1667461" y="1086301"/>
                  </a:lnTo>
                  <a:lnTo>
                    <a:pt x="1671060" y="1032527"/>
                  </a:lnTo>
                  <a:lnTo>
                    <a:pt x="1674619" y="975158"/>
                  </a:lnTo>
                  <a:lnTo>
                    <a:pt x="1678299" y="924939"/>
                  </a:lnTo>
                  <a:lnTo>
                    <a:pt x="1681898" y="885589"/>
                  </a:lnTo>
                  <a:lnTo>
                    <a:pt x="1685457" y="871165"/>
                  </a:lnTo>
                  <a:lnTo>
                    <a:pt x="1685457" y="878316"/>
                  </a:lnTo>
                  <a:lnTo>
                    <a:pt x="1689056" y="899891"/>
                  </a:lnTo>
                  <a:lnTo>
                    <a:pt x="1692655" y="924939"/>
                  </a:lnTo>
                  <a:lnTo>
                    <a:pt x="1696214" y="946513"/>
                  </a:lnTo>
                  <a:lnTo>
                    <a:pt x="1699813" y="964411"/>
                  </a:lnTo>
                  <a:lnTo>
                    <a:pt x="1699813" y="982309"/>
                  </a:lnTo>
                  <a:lnTo>
                    <a:pt x="1714129" y="1018185"/>
                  </a:lnTo>
                  <a:lnTo>
                    <a:pt x="1717728" y="1025336"/>
                  </a:lnTo>
                  <a:lnTo>
                    <a:pt x="1717728" y="1028931"/>
                  </a:lnTo>
                  <a:lnTo>
                    <a:pt x="1721286" y="1028931"/>
                  </a:lnTo>
                  <a:lnTo>
                    <a:pt x="1724886" y="1032527"/>
                  </a:lnTo>
                  <a:lnTo>
                    <a:pt x="1728444" y="1032527"/>
                  </a:lnTo>
                  <a:lnTo>
                    <a:pt x="1732043" y="1028931"/>
                  </a:lnTo>
                  <a:lnTo>
                    <a:pt x="1735643" y="1028931"/>
                  </a:lnTo>
                  <a:lnTo>
                    <a:pt x="1739201" y="1025336"/>
                  </a:lnTo>
                  <a:lnTo>
                    <a:pt x="1742801" y="1021780"/>
                  </a:lnTo>
                  <a:lnTo>
                    <a:pt x="1746359" y="1018185"/>
                  </a:lnTo>
                  <a:lnTo>
                    <a:pt x="1749958" y="1014629"/>
                  </a:lnTo>
                  <a:lnTo>
                    <a:pt x="1749958" y="1011034"/>
                  </a:lnTo>
                  <a:lnTo>
                    <a:pt x="1753517" y="1003883"/>
                  </a:lnTo>
                  <a:lnTo>
                    <a:pt x="1757116" y="1000287"/>
                  </a:lnTo>
                  <a:lnTo>
                    <a:pt x="1760715" y="993055"/>
                  </a:lnTo>
                  <a:lnTo>
                    <a:pt x="1764274" y="989460"/>
                  </a:lnTo>
                  <a:lnTo>
                    <a:pt x="1764274" y="982309"/>
                  </a:lnTo>
                  <a:lnTo>
                    <a:pt x="1767873" y="978713"/>
                  </a:lnTo>
                  <a:lnTo>
                    <a:pt x="1767873" y="975158"/>
                  </a:lnTo>
                  <a:lnTo>
                    <a:pt x="1771553" y="968007"/>
                  </a:lnTo>
                  <a:lnTo>
                    <a:pt x="1771553" y="964411"/>
                  </a:lnTo>
                  <a:lnTo>
                    <a:pt x="1775112" y="960815"/>
                  </a:lnTo>
                  <a:lnTo>
                    <a:pt x="1775112" y="953664"/>
                  </a:lnTo>
                  <a:lnTo>
                    <a:pt x="1778711" y="950109"/>
                  </a:lnTo>
                  <a:lnTo>
                    <a:pt x="1782310" y="942918"/>
                  </a:lnTo>
                  <a:lnTo>
                    <a:pt x="1782310" y="935686"/>
                  </a:lnTo>
                  <a:lnTo>
                    <a:pt x="1785869" y="932090"/>
                  </a:lnTo>
                  <a:lnTo>
                    <a:pt x="1785869" y="924939"/>
                  </a:lnTo>
                  <a:lnTo>
                    <a:pt x="1789468" y="917788"/>
                  </a:lnTo>
                  <a:lnTo>
                    <a:pt x="1789468" y="910637"/>
                  </a:lnTo>
                  <a:lnTo>
                    <a:pt x="1793027" y="903486"/>
                  </a:lnTo>
                  <a:lnTo>
                    <a:pt x="1793027" y="896295"/>
                  </a:lnTo>
                  <a:lnTo>
                    <a:pt x="1796626" y="889144"/>
                  </a:lnTo>
                  <a:lnTo>
                    <a:pt x="1796626" y="881993"/>
                  </a:lnTo>
                  <a:lnTo>
                    <a:pt x="1800185" y="874721"/>
                  </a:lnTo>
                  <a:lnTo>
                    <a:pt x="1803784" y="867570"/>
                  </a:lnTo>
                  <a:lnTo>
                    <a:pt x="1803784" y="856864"/>
                  </a:lnTo>
                  <a:lnTo>
                    <a:pt x="1807383" y="849672"/>
                  </a:lnTo>
                  <a:lnTo>
                    <a:pt x="1807383" y="838966"/>
                  </a:lnTo>
                  <a:lnTo>
                    <a:pt x="1810942" y="828219"/>
                  </a:lnTo>
                  <a:lnTo>
                    <a:pt x="1810942" y="817392"/>
                  </a:lnTo>
                  <a:lnTo>
                    <a:pt x="1814541" y="806645"/>
                  </a:lnTo>
                  <a:lnTo>
                    <a:pt x="1814541" y="795899"/>
                  </a:lnTo>
                  <a:lnTo>
                    <a:pt x="1818100" y="785152"/>
                  </a:lnTo>
                  <a:lnTo>
                    <a:pt x="1818100" y="770850"/>
                  </a:lnTo>
                  <a:lnTo>
                    <a:pt x="1821699" y="756427"/>
                  </a:lnTo>
                  <a:lnTo>
                    <a:pt x="1825298" y="742125"/>
                  </a:lnTo>
                  <a:lnTo>
                    <a:pt x="1825298" y="727823"/>
                  </a:lnTo>
                  <a:lnTo>
                    <a:pt x="1828857" y="709925"/>
                  </a:lnTo>
                  <a:lnTo>
                    <a:pt x="1828857" y="691906"/>
                  </a:lnTo>
                  <a:lnTo>
                    <a:pt x="1832456" y="670454"/>
                  </a:lnTo>
                  <a:lnTo>
                    <a:pt x="1832456" y="648960"/>
                  </a:lnTo>
                  <a:lnTo>
                    <a:pt x="1836015" y="623831"/>
                  </a:lnTo>
                  <a:lnTo>
                    <a:pt x="1836015" y="595187"/>
                  </a:lnTo>
                  <a:lnTo>
                    <a:pt x="1839614" y="566461"/>
                  </a:lnTo>
                  <a:lnTo>
                    <a:pt x="1839614" y="534262"/>
                  </a:lnTo>
                  <a:lnTo>
                    <a:pt x="1843172" y="494790"/>
                  </a:lnTo>
                  <a:lnTo>
                    <a:pt x="1846772" y="458914"/>
                  </a:lnTo>
                  <a:lnTo>
                    <a:pt x="1846772" y="426674"/>
                  </a:lnTo>
                  <a:lnTo>
                    <a:pt x="1850371" y="412291"/>
                  </a:lnTo>
                  <a:lnTo>
                    <a:pt x="1850371" y="423119"/>
                  </a:lnTo>
                  <a:lnTo>
                    <a:pt x="1853929" y="448167"/>
                  </a:lnTo>
                  <a:lnTo>
                    <a:pt x="1853929" y="484043"/>
                  </a:lnTo>
                  <a:lnTo>
                    <a:pt x="1857529" y="512688"/>
                  </a:lnTo>
                  <a:lnTo>
                    <a:pt x="1857529" y="534262"/>
                  </a:lnTo>
                  <a:lnTo>
                    <a:pt x="1861087" y="552160"/>
                  </a:lnTo>
                  <a:lnTo>
                    <a:pt x="1864767" y="573612"/>
                  </a:lnTo>
                  <a:lnTo>
                    <a:pt x="1864767" y="591631"/>
                  </a:lnTo>
                  <a:lnTo>
                    <a:pt x="1868367" y="616680"/>
                  </a:lnTo>
                  <a:lnTo>
                    <a:pt x="1868367" y="652556"/>
                  </a:lnTo>
                  <a:lnTo>
                    <a:pt x="1871966" y="713481"/>
                  </a:lnTo>
                  <a:lnTo>
                    <a:pt x="1871966" y="806645"/>
                  </a:lnTo>
                  <a:lnTo>
                    <a:pt x="1875524" y="914193"/>
                  </a:lnTo>
                  <a:lnTo>
                    <a:pt x="1875524" y="1000287"/>
                  </a:lnTo>
                  <a:lnTo>
                    <a:pt x="1879124" y="1050384"/>
                  </a:lnTo>
                  <a:lnTo>
                    <a:pt x="1879124" y="1075554"/>
                  </a:lnTo>
                  <a:lnTo>
                    <a:pt x="1882682" y="1093452"/>
                  </a:lnTo>
                  <a:lnTo>
                    <a:pt x="1886282" y="1111349"/>
                  </a:lnTo>
                  <a:lnTo>
                    <a:pt x="1886282" y="1129328"/>
                  </a:lnTo>
                  <a:lnTo>
                    <a:pt x="1889881" y="1147225"/>
                  </a:lnTo>
                  <a:lnTo>
                    <a:pt x="1889881" y="1157972"/>
                  </a:lnTo>
                  <a:lnTo>
                    <a:pt x="1893439" y="1150821"/>
                  </a:lnTo>
                  <a:lnTo>
                    <a:pt x="1893439" y="1125772"/>
                  </a:lnTo>
                  <a:lnTo>
                    <a:pt x="1897039" y="1086301"/>
                  </a:lnTo>
                  <a:lnTo>
                    <a:pt x="1897039" y="1036082"/>
                  </a:lnTo>
                  <a:lnTo>
                    <a:pt x="1900597" y="982309"/>
                  </a:lnTo>
                  <a:lnTo>
                    <a:pt x="1900597" y="928535"/>
                  </a:lnTo>
                  <a:lnTo>
                    <a:pt x="1904196" y="878316"/>
                  </a:lnTo>
                  <a:lnTo>
                    <a:pt x="1907755" y="824624"/>
                  </a:lnTo>
                  <a:lnTo>
                    <a:pt x="1907755" y="774446"/>
                  </a:lnTo>
                  <a:lnTo>
                    <a:pt x="1911354" y="727823"/>
                  </a:lnTo>
                  <a:lnTo>
                    <a:pt x="1911354" y="684755"/>
                  </a:lnTo>
                  <a:lnTo>
                    <a:pt x="1914953" y="656152"/>
                  </a:lnTo>
                  <a:lnTo>
                    <a:pt x="1914953" y="641728"/>
                  </a:lnTo>
                  <a:lnTo>
                    <a:pt x="1918512" y="645284"/>
                  </a:lnTo>
                  <a:lnTo>
                    <a:pt x="1918512" y="663303"/>
                  </a:lnTo>
                  <a:lnTo>
                    <a:pt x="1922111" y="695502"/>
                  </a:lnTo>
                  <a:lnTo>
                    <a:pt x="1922111" y="734974"/>
                  </a:lnTo>
                  <a:lnTo>
                    <a:pt x="1925670" y="770850"/>
                  </a:lnTo>
                  <a:lnTo>
                    <a:pt x="1929269" y="799494"/>
                  </a:lnTo>
                  <a:lnTo>
                    <a:pt x="1929269" y="817392"/>
                  </a:lnTo>
                  <a:lnTo>
                    <a:pt x="1932868" y="831775"/>
                  </a:lnTo>
                  <a:lnTo>
                    <a:pt x="1932868" y="842521"/>
                  </a:lnTo>
                  <a:lnTo>
                    <a:pt x="1936427" y="849672"/>
                  </a:lnTo>
                  <a:lnTo>
                    <a:pt x="1936427" y="853268"/>
                  </a:lnTo>
                  <a:lnTo>
                    <a:pt x="1940026" y="856864"/>
                  </a:lnTo>
                  <a:lnTo>
                    <a:pt x="1940026" y="860419"/>
                  </a:lnTo>
                  <a:lnTo>
                    <a:pt x="1943585" y="860419"/>
                  </a:lnTo>
                  <a:lnTo>
                    <a:pt x="1947184" y="856864"/>
                  </a:lnTo>
                  <a:lnTo>
                    <a:pt x="1950743" y="853268"/>
                  </a:lnTo>
                  <a:lnTo>
                    <a:pt x="1950743" y="849672"/>
                  </a:lnTo>
                  <a:lnTo>
                    <a:pt x="1954342" y="842521"/>
                  </a:lnTo>
                  <a:lnTo>
                    <a:pt x="1954342" y="831775"/>
                  </a:lnTo>
                  <a:lnTo>
                    <a:pt x="1957941" y="821068"/>
                  </a:lnTo>
                  <a:lnTo>
                    <a:pt x="1957941" y="806645"/>
                  </a:lnTo>
                  <a:lnTo>
                    <a:pt x="1961621" y="792343"/>
                  </a:lnTo>
                  <a:lnTo>
                    <a:pt x="1961621" y="781597"/>
                  </a:lnTo>
                  <a:lnTo>
                    <a:pt x="1965180" y="778001"/>
                  </a:lnTo>
                  <a:lnTo>
                    <a:pt x="1965180" y="788748"/>
                  </a:lnTo>
                  <a:lnTo>
                    <a:pt x="1968779" y="821068"/>
                  </a:lnTo>
                  <a:lnTo>
                    <a:pt x="1972338" y="867570"/>
                  </a:lnTo>
                  <a:lnTo>
                    <a:pt x="1972338" y="921384"/>
                  </a:lnTo>
                  <a:lnTo>
                    <a:pt x="1975937" y="968007"/>
                  </a:lnTo>
                  <a:lnTo>
                    <a:pt x="1975937" y="1000287"/>
                  </a:lnTo>
                  <a:lnTo>
                    <a:pt x="1979536" y="1011034"/>
                  </a:lnTo>
                  <a:lnTo>
                    <a:pt x="1979536" y="1000287"/>
                  </a:lnTo>
                  <a:lnTo>
                    <a:pt x="1983095" y="968007"/>
                  </a:lnTo>
                  <a:lnTo>
                    <a:pt x="1983095" y="928535"/>
                  </a:lnTo>
                  <a:lnTo>
                    <a:pt x="1986694" y="889144"/>
                  </a:lnTo>
                  <a:lnTo>
                    <a:pt x="1986694" y="853268"/>
                  </a:lnTo>
                  <a:lnTo>
                    <a:pt x="1990253" y="838966"/>
                  </a:lnTo>
                  <a:lnTo>
                    <a:pt x="1993852" y="842521"/>
                  </a:lnTo>
                  <a:lnTo>
                    <a:pt x="1993852" y="864015"/>
                  </a:lnTo>
                  <a:lnTo>
                    <a:pt x="1997411" y="889144"/>
                  </a:lnTo>
                  <a:lnTo>
                    <a:pt x="1997411" y="914193"/>
                  </a:lnTo>
                  <a:lnTo>
                    <a:pt x="2001010" y="939362"/>
                  </a:lnTo>
                  <a:lnTo>
                    <a:pt x="2001010" y="960815"/>
                  </a:lnTo>
                  <a:lnTo>
                    <a:pt x="2004609" y="982309"/>
                  </a:lnTo>
                  <a:lnTo>
                    <a:pt x="2004609" y="996732"/>
                  </a:lnTo>
                  <a:lnTo>
                    <a:pt x="2008168" y="1011034"/>
                  </a:lnTo>
                  <a:lnTo>
                    <a:pt x="2008168" y="1025336"/>
                  </a:lnTo>
                  <a:lnTo>
                    <a:pt x="2011767" y="1036082"/>
                  </a:lnTo>
                  <a:lnTo>
                    <a:pt x="2015325" y="1043233"/>
                  </a:lnTo>
                  <a:lnTo>
                    <a:pt x="2015325" y="1050384"/>
                  </a:lnTo>
                  <a:lnTo>
                    <a:pt x="2018925" y="1057656"/>
                  </a:lnTo>
                  <a:lnTo>
                    <a:pt x="2018925" y="1061252"/>
                  </a:lnTo>
                  <a:lnTo>
                    <a:pt x="2022524" y="1064807"/>
                  </a:lnTo>
                  <a:lnTo>
                    <a:pt x="2022524" y="1068403"/>
                  </a:lnTo>
                  <a:lnTo>
                    <a:pt x="2026082" y="1068403"/>
                  </a:lnTo>
                  <a:lnTo>
                    <a:pt x="2026082" y="1071958"/>
                  </a:lnTo>
                  <a:lnTo>
                    <a:pt x="2029682" y="1071958"/>
                  </a:lnTo>
                  <a:lnTo>
                    <a:pt x="2033240" y="1071958"/>
                  </a:lnTo>
                  <a:lnTo>
                    <a:pt x="2036840" y="1068403"/>
                  </a:lnTo>
                  <a:lnTo>
                    <a:pt x="2040398" y="1064807"/>
                  </a:lnTo>
                  <a:lnTo>
                    <a:pt x="2040398" y="1061252"/>
                  </a:lnTo>
                  <a:lnTo>
                    <a:pt x="2043997" y="1061252"/>
                  </a:lnTo>
                  <a:lnTo>
                    <a:pt x="2043997" y="1057656"/>
                  </a:lnTo>
                  <a:lnTo>
                    <a:pt x="2047597" y="1054061"/>
                  </a:lnTo>
                  <a:lnTo>
                    <a:pt x="2047597" y="1050384"/>
                  </a:lnTo>
                  <a:lnTo>
                    <a:pt x="2051155" y="1043233"/>
                  </a:lnTo>
                  <a:lnTo>
                    <a:pt x="2054835" y="1039678"/>
                  </a:lnTo>
                  <a:lnTo>
                    <a:pt x="2054835" y="1036082"/>
                  </a:lnTo>
                  <a:lnTo>
                    <a:pt x="2058434" y="1028931"/>
                  </a:lnTo>
                  <a:lnTo>
                    <a:pt x="2058434" y="1025336"/>
                  </a:lnTo>
                  <a:lnTo>
                    <a:pt x="2061993" y="1018185"/>
                  </a:lnTo>
                  <a:lnTo>
                    <a:pt x="2061993" y="1011034"/>
                  </a:lnTo>
                  <a:lnTo>
                    <a:pt x="2065592" y="1007438"/>
                  </a:lnTo>
                  <a:lnTo>
                    <a:pt x="2065592" y="1000287"/>
                  </a:lnTo>
                  <a:lnTo>
                    <a:pt x="2069191" y="993055"/>
                  </a:lnTo>
                  <a:lnTo>
                    <a:pt x="2069191" y="982309"/>
                  </a:lnTo>
                  <a:lnTo>
                    <a:pt x="2072750" y="975158"/>
                  </a:lnTo>
                  <a:lnTo>
                    <a:pt x="2076349" y="968007"/>
                  </a:lnTo>
                  <a:lnTo>
                    <a:pt x="2076349" y="957260"/>
                  </a:lnTo>
                  <a:lnTo>
                    <a:pt x="2079908" y="946513"/>
                  </a:lnTo>
                  <a:lnTo>
                    <a:pt x="2079908" y="935686"/>
                  </a:lnTo>
                  <a:lnTo>
                    <a:pt x="2083507" y="924939"/>
                  </a:lnTo>
                  <a:lnTo>
                    <a:pt x="2083507" y="914193"/>
                  </a:lnTo>
                  <a:lnTo>
                    <a:pt x="2087066" y="899891"/>
                  </a:lnTo>
                  <a:lnTo>
                    <a:pt x="2087066" y="885589"/>
                  </a:lnTo>
                  <a:lnTo>
                    <a:pt x="2090665" y="871166"/>
                  </a:lnTo>
                  <a:lnTo>
                    <a:pt x="2090665" y="853268"/>
                  </a:lnTo>
                  <a:lnTo>
                    <a:pt x="2094264" y="835370"/>
                  </a:lnTo>
                  <a:lnTo>
                    <a:pt x="2097823" y="813796"/>
                  </a:lnTo>
                  <a:lnTo>
                    <a:pt x="2097823" y="788748"/>
                  </a:lnTo>
                  <a:lnTo>
                    <a:pt x="2101422" y="763699"/>
                  </a:lnTo>
                  <a:lnTo>
                    <a:pt x="2101422" y="734974"/>
                  </a:lnTo>
                  <a:lnTo>
                    <a:pt x="2104981" y="702653"/>
                  </a:lnTo>
                  <a:lnTo>
                    <a:pt x="2104981" y="670454"/>
                  </a:lnTo>
                  <a:lnTo>
                    <a:pt x="2108580" y="641728"/>
                  </a:lnTo>
                  <a:lnTo>
                    <a:pt x="2108580" y="627386"/>
                  </a:lnTo>
                  <a:lnTo>
                    <a:pt x="2112179" y="634577"/>
                  </a:lnTo>
                  <a:lnTo>
                    <a:pt x="2112179" y="663303"/>
                  </a:lnTo>
                  <a:lnTo>
                    <a:pt x="2115738" y="709925"/>
                  </a:lnTo>
                  <a:lnTo>
                    <a:pt x="2119337" y="760022"/>
                  </a:lnTo>
                  <a:lnTo>
                    <a:pt x="2119337" y="799494"/>
                  </a:lnTo>
                  <a:lnTo>
                    <a:pt x="2122896" y="828219"/>
                  </a:lnTo>
                  <a:lnTo>
                    <a:pt x="2122896" y="853268"/>
                  </a:lnTo>
                  <a:lnTo>
                    <a:pt x="2126495" y="871166"/>
                  </a:lnTo>
                  <a:lnTo>
                    <a:pt x="2126495" y="885589"/>
                  </a:lnTo>
                  <a:lnTo>
                    <a:pt x="2130054" y="889144"/>
                  </a:lnTo>
                  <a:lnTo>
                    <a:pt x="2130054" y="885589"/>
                  </a:lnTo>
                  <a:lnTo>
                    <a:pt x="2133653" y="874721"/>
                  </a:lnTo>
                  <a:lnTo>
                    <a:pt x="2133653" y="867570"/>
                  </a:lnTo>
                  <a:lnTo>
                    <a:pt x="2137252" y="860419"/>
                  </a:lnTo>
                  <a:lnTo>
                    <a:pt x="2140811" y="856864"/>
                  </a:lnTo>
                  <a:lnTo>
                    <a:pt x="2140811" y="853268"/>
                  </a:lnTo>
                  <a:lnTo>
                    <a:pt x="2144410" y="860419"/>
                  </a:lnTo>
                  <a:lnTo>
                    <a:pt x="2144410" y="881993"/>
                  </a:lnTo>
                  <a:lnTo>
                    <a:pt x="2148090" y="907042"/>
                  </a:lnTo>
                  <a:lnTo>
                    <a:pt x="2148090" y="935686"/>
                  </a:lnTo>
                  <a:lnTo>
                    <a:pt x="2151649" y="957260"/>
                  </a:lnTo>
                  <a:lnTo>
                    <a:pt x="2151649" y="978713"/>
                  </a:lnTo>
                  <a:lnTo>
                    <a:pt x="2155248" y="989460"/>
                  </a:lnTo>
                  <a:lnTo>
                    <a:pt x="2155248" y="1000287"/>
                  </a:lnTo>
                  <a:lnTo>
                    <a:pt x="2158847" y="1007438"/>
                  </a:lnTo>
                  <a:lnTo>
                    <a:pt x="2162406" y="1014629"/>
                  </a:lnTo>
                  <a:lnTo>
                    <a:pt x="2166005" y="1018185"/>
                  </a:lnTo>
                  <a:lnTo>
                    <a:pt x="2169563" y="1014629"/>
                  </a:lnTo>
                  <a:lnTo>
                    <a:pt x="2169563" y="1011034"/>
                  </a:lnTo>
                  <a:lnTo>
                    <a:pt x="2173163" y="1007438"/>
                  </a:lnTo>
                  <a:lnTo>
                    <a:pt x="2173163" y="1003883"/>
                  </a:lnTo>
                  <a:lnTo>
                    <a:pt x="2176762" y="1000287"/>
                  </a:lnTo>
                  <a:lnTo>
                    <a:pt x="2176762" y="993055"/>
                  </a:lnTo>
                  <a:lnTo>
                    <a:pt x="2180321" y="985864"/>
                  </a:lnTo>
                  <a:lnTo>
                    <a:pt x="2183920" y="982309"/>
                  </a:lnTo>
                  <a:lnTo>
                    <a:pt x="2183920" y="971562"/>
                  </a:lnTo>
                  <a:lnTo>
                    <a:pt x="2187478" y="964411"/>
                  </a:lnTo>
                  <a:lnTo>
                    <a:pt x="2187478" y="953664"/>
                  </a:lnTo>
                  <a:lnTo>
                    <a:pt x="2191078" y="942918"/>
                  </a:lnTo>
                  <a:lnTo>
                    <a:pt x="2191078" y="932090"/>
                  </a:lnTo>
                  <a:lnTo>
                    <a:pt x="2194636" y="917788"/>
                  </a:lnTo>
                  <a:lnTo>
                    <a:pt x="2194636" y="903486"/>
                  </a:lnTo>
                  <a:lnTo>
                    <a:pt x="2198235" y="885589"/>
                  </a:lnTo>
                  <a:lnTo>
                    <a:pt x="2198235" y="864015"/>
                  </a:lnTo>
                  <a:lnTo>
                    <a:pt x="2201835" y="842521"/>
                  </a:lnTo>
                  <a:lnTo>
                    <a:pt x="2205393" y="817392"/>
                  </a:lnTo>
                  <a:lnTo>
                    <a:pt x="2205393" y="792343"/>
                  </a:lnTo>
                  <a:lnTo>
                    <a:pt x="2208992" y="774446"/>
                  </a:lnTo>
                  <a:lnTo>
                    <a:pt x="2208992" y="770850"/>
                  </a:lnTo>
                  <a:lnTo>
                    <a:pt x="2212551" y="792343"/>
                  </a:lnTo>
                  <a:lnTo>
                    <a:pt x="2212551" y="831775"/>
                  </a:lnTo>
                  <a:lnTo>
                    <a:pt x="2216150" y="874721"/>
                  </a:lnTo>
                  <a:lnTo>
                    <a:pt x="2216150" y="910637"/>
                  </a:lnTo>
                  <a:lnTo>
                    <a:pt x="2219749" y="935686"/>
                  </a:lnTo>
                  <a:lnTo>
                    <a:pt x="2223308" y="939362"/>
                  </a:lnTo>
                  <a:lnTo>
                    <a:pt x="2223308" y="924939"/>
                  </a:lnTo>
                  <a:lnTo>
                    <a:pt x="2226907" y="907042"/>
                  </a:lnTo>
                  <a:lnTo>
                    <a:pt x="2226907" y="892740"/>
                  </a:lnTo>
                  <a:lnTo>
                    <a:pt x="2230466" y="892740"/>
                  </a:lnTo>
                  <a:lnTo>
                    <a:pt x="2230466" y="903486"/>
                  </a:lnTo>
                  <a:lnTo>
                    <a:pt x="2234065" y="917788"/>
                  </a:lnTo>
                  <a:lnTo>
                    <a:pt x="2234065" y="928535"/>
                  </a:lnTo>
                  <a:lnTo>
                    <a:pt x="2237624" y="935686"/>
                  </a:lnTo>
                  <a:lnTo>
                    <a:pt x="2237624" y="942918"/>
                  </a:lnTo>
                  <a:lnTo>
                    <a:pt x="2241304" y="946513"/>
                  </a:lnTo>
                  <a:lnTo>
                    <a:pt x="2244903" y="950109"/>
                  </a:lnTo>
                  <a:lnTo>
                    <a:pt x="2248502" y="950109"/>
                  </a:lnTo>
                  <a:lnTo>
                    <a:pt x="2252061" y="946513"/>
                  </a:lnTo>
                  <a:lnTo>
                    <a:pt x="2255660" y="942918"/>
                  </a:lnTo>
                  <a:lnTo>
                    <a:pt x="2255660" y="939362"/>
                  </a:lnTo>
                  <a:lnTo>
                    <a:pt x="2259219" y="932090"/>
                  </a:lnTo>
                  <a:lnTo>
                    <a:pt x="2259219" y="928535"/>
                  </a:lnTo>
                  <a:lnTo>
                    <a:pt x="2262818" y="921384"/>
                  </a:lnTo>
                  <a:lnTo>
                    <a:pt x="2266417" y="914193"/>
                  </a:lnTo>
                  <a:lnTo>
                    <a:pt x="2266417" y="907042"/>
                  </a:lnTo>
                  <a:lnTo>
                    <a:pt x="2269976" y="899891"/>
                  </a:lnTo>
                  <a:lnTo>
                    <a:pt x="2269976" y="889144"/>
                  </a:lnTo>
                  <a:lnTo>
                    <a:pt x="2273575" y="878316"/>
                  </a:lnTo>
                  <a:lnTo>
                    <a:pt x="2273575" y="864015"/>
                  </a:lnTo>
                  <a:lnTo>
                    <a:pt x="2277134" y="849672"/>
                  </a:lnTo>
                  <a:lnTo>
                    <a:pt x="2277134" y="838966"/>
                  </a:lnTo>
                  <a:lnTo>
                    <a:pt x="2280733" y="828219"/>
                  </a:lnTo>
                  <a:lnTo>
                    <a:pt x="2280733" y="831775"/>
                  </a:lnTo>
                  <a:lnTo>
                    <a:pt x="2284292" y="864015"/>
                  </a:lnTo>
                  <a:lnTo>
                    <a:pt x="2287891" y="932090"/>
                  </a:lnTo>
                  <a:lnTo>
                    <a:pt x="2287891" y="1036082"/>
                  </a:lnTo>
                  <a:lnTo>
                    <a:pt x="2291490" y="1208150"/>
                  </a:lnTo>
                  <a:lnTo>
                    <a:pt x="2291490" y="1516450"/>
                  </a:lnTo>
                  <a:lnTo>
                    <a:pt x="2295049" y="1129328"/>
                  </a:lnTo>
                  <a:lnTo>
                    <a:pt x="2295049" y="1011034"/>
                  </a:lnTo>
                  <a:lnTo>
                    <a:pt x="2298648" y="960815"/>
                  </a:lnTo>
                  <a:lnTo>
                    <a:pt x="2298648" y="942918"/>
                  </a:lnTo>
                  <a:lnTo>
                    <a:pt x="2302207" y="935686"/>
                  </a:lnTo>
                  <a:lnTo>
                    <a:pt x="2302207" y="932090"/>
                  </a:lnTo>
                  <a:lnTo>
                    <a:pt x="2305806" y="928535"/>
                  </a:lnTo>
                  <a:lnTo>
                    <a:pt x="2309405" y="928535"/>
                  </a:lnTo>
                  <a:lnTo>
                    <a:pt x="2309405" y="924939"/>
                  </a:lnTo>
                  <a:lnTo>
                    <a:pt x="2312964" y="921384"/>
                  </a:lnTo>
                  <a:lnTo>
                    <a:pt x="2312964" y="917788"/>
                  </a:lnTo>
                  <a:lnTo>
                    <a:pt x="2316563" y="914193"/>
                  </a:lnTo>
                  <a:lnTo>
                    <a:pt x="2316563" y="910637"/>
                  </a:lnTo>
                  <a:lnTo>
                    <a:pt x="2320121" y="907042"/>
                  </a:lnTo>
                  <a:lnTo>
                    <a:pt x="2320121" y="903486"/>
                  </a:lnTo>
                  <a:lnTo>
                    <a:pt x="2323721" y="899891"/>
                  </a:lnTo>
                  <a:lnTo>
                    <a:pt x="2323721" y="892740"/>
                  </a:lnTo>
                  <a:lnTo>
                    <a:pt x="2327279" y="885589"/>
                  </a:lnTo>
                  <a:lnTo>
                    <a:pt x="2330878" y="881993"/>
                  </a:lnTo>
                  <a:lnTo>
                    <a:pt x="2330878" y="874721"/>
                  </a:lnTo>
                  <a:lnTo>
                    <a:pt x="2334559" y="864015"/>
                  </a:lnTo>
                  <a:lnTo>
                    <a:pt x="2334559" y="856864"/>
                  </a:lnTo>
                  <a:lnTo>
                    <a:pt x="2338158" y="853268"/>
                  </a:lnTo>
                  <a:lnTo>
                    <a:pt x="2338158" y="856864"/>
                  </a:lnTo>
                  <a:lnTo>
                    <a:pt x="2341716" y="881993"/>
                  </a:lnTo>
                  <a:lnTo>
                    <a:pt x="2341716" y="942918"/>
                  </a:lnTo>
                  <a:lnTo>
                    <a:pt x="2345316" y="1057656"/>
                  </a:lnTo>
                  <a:lnTo>
                    <a:pt x="2345316" y="1118581"/>
                  </a:lnTo>
                  <a:lnTo>
                    <a:pt x="2348874" y="1000287"/>
                  </a:lnTo>
                  <a:lnTo>
                    <a:pt x="2352473" y="917788"/>
                  </a:lnTo>
                  <a:lnTo>
                    <a:pt x="2352473" y="885589"/>
                  </a:lnTo>
                  <a:lnTo>
                    <a:pt x="2352473" y="867570"/>
                  </a:lnTo>
                  <a:lnTo>
                    <a:pt x="2356073" y="860419"/>
                  </a:lnTo>
                  <a:lnTo>
                    <a:pt x="2356073" y="856864"/>
                  </a:lnTo>
                  <a:lnTo>
                    <a:pt x="2359631" y="856864"/>
                  </a:lnTo>
                  <a:lnTo>
                    <a:pt x="2359631" y="853268"/>
                  </a:lnTo>
                  <a:lnTo>
                    <a:pt x="2363230" y="853268"/>
                  </a:lnTo>
                  <a:lnTo>
                    <a:pt x="2363230" y="849672"/>
                  </a:lnTo>
                  <a:lnTo>
                    <a:pt x="2366789" y="849672"/>
                  </a:lnTo>
                  <a:lnTo>
                    <a:pt x="2366789" y="846117"/>
                  </a:lnTo>
                  <a:lnTo>
                    <a:pt x="2366789" y="842521"/>
                  </a:lnTo>
                  <a:lnTo>
                    <a:pt x="2370388" y="842521"/>
                  </a:lnTo>
                  <a:lnTo>
                    <a:pt x="2370388" y="838966"/>
                  </a:lnTo>
                  <a:lnTo>
                    <a:pt x="2373947" y="831775"/>
                  </a:lnTo>
                  <a:lnTo>
                    <a:pt x="2373947" y="828219"/>
                  </a:lnTo>
                  <a:lnTo>
                    <a:pt x="2377546" y="824624"/>
                  </a:lnTo>
                  <a:lnTo>
                    <a:pt x="2377546" y="821068"/>
                  </a:lnTo>
                  <a:lnTo>
                    <a:pt x="2377546" y="817392"/>
                  </a:lnTo>
                  <a:lnTo>
                    <a:pt x="2381145" y="810241"/>
                  </a:lnTo>
                  <a:lnTo>
                    <a:pt x="2381145" y="806645"/>
                  </a:lnTo>
                  <a:lnTo>
                    <a:pt x="2384704" y="806645"/>
                  </a:lnTo>
                  <a:lnTo>
                    <a:pt x="2384704" y="813796"/>
                  </a:lnTo>
                  <a:lnTo>
                    <a:pt x="2384704" y="835370"/>
                  </a:lnTo>
                  <a:lnTo>
                    <a:pt x="2388303" y="871166"/>
                  </a:lnTo>
                  <a:lnTo>
                    <a:pt x="2388303" y="921384"/>
                  </a:lnTo>
                  <a:lnTo>
                    <a:pt x="2391862" y="942918"/>
                  </a:lnTo>
                  <a:lnTo>
                    <a:pt x="2391862" y="917788"/>
                  </a:lnTo>
                  <a:lnTo>
                    <a:pt x="2391862" y="874721"/>
                  </a:lnTo>
                  <a:lnTo>
                    <a:pt x="2395461" y="849672"/>
                  </a:lnTo>
                  <a:lnTo>
                    <a:pt x="2395461" y="831775"/>
                  </a:lnTo>
                  <a:lnTo>
                    <a:pt x="2399060" y="824624"/>
                  </a:lnTo>
                  <a:lnTo>
                    <a:pt x="2399060" y="821068"/>
                  </a:lnTo>
                  <a:lnTo>
                    <a:pt x="2402619" y="817392"/>
                  </a:lnTo>
                  <a:lnTo>
                    <a:pt x="2402619" y="813796"/>
                  </a:lnTo>
                  <a:lnTo>
                    <a:pt x="2402619" y="810241"/>
                  </a:lnTo>
                  <a:lnTo>
                    <a:pt x="2406218" y="806645"/>
                  </a:lnTo>
                  <a:lnTo>
                    <a:pt x="2406218" y="803050"/>
                  </a:lnTo>
                  <a:lnTo>
                    <a:pt x="2409777" y="803050"/>
                  </a:lnTo>
                  <a:lnTo>
                    <a:pt x="2409777" y="799494"/>
                  </a:lnTo>
                  <a:lnTo>
                    <a:pt x="2409777" y="795899"/>
                  </a:lnTo>
                  <a:lnTo>
                    <a:pt x="2413376" y="792343"/>
                  </a:lnTo>
                  <a:lnTo>
                    <a:pt x="2413376" y="788748"/>
                  </a:lnTo>
                  <a:lnTo>
                    <a:pt x="2416935" y="781597"/>
                  </a:lnTo>
                  <a:lnTo>
                    <a:pt x="2416935" y="778001"/>
                  </a:lnTo>
                  <a:lnTo>
                    <a:pt x="2416935" y="774446"/>
                  </a:lnTo>
                  <a:lnTo>
                    <a:pt x="2420534" y="774446"/>
                  </a:lnTo>
                  <a:lnTo>
                    <a:pt x="2424133" y="778001"/>
                  </a:lnTo>
                  <a:lnTo>
                    <a:pt x="2424133" y="788748"/>
                  </a:lnTo>
                  <a:lnTo>
                    <a:pt x="2424133" y="810241"/>
                  </a:lnTo>
                  <a:lnTo>
                    <a:pt x="2427813" y="824624"/>
                  </a:lnTo>
                  <a:lnTo>
                    <a:pt x="2427813" y="828219"/>
                  </a:lnTo>
                  <a:lnTo>
                    <a:pt x="2431372" y="821068"/>
                  </a:lnTo>
                  <a:lnTo>
                    <a:pt x="2431372" y="813796"/>
                  </a:lnTo>
                  <a:lnTo>
                    <a:pt x="2434971" y="813796"/>
                  </a:lnTo>
                  <a:lnTo>
                    <a:pt x="2434971" y="817392"/>
                  </a:lnTo>
                  <a:lnTo>
                    <a:pt x="2434971" y="821068"/>
                  </a:lnTo>
                  <a:lnTo>
                    <a:pt x="2438530" y="828219"/>
                  </a:lnTo>
                  <a:lnTo>
                    <a:pt x="2442129" y="831775"/>
                  </a:lnTo>
                  <a:lnTo>
                    <a:pt x="2445728" y="828219"/>
                  </a:lnTo>
                  <a:lnTo>
                    <a:pt x="2445728" y="824624"/>
                  </a:lnTo>
                  <a:lnTo>
                    <a:pt x="2449287" y="821068"/>
                  </a:lnTo>
                  <a:lnTo>
                    <a:pt x="2449287" y="817392"/>
                  </a:lnTo>
                  <a:lnTo>
                    <a:pt x="2449287" y="813796"/>
                  </a:lnTo>
                  <a:lnTo>
                    <a:pt x="2452886" y="810241"/>
                  </a:lnTo>
                  <a:lnTo>
                    <a:pt x="2452886" y="806645"/>
                  </a:lnTo>
                  <a:lnTo>
                    <a:pt x="2456445" y="803050"/>
                  </a:lnTo>
                  <a:lnTo>
                    <a:pt x="2456445" y="799494"/>
                  </a:lnTo>
                  <a:lnTo>
                    <a:pt x="2456445" y="795899"/>
                  </a:lnTo>
                  <a:lnTo>
                    <a:pt x="2460044" y="795899"/>
                  </a:lnTo>
                  <a:lnTo>
                    <a:pt x="2460044" y="803050"/>
                  </a:lnTo>
                  <a:lnTo>
                    <a:pt x="2463643" y="806645"/>
                  </a:lnTo>
                  <a:lnTo>
                    <a:pt x="2463643" y="810241"/>
                  </a:lnTo>
                  <a:lnTo>
                    <a:pt x="2467202" y="810241"/>
                  </a:lnTo>
                  <a:lnTo>
                    <a:pt x="2467202" y="803050"/>
                  </a:lnTo>
                  <a:lnTo>
                    <a:pt x="2467202" y="795899"/>
                  </a:lnTo>
                  <a:lnTo>
                    <a:pt x="2470801" y="792343"/>
                  </a:lnTo>
                  <a:lnTo>
                    <a:pt x="2470801" y="785152"/>
                  </a:lnTo>
                  <a:lnTo>
                    <a:pt x="2474359" y="781597"/>
                  </a:lnTo>
                  <a:lnTo>
                    <a:pt x="2474359" y="778001"/>
                  </a:lnTo>
                  <a:lnTo>
                    <a:pt x="2474359" y="774446"/>
                  </a:lnTo>
                  <a:lnTo>
                    <a:pt x="2477959" y="770850"/>
                  </a:lnTo>
                  <a:lnTo>
                    <a:pt x="2477959" y="767295"/>
                  </a:lnTo>
                  <a:lnTo>
                    <a:pt x="2481517" y="763699"/>
                  </a:lnTo>
                  <a:lnTo>
                    <a:pt x="2481517" y="760022"/>
                  </a:lnTo>
                  <a:lnTo>
                    <a:pt x="2485117" y="756427"/>
                  </a:lnTo>
                  <a:lnTo>
                    <a:pt x="2485117" y="752872"/>
                  </a:lnTo>
                  <a:lnTo>
                    <a:pt x="2488716" y="752872"/>
                  </a:lnTo>
                  <a:lnTo>
                    <a:pt x="2488716" y="756427"/>
                  </a:lnTo>
                  <a:lnTo>
                    <a:pt x="2492274" y="756427"/>
                  </a:lnTo>
                  <a:lnTo>
                    <a:pt x="2492274" y="760022"/>
                  </a:lnTo>
                  <a:lnTo>
                    <a:pt x="2492274" y="767295"/>
                  </a:lnTo>
                  <a:lnTo>
                    <a:pt x="2495874" y="778001"/>
                  </a:lnTo>
                  <a:lnTo>
                    <a:pt x="2495874" y="785152"/>
                  </a:lnTo>
                  <a:lnTo>
                    <a:pt x="2499432" y="792343"/>
                  </a:lnTo>
                  <a:lnTo>
                    <a:pt x="2499432" y="785152"/>
                  </a:lnTo>
                  <a:lnTo>
                    <a:pt x="2503031" y="774446"/>
                  </a:lnTo>
                  <a:lnTo>
                    <a:pt x="2503031" y="767295"/>
                  </a:lnTo>
                  <a:lnTo>
                    <a:pt x="2506631" y="763699"/>
                  </a:lnTo>
                  <a:lnTo>
                    <a:pt x="2506631" y="760022"/>
                  </a:lnTo>
                  <a:lnTo>
                    <a:pt x="2510189" y="760022"/>
                  </a:lnTo>
                  <a:lnTo>
                    <a:pt x="2513788" y="763699"/>
                  </a:lnTo>
                  <a:lnTo>
                    <a:pt x="2513788" y="760022"/>
                  </a:lnTo>
                  <a:lnTo>
                    <a:pt x="2517347" y="756427"/>
                  </a:lnTo>
                  <a:lnTo>
                    <a:pt x="2521027" y="752872"/>
                  </a:lnTo>
                  <a:lnTo>
                    <a:pt x="2521027" y="749276"/>
                  </a:lnTo>
                  <a:lnTo>
                    <a:pt x="2524626" y="745721"/>
                  </a:lnTo>
                  <a:lnTo>
                    <a:pt x="2524626" y="752872"/>
                  </a:lnTo>
                  <a:lnTo>
                    <a:pt x="2528185" y="756427"/>
                  </a:lnTo>
                  <a:lnTo>
                    <a:pt x="2528185" y="760022"/>
                  </a:lnTo>
                  <a:lnTo>
                    <a:pt x="2531784" y="756427"/>
                  </a:lnTo>
                  <a:lnTo>
                    <a:pt x="2531784" y="752872"/>
                  </a:lnTo>
                  <a:lnTo>
                    <a:pt x="2531784" y="749276"/>
                  </a:lnTo>
                  <a:lnTo>
                    <a:pt x="2535383" y="745721"/>
                  </a:lnTo>
                  <a:lnTo>
                    <a:pt x="2535383" y="742125"/>
                  </a:lnTo>
                  <a:lnTo>
                    <a:pt x="2538942" y="742125"/>
                  </a:lnTo>
                  <a:lnTo>
                    <a:pt x="2538942" y="738529"/>
                  </a:lnTo>
                  <a:lnTo>
                    <a:pt x="2542541" y="734974"/>
                  </a:lnTo>
                  <a:lnTo>
                    <a:pt x="2546100" y="731378"/>
                  </a:lnTo>
                  <a:lnTo>
                    <a:pt x="2546100" y="727823"/>
                  </a:lnTo>
                  <a:lnTo>
                    <a:pt x="2549699" y="727823"/>
                  </a:lnTo>
                  <a:lnTo>
                    <a:pt x="2553298" y="731378"/>
                  </a:lnTo>
                  <a:lnTo>
                    <a:pt x="2556857" y="727823"/>
                  </a:lnTo>
                  <a:lnTo>
                    <a:pt x="2556857" y="720672"/>
                  </a:lnTo>
                  <a:lnTo>
                    <a:pt x="2556857" y="713481"/>
                  </a:lnTo>
                  <a:lnTo>
                    <a:pt x="2560456" y="709925"/>
                  </a:lnTo>
                  <a:lnTo>
                    <a:pt x="2564015" y="706330"/>
                  </a:lnTo>
                  <a:lnTo>
                    <a:pt x="2564015" y="702653"/>
                  </a:lnTo>
                  <a:lnTo>
                    <a:pt x="2567614" y="702653"/>
                  </a:lnTo>
                  <a:lnTo>
                    <a:pt x="2567614" y="699098"/>
                  </a:lnTo>
                  <a:lnTo>
                    <a:pt x="2571173" y="699098"/>
                  </a:lnTo>
                  <a:lnTo>
                    <a:pt x="2571173" y="695502"/>
                  </a:lnTo>
                  <a:lnTo>
                    <a:pt x="2574772" y="691906"/>
                  </a:lnTo>
                  <a:lnTo>
                    <a:pt x="2578371" y="688351"/>
                  </a:lnTo>
                  <a:lnTo>
                    <a:pt x="2578371" y="691906"/>
                  </a:lnTo>
                  <a:lnTo>
                    <a:pt x="2581930" y="691906"/>
                  </a:lnTo>
                  <a:lnTo>
                    <a:pt x="2581930" y="688351"/>
                  </a:lnTo>
                  <a:lnTo>
                    <a:pt x="2585529" y="684756"/>
                  </a:lnTo>
                  <a:lnTo>
                    <a:pt x="2585529" y="681200"/>
                  </a:lnTo>
                  <a:lnTo>
                    <a:pt x="2589088" y="681200"/>
                  </a:lnTo>
                  <a:lnTo>
                    <a:pt x="2589088" y="677605"/>
                  </a:lnTo>
                  <a:lnTo>
                    <a:pt x="2589088" y="674009"/>
                  </a:lnTo>
                  <a:lnTo>
                    <a:pt x="2592687" y="674009"/>
                  </a:lnTo>
                  <a:lnTo>
                    <a:pt x="2596286" y="670454"/>
                  </a:lnTo>
                  <a:lnTo>
                    <a:pt x="2596286" y="666858"/>
                  </a:lnTo>
                  <a:lnTo>
                    <a:pt x="2599845" y="666858"/>
                  </a:lnTo>
                  <a:lnTo>
                    <a:pt x="2599845" y="663303"/>
                  </a:lnTo>
                  <a:lnTo>
                    <a:pt x="2603444" y="659707"/>
                  </a:lnTo>
                  <a:lnTo>
                    <a:pt x="2603444" y="656152"/>
                  </a:lnTo>
                  <a:lnTo>
                    <a:pt x="2607003" y="652556"/>
                  </a:lnTo>
                  <a:lnTo>
                    <a:pt x="2607003" y="648960"/>
                  </a:lnTo>
                  <a:lnTo>
                    <a:pt x="2610602" y="645284"/>
                  </a:lnTo>
                  <a:lnTo>
                    <a:pt x="2610602" y="641728"/>
                  </a:lnTo>
                  <a:lnTo>
                    <a:pt x="2614160" y="641728"/>
                  </a:lnTo>
                  <a:lnTo>
                    <a:pt x="2614160" y="638133"/>
                  </a:lnTo>
                  <a:lnTo>
                    <a:pt x="2617840" y="634578"/>
                  </a:lnTo>
                  <a:lnTo>
                    <a:pt x="2621440" y="630982"/>
                  </a:lnTo>
                  <a:lnTo>
                    <a:pt x="2621440" y="627386"/>
                  </a:lnTo>
                  <a:lnTo>
                    <a:pt x="2625039" y="623831"/>
                  </a:lnTo>
                  <a:lnTo>
                    <a:pt x="2628597" y="623831"/>
                  </a:lnTo>
                  <a:lnTo>
                    <a:pt x="2628597" y="620235"/>
                  </a:lnTo>
                  <a:lnTo>
                    <a:pt x="2632197" y="616680"/>
                  </a:lnTo>
                  <a:lnTo>
                    <a:pt x="2635755" y="613084"/>
                  </a:lnTo>
                  <a:lnTo>
                    <a:pt x="2635755" y="609529"/>
                  </a:lnTo>
                  <a:lnTo>
                    <a:pt x="2639355" y="605933"/>
                  </a:lnTo>
                  <a:lnTo>
                    <a:pt x="2642954" y="602338"/>
                  </a:lnTo>
                  <a:lnTo>
                    <a:pt x="2642954" y="598782"/>
                  </a:lnTo>
                  <a:lnTo>
                    <a:pt x="2646512" y="595187"/>
                  </a:lnTo>
                  <a:lnTo>
                    <a:pt x="2646512" y="591631"/>
                  </a:lnTo>
                  <a:lnTo>
                    <a:pt x="2650112" y="587955"/>
                  </a:lnTo>
                  <a:lnTo>
                    <a:pt x="2650112" y="584359"/>
                  </a:lnTo>
                  <a:lnTo>
                    <a:pt x="2653670" y="580763"/>
                  </a:lnTo>
                  <a:lnTo>
                    <a:pt x="2653670" y="577208"/>
                  </a:lnTo>
                  <a:lnTo>
                    <a:pt x="2653670" y="573612"/>
                  </a:lnTo>
                  <a:lnTo>
                    <a:pt x="2657269" y="570057"/>
                  </a:lnTo>
                  <a:lnTo>
                    <a:pt x="2657269" y="566461"/>
                  </a:lnTo>
                  <a:lnTo>
                    <a:pt x="2660828" y="562866"/>
                  </a:lnTo>
                  <a:lnTo>
                    <a:pt x="2660828" y="559311"/>
                  </a:lnTo>
                  <a:lnTo>
                    <a:pt x="2664427" y="555715"/>
                  </a:lnTo>
                  <a:lnTo>
                    <a:pt x="2664427" y="552160"/>
                  </a:lnTo>
                  <a:lnTo>
                    <a:pt x="2668026" y="548564"/>
                  </a:lnTo>
                  <a:lnTo>
                    <a:pt x="2671585" y="545009"/>
                  </a:lnTo>
                  <a:lnTo>
                    <a:pt x="2671585" y="541413"/>
                  </a:lnTo>
                  <a:lnTo>
                    <a:pt x="2675184" y="541413"/>
                  </a:lnTo>
                  <a:lnTo>
                    <a:pt x="2675184" y="537817"/>
                  </a:lnTo>
                  <a:lnTo>
                    <a:pt x="2678743" y="537817"/>
                  </a:lnTo>
                  <a:lnTo>
                    <a:pt x="2678743" y="534262"/>
                  </a:lnTo>
                  <a:lnTo>
                    <a:pt x="2682342" y="534262"/>
                  </a:lnTo>
                  <a:lnTo>
                    <a:pt x="2682342" y="530666"/>
                  </a:lnTo>
                  <a:lnTo>
                    <a:pt x="2685941" y="530666"/>
                  </a:lnTo>
                  <a:lnTo>
                    <a:pt x="2685941" y="534262"/>
                  </a:lnTo>
                  <a:lnTo>
                    <a:pt x="2685941" y="541413"/>
                  </a:lnTo>
                  <a:lnTo>
                    <a:pt x="2689500" y="548564"/>
                  </a:lnTo>
                  <a:lnTo>
                    <a:pt x="2689500" y="559311"/>
                  </a:lnTo>
                  <a:lnTo>
                    <a:pt x="2693099" y="570057"/>
                  </a:lnTo>
                  <a:lnTo>
                    <a:pt x="2693099" y="580763"/>
                  </a:lnTo>
                  <a:lnTo>
                    <a:pt x="2693099" y="587955"/>
                  </a:lnTo>
                  <a:lnTo>
                    <a:pt x="2696658" y="591631"/>
                  </a:lnTo>
                  <a:lnTo>
                    <a:pt x="2696658" y="595187"/>
                  </a:lnTo>
                  <a:lnTo>
                    <a:pt x="2700257" y="595187"/>
                  </a:lnTo>
                  <a:lnTo>
                    <a:pt x="2700257" y="598782"/>
                  </a:lnTo>
                  <a:lnTo>
                    <a:pt x="2703816" y="609529"/>
                  </a:lnTo>
                  <a:lnTo>
                    <a:pt x="2703816" y="616680"/>
                  </a:lnTo>
                  <a:lnTo>
                    <a:pt x="2703816" y="623831"/>
                  </a:lnTo>
                  <a:lnTo>
                    <a:pt x="2707415" y="627386"/>
                  </a:lnTo>
                  <a:lnTo>
                    <a:pt x="2707415" y="623831"/>
                  </a:lnTo>
                  <a:lnTo>
                    <a:pt x="2711095" y="623831"/>
                  </a:lnTo>
                  <a:lnTo>
                    <a:pt x="2711095" y="616680"/>
                  </a:lnTo>
                  <a:lnTo>
                    <a:pt x="2711095" y="613084"/>
                  </a:lnTo>
                  <a:lnTo>
                    <a:pt x="2714694" y="609529"/>
                  </a:lnTo>
                  <a:lnTo>
                    <a:pt x="2718253" y="605933"/>
                  </a:lnTo>
                  <a:lnTo>
                    <a:pt x="2718253" y="602338"/>
                  </a:lnTo>
                  <a:lnTo>
                    <a:pt x="2718253" y="598782"/>
                  </a:lnTo>
                  <a:lnTo>
                    <a:pt x="2721852" y="591631"/>
                  </a:lnTo>
                  <a:lnTo>
                    <a:pt x="2721852" y="587955"/>
                  </a:lnTo>
                  <a:lnTo>
                    <a:pt x="2725411" y="584359"/>
                  </a:lnTo>
                  <a:lnTo>
                    <a:pt x="2725411" y="577208"/>
                  </a:lnTo>
                  <a:lnTo>
                    <a:pt x="2725411" y="573612"/>
                  </a:lnTo>
                  <a:lnTo>
                    <a:pt x="2729010" y="573612"/>
                  </a:lnTo>
                  <a:lnTo>
                    <a:pt x="2729010" y="570057"/>
                  </a:lnTo>
                  <a:lnTo>
                    <a:pt x="2732609" y="562866"/>
                  </a:lnTo>
                  <a:lnTo>
                    <a:pt x="2732609" y="559311"/>
                  </a:lnTo>
                  <a:lnTo>
                    <a:pt x="2736168" y="555715"/>
                  </a:lnTo>
                  <a:lnTo>
                    <a:pt x="2736168" y="552160"/>
                  </a:lnTo>
                  <a:lnTo>
                    <a:pt x="2736168" y="548564"/>
                  </a:lnTo>
                  <a:lnTo>
                    <a:pt x="2739767" y="548564"/>
                  </a:lnTo>
                  <a:lnTo>
                    <a:pt x="2739767" y="545009"/>
                  </a:lnTo>
                  <a:lnTo>
                    <a:pt x="2743326" y="541413"/>
                  </a:lnTo>
                  <a:lnTo>
                    <a:pt x="2743326" y="537817"/>
                  </a:lnTo>
                  <a:lnTo>
                    <a:pt x="2743326" y="534262"/>
                  </a:lnTo>
                  <a:lnTo>
                    <a:pt x="2746925" y="530666"/>
                  </a:lnTo>
                  <a:lnTo>
                    <a:pt x="2746925" y="526990"/>
                  </a:lnTo>
                  <a:lnTo>
                    <a:pt x="2750524" y="523434"/>
                  </a:lnTo>
                  <a:lnTo>
                    <a:pt x="2750524" y="519839"/>
                  </a:lnTo>
                  <a:lnTo>
                    <a:pt x="2754083" y="516243"/>
                  </a:lnTo>
                  <a:lnTo>
                    <a:pt x="2754083" y="512688"/>
                  </a:lnTo>
                  <a:lnTo>
                    <a:pt x="2757682" y="509092"/>
                  </a:lnTo>
                  <a:lnTo>
                    <a:pt x="2757682" y="505537"/>
                  </a:lnTo>
                  <a:lnTo>
                    <a:pt x="2761241" y="501941"/>
                  </a:lnTo>
                  <a:lnTo>
                    <a:pt x="2761241" y="498386"/>
                  </a:lnTo>
                  <a:lnTo>
                    <a:pt x="2764840" y="494790"/>
                  </a:lnTo>
                  <a:lnTo>
                    <a:pt x="2764840" y="491195"/>
                  </a:lnTo>
                  <a:lnTo>
                    <a:pt x="2768398" y="491195"/>
                  </a:lnTo>
                  <a:lnTo>
                    <a:pt x="2768398" y="487639"/>
                  </a:lnTo>
                  <a:lnTo>
                    <a:pt x="2768398" y="484044"/>
                  </a:lnTo>
                  <a:lnTo>
                    <a:pt x="2771998" y="484044"/>
                  </a:lnTo>
                  <a:lnTo>
                    <a:pt x="2771998" y="480488"/>
                  </a:lnTo>
                  <a:lnTo>
                    <a:pt x="2775597" y="480488"/>
                  </a:lnTo>
                  <a:lnTo>
                    <a:pt x="2775597" y="476893"/>
                  </a:lnTo>
                  <a:lnTo>
                    <a:pt x="2775597" y="473297"/>
                  </a:lnTo>
                  <a:lnTo>
                    <a:pt x="2779155" y="473297"/>
                  </a:lnTo>
                  <a:lnTo>
                    <a:pt x="2779155" y="466065"/>
                  </a:lnTo>
                  <a:lnTo>
                    <a:pt x="2782755" y="462469"/>
                  </a:lnTo>
                  <a:lnTo>
                    <a:pt x="2782755" y="458914"/>
                  </a:lnTo>
                  <a:lnTo>
                    <a:pt x="2782755" y="455318"/>
                  </a:lnTo>
                  <a:lnTo>
                    <a:pt x="2786313" y="448167"/>
                  </a:lnTo>
                  <a:lnTo>
                    <a:pt x="2786313" y="444572"/>
                  </a:lnTo>
                  <a:lnTo>
                    <a:pt x="2789912" y="441017"/>
                  </a:lnTo>
                  <a:lnTo>
                    <a:pt x="2789912" y="437421"/>
                  </a:lnTo>
                  <a:lnTo>
                    <a:pt x="2793512" y="430270"/>
                  </a:lnTo>
                  <a:lnTo>
                    <a:pt x="2793512" y="426674"/>
                  </a:lnTo>
                  <a:lnTo>
                    <a:pt x="2793512" y="423119"/>
                  </a:lnTo>
                  <a:lnTo>
                    <a:pt x="2797070" y="423119"/>
                  </a:lnTo>
                  <a:lnTo>
                    <a:pt x="2800670" y="426674"/>
                  </a:lnTo>
                  <a:lnTo>
                    <a:pt x="2800670" y="430270"/>
                  </a:lnTo>
                  <a:lnTo>
                    <a:pt x="2800670" y="437421"/>
                  </a:lnTo>
                  <a:lnTo>
                    <a:pt x="2804350" y="441017"/>
                  </a:lnTo>
                  <a:lnTo>
                    <a:pt x="2804350" y="444572"/>
                  </a:lnTo>
                  <a:lnTo>
                    <a:pt x="2807908" y="444572"/>
                  </a:lnTo>
                  <a:lnTo>
                    <a:pt x="2807908" y="441017"/>
                  </a:lnTo>
                  <a:lnTo>
                    <a:pt x="2811507" y="437421"/>
                  </a:lnTo>
                  <a:lnTo>
                    <a:pt x="2811507" y="441017"/>
                  </a:lnTo>
                  <a:lnTo>
                    <a:pt x="2815066" y="441017"/>
                  </a:lnTo>
                  <a:lnTo>
                    <a:pt x="2815066" y="437421"/>
                  </a:lnTo>
                  <a:lnTo>
                    <a:pt x="2818665" y="433866"/>
                  </a:lnTo>
                  <a:lnTo>
                    <a:pt x="2818665" y="430270"/>
                  </a:lnTo>
                  <a:lnTo>
                    <a:pt x="2822264" y="426674"/>
                  </a:lnTo>
                  <a:lnTo>
                    <a:pt x="2825823" y="430270"/>
                  </a:lnTo>
                  <a:lnTo>
                    <a:pt x="2825823" y="437421"/>
                  </a:lnTo>
                  <a:lnTo>
                    <a:pt x="2825823" y="451763"/>
                  </a:lnTo>
                  <a:lnTo>
                    <a:pt x="2829422" y="462469"/>
                  </a:lnTo>
                  <a:lnTo>
                    <a:pt x="2829422" y="469620"/>
                  </a:lnTo>
                  <a:lnTo>
                    <a:pt x="2832981" y="473297"/>
                  </a:lnTo>
                  <a:lnTo>
                    <a:pt x="2832981" y="466065"/>
                  </a:lnTo>
                  <a:lnTo>
                    <a:pt x="2836580" y="462469"/>
                  </a:lnTo>
                  <a:lnTo>
                    <a:pt x="2836580" y="455318"/>
                  </a:lnTo>
                  <a:lnTo>
                    <a:pt x="2840179" y="451763"/>
                  </a:lnTo>
                  <a:lnTo>
                    <a:pt x="2840179" y="448167"/>
                  </a:lnTo>
                  <a:lnTo>
                    <a:pt x="2843738" y="451763"/>
                  </a:lnTo>
                  <a:lnTo>
                    <a:pt x="2847337" y="448167"/>
                  </a:lnTo>
                  <a:lnTo>
                    <a:pt x="2847337" y="441017"/>
                  </a:lnTo>
                  <a:lnTo>
                    <a:pt x="2850896" y="430270"/>
                  </a:lnTo>
                  <a:lnTo>
                    <a:pt x="2850896" y="423119"/>
                  </a:lnTo>
                  <a:lnTo>
                    <a:pt x="2850896" y="412291"/>
                  </a:lnTo>
                  <a:lnTo>
                    <a:pt x="2854495" y="401545"/>
                  </a:lnTo>
                  <a:lnTo>
                    <a:pt x="2854495" y="390798"/>
                  </a:lnTo>
                  <a:lnTo>
                    <a:pt x="2858054" y="387243"/>
                  </a:lnTo>
                  <a:lnTo>
                    <a:pt x="2858054" y="383647"/>
                  </a:lnTo>
                  <a:lnTo>
                    <a:pt x="2858054" y="387243"/>
                  </a:lnTo>
                  <a:lnTo>
                    <a:pt x="2861653" y="383647"/>
                  </a:lnTo>
                  <a:lnTo>
                    <a:pt x="2861653" y="380051"/>
                  </a:lnTo>
                  <a:lnTo>
                    <a:pt x="2865252" y="372901"/>
                  </a:lnTo>
                  <a:lnTo>
                    <a:pt x="2865252" y="365750"/>
                  </a:lnTo>
                  <a:lnTo>
                    <a:pt x="2865252" y="354922"/>
                  </a:lnTo>
                  <a:lnTo>
                    <a:pt x="2868811" y="347771"/>
                  </a:lnTo>
                  <a:lnTo>
                    <a:pt x="2868811" y="344175"/>
                  </a:lnTo>
                  <a:lnTo>
                    <a:pt x="2872410" y="340620"/>
                  </a:lnTo>
                  <a:lnTo>
                    <a:pt x="2875969" y="337024"/>
                  </a:lnTo>
                  <a:lnTo>
                    <a:pt x="2875969" y="329873"/>
                  </a:lnTo>
                  <a:lnTo>
                    <a:pt x="2879568" y="319127"/>
                  </a:lnTo>
                  <a:lnTo>
                    <a:pt x="2879568" y="308380"/>
                  </a:lnTo>
                  <a:lnTo>
                    <a:pt x="2883167" y="293957"/>
                  </a:lnTo>
                  <a:lnTo>
                    <a:pt x="2883167" y="283251"/>
                  </a:lnTo>
                  <a:lnTo>
                    <a:pt x="2883167" y="268908"/>
                  </a:lnTo>
                  <a:lnTo>
                    <a:pt x="2886726" y="258202"/>
                  </a:lnTo>
                  <a:lnTo>
                    <a:pt x="2886726" y="251011"/>
                  </a:lnTo>
                  <a:lnTo>
                    <a:pt x="2890325" y="247456"/>
                  </a:lnTo>
                  <a:lnTo>
                    <a:pt x="2890325" y="243860"/>
                  </a:lnTo>
                  <a:lnTo>
                    <a:pt x="2893884" y="240305"/>
                  </a:lnTo>
                  <a:lnTo>
                    <a:pt x="2893884" y="236628"/>
                  </a:lnTo>
                  <a:lnTo>
                    <a:pt x="2897564" y="229477"/>
                  </a:lnTo>
                  <a:lnTo>
                    <a:pt x="2897564" y="218730"/>
                  </a:lnTo>
                  <a:lnTo>
                    <a:pt x="2897564" y="207984"/>
                  </a:lnTo>
                  <a:lnTo>
                    <a:pt x="2901163" y="200833"/>
                  </a:lnTo>
                  <a:lnTo>
                    <a:pt x="2901163" y="193682"/>
                  </a:lnTo>
                  <a:lnTo>
                    <a:pt x="2904722" y="190086"/>
                  </a:lnTo>
                  <a:lnTo>
                    <a:pt x="2904722" y="193682"/>
                  </a:lnTo>
                  <a:lnTo>
                    <a:pt x="2908321" y="190086"/>
                  </a:lnTo>
                  <a:lnTo>
                    <a:pt x="2911920" y="186531"/>
                  </a:lnTo>
                  <a:lnTo>
                    <a:pt x="2911920" y="190086"/>
                  </a:lnTo>
                  <a:lnTo>
                    <a:pt x="2915479" y="193682"/>
                  </a:lnTo>
                  <a:lnTo>
                    <a:pt x="2915479" y="197237"/>
                  </a:lnTo>
                  <a:lnTo>
                    <a:pt x="2915479" y="207984"/>
                  </a:lnTo>
                  <a:lnTo>
                    <a:pt x="2919078" y="218730"/>
                  </a:lnTo>
                  <a:lnTo>
                    <a:pt x="2919078" y="229477"/>
                  </a:lnTo>
                  <a:lnTo>
                    <a:pt x="2922636" y="240305"/>
                  </a:lnTo>
                  <a:lnTo>
                    <a:pt x="2922636" y="251011"/>
                  </a:lnTo>
                  <a:lnTo>
                    <a:pt x="2922636" y="261757"/>
                  </a:lnTo>
                  <a:lnTo>
                    <a:pt x="2926236" y="265353"/>
                  </a:lnTo>
                  <a:lnTo>
                    <a:pt x="2926236" y="258202"/>
                  </a:lnTo>
                  <a:lnTo>
                    <a:pt x="2929835" y="243860"/>
                  </a:lnTo>
                  <a:lnTo>
                    <a:pt x="2929835" y="229477"/>
                  </a:lnTo>
                  <a:lnTo>
                    <a:pt x="2929835" y="211579"/>
                  </a:lnTo>
                  <a:lnTo>
                    <a:pt x="2933393" y="197237"/>
                  </a:lnTo>
                  <a:lnTo>
                    <a:pt x="2933393" y="186531"/>
                  </a:lnTo>
                  <a:lnTo>
                    <a:pt x="2936993" y="179259"/>
                  </a:lnTo>
                  <a:lnTo>
                    <a:pt x="2936993" y="182935"/>
                  </a:lnTo>
                </a:path>
              </a:pathLst>
            </a:custGeom>
            <a:ln w="715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72237" y="3433408"/>
              <a:ext cx="2937510" cy="1362710"/>
            </a:xfrm>
            <a:custGeom>
              <a:avLst/>
              <a:gdLst/>
              <a:ahLst/>
              <a:cxnLst/>
              <a:rect l="l" t="t" r="r" b="b"/>
              <a:pathLst>
                <a:path w="2937509" h="1362710">
                  <a:moveTo>
                    <a:pt x="0" y="10827"/>
                  </a:moveTo>
                  <a:lnTo>
                    <a:pt x="10757" y="17978"/>
                  </a:lnTo>
                  <a:lnTo>
                    <a:pt x="21514" y="28724"/>
                  </a:lnTo>
                  <a:lnTo>
                    <a:pt x="35829" y="35875"/>
                  </a:lnTo>
                  <a:lnTo>
                    <a:pt x="46586" y="46622"/>
                  </a:lnTo>
                  <a:lnTo>
                    <a:pt x="57343" y="53773"/>
                  </a:lnTo>
                  <a:lnTo>
                    <a:pt x="68060" y="60924"/>
                  </a:lnTo>
                  <a:lnTo>
                    <a:pt x="82416" y="71751"/>
                  </a:lnTo>
                  <a:lnTo>
                    <a:pt x="93254" y="78902"/>
                  </a:lnTo>
                  <a:lnTo>
                    <a:pt x="104011" y="86053"/>
                  </a:lnTo>
                  <a:lnTo>
                    <a:pt x="118327" y="96800"/>
                  </a:lnTo>
                  <a:lnTo>
                    <a:pt x="129084" y="103951"/>
                  </a:lnTo>
                  <a:lnTo>
                    <a:pt x="139800" y="114698"/>
                  </a:lnTo>
                  <a:lnTo>
                    <a:pt x="150558" y="121849"/>
                  </a:lnTo>
                  <a:lnTo>
                    <a:pt x="164873" y="132676"/>
                  </a:lnTo>
                  <a:lnTo>
                    <a:pt x="175630" y="139867"/>
                  </a:lnTo>
                  <a:lnTo>
                    <a:pt x="186468" y="147018"/>
                  </a:lnTo>
                  <a:lnTo>
                    <a:pt x="200824" y="157765"/>
                  </a:lnTo>
                  <a:lnTo>
                    <a:pt x="211581" y="164916"/>
                  </a:lnTo>
                  <a:lnTo>
                    <a:pt x="222298" y="175622"/>
                  </a:lnTo>
                  <a:lnTo>
                    <a:pt x="233055" y="182814"/>
                  </a:lnTo>
                  <a:lnTo>
                    <a:pt x="247371" y="193641"/>
                  </a:lnTo>
                  <a:lnTo>
                    <a:pt x="258128" y="200792"/>
                  </a:lnTo>
                  <a:lnTo>
                    <a:pt x="268885" y="211539"/>
                  </a:lnTo>
                  <a:lnTo>
                    <a:pt x="283322" y="218690"/>
                  </a:lnTo>
                  <a:lnTo>
                    <a:pt x="294039" y="229436"/>
                  </a:lnTo>
                  <a:lnTo>
                    <a:pt x="304796" y="236587"/>
                  </a:lnTo>
                  <a:lnTo>
                    <a:pt x="315553" y="247415"/>
                  </a:lnTo>
                  <a:lnTo>
                    <a:pt x="329868" y="254566"/>
                  </a:lnTo>
                  <a:lnTo>
                    <a:pt x="340625" y="265312"/>
                  </a:lnTo>
                  <a:lnTo>
                    <a:pt x="351382" y="272463"/>
                  </a:lnTo>
                  <a:lnTo>
                    <a:pt x="362099" y="283210"/>
                  </a:lnTo>
                  <a:lnTo>
                    <a:pt x="376536" y="290361"/>
                  </a:lnTo>
                  <a:lnTo>
                    <a:pt x="387293" y="301189"/>
                  </a:lnTo>
                  <a:lnTo>
                    <a:pt x="398050" y="308340"/>
                  </a:lnTo>
                  <a:lnTo>
                    <a:pt x="412366" y="319086"/>
                  </a:lnTo>
                  <a:lnTo>
                    <a:pt x="423123" y="326237"/>
                  </a:lnTo>
                  <a:lnTo>
                    <a:pt x="433880" y="336984"/>
                  </a:lnTo>
                  <a:lnTo>
                    <a:pt x="444597" y="344135"/>
                  </a:lnTo>
                  <a:lnTo>
                    <a:pt x="459034" y="354881"/>
                  </a:lnTo>
                  <a:lnTo>
                    <a:pt x="469791" y="362154"/>
                  </a:lnTo>
                  <a:lnTo>
                    <a:pt x="480548" y="372860"/>
                  </a:lnTo>
                  <a:lnTo>
                    <a:pt x="494863" y="383606"/>
                  </a:lnTo>
                  <a:lnTo>
                    <a:pt x="505620" y="390757"/>
                  </a:lnTo>
                  <a:lnTo>
                    <a:pt x="516337" y="401504"/>
                  </a:lnTo>
                  <a:lnTo>
                    <a:pt x="527094" y="408655"/>
                  </a:lnTo>
                  <a:lnTo>
                    <a:pt x="541450" y="419483"/>
                  </a:lnTo>
                  <a:lnTo>
                    <a:pt x="552288" y="426674"/>
                  </a:lnTo>
                  <a:lnTo>
                    <a:pt x="563005" y="437380"/>
                  </a:lnTo>
                  <a:lnTo>
                    <a:pt x="573762" y="448127"/>
                  </a:lnTo>
                  <a:lnTo>
                    <a:pt x="588118" y="455278"/>
                  </a:lnTo>
                  <a:lnTo>
                    <a:pt x="591677" y="462429"/>
                  </a:lnTo>
                  <a:lnTo>
                    <a:pt x="598835" y="466024"/>
                  </a:lnTo>
                  <a:lnTo>
                    <a:pt x="605992" y="469620"/>
                  </a:lnTo>
                  <a:lnTo>
                    <a:pt x="609592" y="476852"/>
                  </a:lnTo>
                  <a:lnTo>
                    <a:pt x="616750" y="480448"/>
                  </a:lnTo>
                  <a:lnTo>
                    <a:pt x="623907" y="484003"/>
                  </a:lnTo>
                  <a:lnTo>
                    <a:pt x="627507" y="491194"/>
                  </a:lnTo>
                  <a:lnTo>
                    <a:pt x="634664" y="494750"/>
                  </a:lnTo>
                  <a:lnTo>
                    <a:pt x="641822" y="498345"/>
                  </a:lnTo>
                  <a:lnTo>
                    <a:pt x="645502" y="505496"/>
                  </a:lnTo>
                  <a:lnTo>
                    <a:pt x="652701" y="509051"/>
                  </a:lnTo>
                  <a:lnTo>
                    <a:pt x="656259" y="512647"/>
                  </a:lnTo>
                  <a:lnTo>
                    <a:pt x="663417" y="519798"/>
                  </a:lnTo>
                  <a:lnTo>
                    <a:pt x="670575" y="523394"/>
                  </a:lnTo>
                  <a:lnTo>
                    <a:pt x="674174" y="526949"/>
                  </a:lnTo>
                  <a:lnTo>
                    <a:pt x="681332" y="534221"/>
                  </a:lnTo>
                  <a:lnTo>
                    <a:pt x="688490" y="537817"/>
                  </a:lnTo>
                  <a:lnTo>
                    <a:pt x="692089" y="541372"/>
                  </a:lnTo>
                  <a:lnTo>
                    <a:pt x="699247" y="548523"/>
                  </a:lnTo>
                  <a:lnTo>
                    <a:pt x="706405" y="552119"/>
                  </a:lnTo>
                  <a:lnTo>
                    <a:pt x="710004" y="559270"/>
                  </a:lnTo>
                  <a:lnTo>
                    <a:pt x="717162" y="562866"/>
                  </a:lnTo>
                  <a:lnTo>
                    <a:pt x="720761" y="566421"/>
                  </a:lnTo>
                  <a:lnTo>
                    <a:pt x="727919" y="573572"/>
                  </a:lnTo>
                  <a:lnTo>
                    <a:pt x="735077" y="577168"/>
                  </a:lnTo>
                  <a:lnTo>
                    <a:pt x="738636" y="584318"/>
                  </a:lnTo>
                  <a:lnTo>
                    <a:pt x="745915" y="587914"/>
                  </a:lnTo>
                  <a:lnTo>
                    <a:pt x="753073" y="591591"/>
                  </a:lnTo>
                  <a:lnTo>
                    <a:pt x="756672" y="598742"/>
                  </a:lnTo>
                  <a:lnTo>
                    <a:pt x="763830" y="602297"/>
                  </a:lnTo>
                  <a:lnTo>
                    <a:pt x="770988" y="609488"/>
                  </a:lnTo>
                  <a:lnTo>
                    <a:pt x="774587" y="613044"/>
                  </a:lnTo>
                  <a:lnTo>
                    <a:pt x="781745" y="620195"/>
                  </a:lnTo>
                  <a:lnTo>
                    <a:pt x="788902" y="623790"/>
                  </a:lnTo>
                  <a:lnTo>
                    <a:pt x="792502" y="627386"/>
                  </a:lnTo>
                  <a:lnTo>
                    <a:pt x="799660" y="634537"/>
                  </a:lnTo>
                  <a:lnTo>
                    <a:pt x="803218" y="638092"/>
                  </a:lnTo>
                  <a:lnTo>
                    <a:pt x="810417" y="645243"/>
                  </a:lnTo>
                  <a:lnTo>
                    <a:pt x="817574" y="648839"/>
                  </a:lnTo>
                  <a:lnTo>
                    <a:pt x="821133" y="656111"/>
                  </a:lnTo>
                  <a:lnTo>
                    <a:pt x="828331" y="663262"/>
                  </a:lnTo>
                  <a:lnTo>
                    <a:pt x="835570" y="666817"/>
                  </a:lnTo>
                  <a:lnTo>
                    <a:pt x="839169" y="674009"/>
                  </a:lnTo>
                  <a:lnTo>
                    <a:pt x="846327" y="677564"/>
                  </a:lnTo>
                  <a:lnTo>
                    <a:pt x="853485" y="684715"/>
                  </a:lnTo>
                  <a:lnTo>
                    <a:pt x="857084" y="688311"/>
                  </a:lnTo>
                  <a:lnTo>
                    <a:pt x="864242" y="695462"/>
                  </a:lnTo>
                  <a:lnTo>
                    <a:pt x="867801" y="702612"/>
                  </a:lnTo>
                  <a:lnTo>
                    <a:pt x="874999" y="706208"/>
                  </a:lnTo>
                  <a:lnTo>
                    <a:pt x="882157" y="713440"/>
                  </a:lnTo>
                  <a:lnTo>
                    <a:pt x="885716" y="720631"/>
                  </a:lnTo>
                  <a:lnTo>
                    <a:pt x="892874" y="724187"/>
                  </a:lnTo>
                  <a:lnTo>
                    <a:pt x="900072" y="731338"/>
                  </a:lnTo>
                  <a:lnTo>
                    <a:pt x="903631" y="738529"/>
                  </a:lnTo>
                  <a:lnTo>
                    <a:pt x="910789" y="742084"/>
                  </a:lnTo>
                  <a:lnTo>
                    <a:pt x="917987" y="749235"/>
                  </a:lnTo>
                  <a:lnTo>
                    <a:pt x="921546" y="756386"/>
                  </a:lnTo>
                  <a:lnTo>
                    <a:pt x="928825" y="763578"/>
                  </a:lnTo>
                  <a:lnTo>
                    <a:pt x="932384" y="770809"/>
                  </a:lnTo>
                  <a:lnTo>
                    <a:pt x="939541" y="777960"/>
                  </a:lnTo>
                  <a:lnTo>
                    <a:pt x="946740" y="785152"/>
                  </a:lnTo>
                  <a:lnTo>
                    <a:pt x="950298" y="792303"/>
                  </a:lnTo>
                  <a:lnTo>
                    <a:pt x="957456" y="799454"/>
                  </a:lnTo>
                  <a:lnTo>
                    <a:pt x="964655" y="806605"/>
                  </a:lnTo>
                  <a:lnTo>
                    <a:pt x="968213" y="813756"/>
                  </a:lnTo>
                  <a:lnTo>
                    <a:pt x="975371" y="820907"/>
                  </a:lnTo>
                  <a:lnTo>
                    <a:pt x="982529" y="828179"/>
                  </a:lnTo>
                  <a:lnTo>
                    <a:pt x="986128" y="838925"/>
                  </a:lnTo>
                  <a:lnTo>
                    <a:pt x="993286" y="846076"/>
                  </a:lnTo>
                  <a:lnTo>
                    <a:pt x="1000444" y="856823"/>
                  </a:lnTo>
                  <a:lnTo>
                    <a:pt x="1004043" y="863974"/>
                  </a:lnTo>
                  <a:lnTo>
                    <a:pt x="1011201" y="874721"/>
                  </a:lnTo>
                  <a:lnTo>
                    <a:pt x="1014800" y="881872"/>
                  </a:lnTo>
                  <a:lnTo>
                    <a:pt x="1022039" y="892699"/>
                  </a:lnTo>
                  <a:lnTo>
                    <a:pt x="1029237" y="903446"/>
                  </a:lnTo>
                  <a:lnTo>
                    <a:pt x="1032796" y="914152"/>
                  </a:lnTo>
                  <a:lnTo>
                    <a:pt x="1039954" y="924899"/>
                  </a:lnTo>
                  <a:lnTo>
                    <a:pt x="1047112" y="939241"/>
                  </a:lnTo>
                  <a:lnTo>
                    <a:pt x="1050711" y="950068"/>
                  </a:lnTo>
                  <a:lnTo>
                    <a:pt x="1057869" y="964370"/>
                  </a:lnTo>
                  <a:lnTo>
                    <a:pt x="1065027" y="978672"/>
                  </a:lnTo>
                  <a:lnTo>
                    <a:pt x="1068626" y="993015"/>
                  </a:lnTo>
                  <a:lnTo>
                    <a:pt x="1075784" y="1010993"/>
                  </a:lnTo>
                  <a:lnTo>
                    <a:pt x="1079383" y="1028891"/>
                  </a:lnTo>
                  <a:lnTo>
                    <a:pt x="1086541" y="1046788"/>
                  </a:lnTo>
                  <a:lnTo>
                    <a:pt x="1093699" y="1068362"/>
                  </a:lnTo>
                  <a:lnTo>
                    <a:pt x="1097298" y="1093411"/>
                  </a:lnTo>
                  <a:lnTo>
                    <a:pt x="1104456" y="1118581"/>
                  </a:lnTo>
                  <a:lnTo>
                    <a:pt x="1111614" y="1150780"/>
                  </a:lnTo>
                  <a:lnTo>
                    <a:pt x="1115294" y="1183101"/>
                  </a:lnTo>
                  <a:lnTo>
                    <a:pt x="1122451" y="1222452"/>
                  </a:lnTo>
                  <a:lnTo>
                    <a:pt x="1129609" y="1265479"/>
                  </a:lnTo>
                  <a:lnTo>
                    <a:pt x="1133208" y="1312118"/>
                  </a:lnTo>
                  <a:lnTo>
                    <a:pt x="1140366" y="1355165"/>
                  </a:lnTo>
                  <a:lnTo>
                    <a:pt x="1147524" y="1362320"/>
                  </a:lnTo>
                  <a:lnTo>
                    <a:pt x="1151123" y="1333591"/>
                  </a:lnTo>
                  <a:lnTo>
                    <a:pt x="1158281" y="1286972"/>
                  </a:lnTo>
                  <a:lnTo>
                    <a:pt x="1161880" y="1236875"/>
                  </a:lnTo>
                  <a:lnTo>
                    <a:pt x="1169038" y="1190252"/>
                  </a:lnTo>
                  <a:lnTo>
                    <a:pt x="1176196" y="1150780"/>
                  </a:lnTo>
                  <a:lnTo>
                    <a:pt x="1179755" y="1132883"/>
                  </a:lnTo>
                  <a:lnTo>
                    <a:pt x="1179755" y="1114985"/>
                  </a:lnTo>
                  <a:lnTo>
                    <a:pt x="1183354" y="1097007"/>
                  </a:lnTo>
                  <a:lnTo>
                    <a:pt x="1186953" y="1082664"/>
                  </a:lnTo>
                  <a:lnTo>
                    <a:pt x="1190512" y="1068362"/>
                  </a:lnTo>
                  <a:lnTo>
                    <a:pt x="1194111" y="1053939"/>
                  </a:lnTo>
                  <a:lnTo>
                    <a:pt x="1194111" y="1039637"/>
                  </a:lnTo>
                  <a:lnTo>
                    <a:pt x="1197670" y="1028891"/>
                  </a:lnTo>
                  <a:lnTo>
                    <a:pt x="1201269" y="1014589"/>
                  </a:lnTo>
                  <a:lnTo>
                    <a:pt x="1204868" y="1003842"/>
                  </a:lnTo>
                  <a:lnTo>
                    <a:pt x="1208548" y="993015"/>
                  </a:lnTo>
                  <a:lnTo>
                    <a:pt x="1212107" y="982268"/>
                  </a:lnTo>
                  <a:lnTo>
                    <a:pt x="1212107" y="971521"/>
                  </a:lnTo>
                  <a:lnTo>
                    <a:pt x="1215706" y="960815"/>
                  </a:lnTo>
                  <a:lnTo>
                    <a:pt x="1219265" y="950068"/>
                  </a:lnTo>
                  <a:lnTo>
                    <a:pt x="1222864" y="939241"/>
                  </a:lnTo>
                  <a:lnTo>
                    <a:pt x="1226423" y="928494"/>
                  </a:lnTo>
                  <a:lnTo>
                    <a:pt x="1226423" y="921343"/>
                  </a:lnTo>
                  <a:lnTo>
                    <a:pt x="1230022" y="910597"/>
                  </a:lnTo>
                  <a:lnTo>
                    <a:pt x="1233621" y="899850"/>
                  </a:lnTo>
                  <a:lnTo>
                    <a:pt x="1237180" y="892699"/>
                  </a:lnTo>
                  <a:lnTo>
                    <a:pt x="1240779" y="881872"/>
                  </a:lnTo>
                  <a:lnTo>
                    <a:pt x="1244337" y="874721"/>
                  </a:lnTo>
                  <a:lnTo>
                    <a:pt x="1244337" y="863974"/>
                  </a:lnTo>
                  <a:lnTo>
                    <a:pt x="1247937" y="856823"/>
                  </a:lnTo>
                  <a:lnTo>
                    <a:pt x="1251536" y="849672"/>
                  </a:lnTo>
                  <a:lnTo>
                    <a:pt x="1255094" y="838925"/>
                  </a:lnTo>
                  <a:lnTo>
                    <a:pt x="1258694" y="831774"/>
                  </a:lnTo>
                  <a:lnTo>
                    <a:pt x="1258694" y="824583"/>
                  </a:lnTo>
                  <a:lnTo>
                    <a:pt x="1262252" y="813756"/>
                  </a:lnTo>
                  <a:lnTo>
                    <a:pt x="1265851" y="806605"/>
                  </a:lnTo>
                  <a:lnTo>
                    <a:pt x="1269410" y="799454"/>
                  </a:lnTo>
                  <a:lnTo>
                    <a:pt x="1273009" y="788707"/>
                  </a:lnTo>
                  <a:lnTo>
                    <a:pt x="1276609" y="781556"/>
                  </a:lnTo>
                  <a:lnTo>
                    <a:pt x="1276609" y="774405"/>
                  </a:lnTo>
                  <a:lnTo>
                    <a:pt x="1280167" y="767254"/>
                  </a:lnTo>
                  <a:lnTo>
                    <a:pt x="1283766" y="756386"/>
                  </a:lnTo>
                  <a:lnTo>
                    <a:pt x="1287325" y="749235"/>
                  </a:lnTo>
                  <a:lnTo>
                    <a:pt x="1290924" y="742084"/>
                  </a:lnTo>
                  <a:lnTo>
                    <a:pt x="1290924" y="731338"/>
                  </a:lnTo>
                  <a:lnTo>
                    <a:pt x="1294523" y="724187"/>
                  </a:lnTo>
                  <a:lnTo>
                    <a:pt x="1298082" y="713440"/>
                  </a:lnTo>
                  <a:lnTo>
                    <a:pt x="1301762" y="706208"/>
                  </a:lnTo>
                  <a:lnTo>
                    <a:pt x="1305361" y="699057"/>
                  </a:lnTo>
                  <a:lnTo>
                    <a:pt x="1308920" y="688311"/>
                  </a:lnTo>
                  <a:lnTo>
                    <a:pt x="1308920" y="681160"/>
                  </a:lnTo>
                  <a:lnTo>
                    <a:pt x="1312519" y="670413"/>
                  </a:lnTo>
                  <a:lnTo>
                    <a:pt x="1316118" y="659666"/>
                  </a:lnTo>
                  <a:lnTo>
                    <a:pt x="1319677" y="652515"/>
                  </a:lnTo>
                  <a:lnTo>
                    <a:pt x="1323276" y="641688"/>
                  </a:lnTo>
                  <a:lnTo>
                    <a:pt x="1326835" y="630941"/>
                  </a:lnTo>
                  <a:lnTo>
                    <a:pt x="1326835" y="620195"/>
                  </a:lnTo>
                  <a:lnTo>
                    <a:pt x="1330434" y="609488"/>
                  </a:lnTo>
                  <a:lnTo>
                    <a:pt x="1333993" y="598742"/>
                  </a:lnTo>
                  <a:lnTo>
                    <a:pt x="1337592" y="587914"/>
                  </a:lnTo>
                  <a:lnTo>
                    <a:pt x="1341191" y="577168"/>
                  </a:lnTo>
                  <a:lnTo>
                    <a:pt x="1341191" y="566421"/>
                  </a:lnTo>
                  <a:lnTo>
                    <a:pt x="1344750" y="552119"/>
                  </a:lnTo>
                  <a:lnTo>
                    <a:pt x="1348349" y="541372"/>
                  </a:lnTo>
                  <a:lnTo>
                    <a:pt x="1351908" y="526949"/>
                  </a:lnTo>
                  <a:lnTo>
                    <a:pt x="1355507" y="512647"/>
                  </a:lnTo>
                  <a:lnTo>
                    <a:pt x="1359106" y="498345"/>
                  </a:lnTo>
                  <a:lnTo>
                    <a:pt x="1359106" y="484003"/>
                  </a:lnTo>
                  <a:lnTo>
                    <a:pt x="1362665" y="466024"/>
                  </a:lnTo>
                  <a:lnTo>
                    <a:pt x="1366264" y="448127"/>
                  </a:lnTo>
                  <a:lnTo>
                    <a:pt x="1369823" y="430229"/>
                  </a:lnTo>
                  <a:lnTo>
                    <a:pt x="1373422" y="408655"/>
                  </a:lnTo>
                  <a:lnTo>
                    <a:pt x="1373422" y="390758"/>
                  </a:lnTo>
                  <a:lnTo>
                    <a:pt x="1376980" y="365709"/>
                  </a:lnTo>
                  <a:lnTo>
                    <a:pt x="1380580" y="344135"/>
                  </a:lnTo>
                  <a:lnTo>
                    <a:pt x="1384179" y="319086"/>
                  </a:lnTo>
                  <a:lnTo>
                    <a:pt x="1387737" y="290361"/>
                  </a:lnTo>
                  <a:lnTo>
                    <a:pt x="1391337" y="265313"/>
                  </a:lnTo>
                  <a:lnTo>
                    <a:pt x="1391337" y="243819"/>
                  </a:lnTo>
                  <a:lnTo>
                    <a:pt x="1394895" y="225841"/>
                  </a:lnTo>
                  <a:lnTo>
                    <a:pt x="1398575" y="215094"/>
                  </a:lnTo>
                  <a:lnTo>
                    <a:pt x="1402175" y="218690"/>
                  </a:lnTo>
                  <a:lnTo>
                    <a:pt x="1405774" y="232992"/>
                  </a:lnTo>
                  <a:lnTo>
                    <a:pt x="1405774" y="254566"/>
                  </a:lnTo>
                  <a:lnTo>
                    <a:pt x="1409332" y="279614"/>
                  </a:lnTo>
                  <a:lnTo>
                    <a:pt x="1412932" y="301189"/>
                  </a:lnTo>
                  <a:lnTo>
                    <a:pt x="1416490" y="326237"/>
                  </a:lnTo>
                  <a:lnTo>
                    <a:pt x="1420089" y="347730"/>
                  </a:lnTo>
                  <a:lnTo>
                    <a:pt x="1423648" y="369305"/>
                  </a:lnTo>
                  <a:lnTo>
                    <a:pt x="1423648" y="390758"/>
                  </a:lnTo>
                  <a:lnTo>
                    <a:pt x="1427247" y="408655"/>
                  </a:lnTo>
                  <a:lnTo>
                    <a:pt x="1430846" y="426674"/>
                  </a:lnTo>
                  <a:lnTo>
                    <a:pt x="1434405" y="444531"/>
                  </a:lnTo>
                  <a:lnTo>
                    <a:pt x="1438004" y="458874"/>
                  </a:lnTo>
                  <a:lnTo>
                    <a:pt x="1438004" y="476852"/>
                  </a:lnTo>
                  <a:lnTo>
                    <a:pt x="1441563" y="494750"/>
                  </a:lnTo>
                  <a:lnTo>
                    <a:pt x="1445162" y="512647"/>
                  </a:lnTo>
                  <a:lnTo>
                    <a:pt x="1448761" y="530545"/>
                  </a:lnTo>
                  <a:lnTo>
                    <a:pt x="1452320" y="548523"/>
                  </a:lnTo>
                  <a:lnTo>
                    <a:pt x="1455919" y="566421"/>
                  </a:lnTo>
                  <a:lnTo>
                    <a:pt x="1455919" y="580763"/>
                  </a:lnTo>
                  <a:lnTo>
                    <a:pt x="1459478" y="591591"/>
                  </a:lnTo>
                  <a:lnTo>
                    <a:pt x="1463077" y="598742"/>
                  </a:lnTo>
                  <a:lnTo>
                    <a:pt x="1466636" y="609488"/>
                  </a:lnTo>
                  <a:lnTo>
                    <a:pt x="1470235" y="616639"/>
                  </a:lnTo>
                  <a:lnTo>
                    <a:pt x="1470235" y="627386"/>
                  </a:lnTo>
                  <a:lnTo>
                    <a:pt x="1473834" y="634537"/>
                  </a:lnTo>
                  <a:lnTo>
                    <a:pt x="1477393" y="641688"/>
                  </a:lnTo>
                  <a:lnTo>
                    <a:pt x="1480992" y="652515"/>
                  </a:lnTo>
                  <a:lnTo>
                    <a:pt x="1484551" y="659666"/>
                  </a:lnTo>
                  <a:lnTo>
                    <a:pt x="1488150" y="666817"/>
                  </a:lnTo>
                  <a:lnTo>
                    <a:pt x="1488150" y="674009"/>
                  </a:lnTo>
                  <a:lnTo>
                    <a:pt x="1491830" y="681160"/>
                  </a:lnTo>
                  <a:lnTo>
                    <a:pt x="1495429" y="691906"/>
                  </a:lnTo>
                  <a:lnTo>
                    <a:pt x="1498988" y="699057"/>
                  </a:lnTo>
                  <a:lnTo>
                    <a:pt x="1502587" y="706208"/>
                  </a:lnTo>
                  <a:lnTo>
                    <a:pt x="1506146" y="713440"/>
                  </a:lnTo>
                  <a:lnTo>
                    <a:pt x="1506146" y="720631"/>
                  </a:lnTo>
                  <a:lnTo>
                    <a:pt x="1509745" y="731338"/>
                  </a:lnTo>
                  <a:lnTo>
                    <a:pt x="1513304" y="738529"/>
                  </a:lnTo>
                  <a:lnTo>
                    <a:pt x="1516903" y="745680"/>
                  </a:lnTo>
                  <a:lnTo>
                    <a:pt x="1520502" y="756386"/>
                  </a:lnTo>
                  <a:lnTo>
                    <a:pt x="1520502" y="763578"/>
                  </a:lnTo>
                  <a:lnTo>
                    <a:pt x="1524061" y="774405"/>
                  </a:lnTo>
                  <a:lnTo>
                    <a:pt x="1527660" y="781556"/>
                  </a:lnTo>
                  <a:lnTo>
                    <a:pt x="1531219" y="792303"/>
                  </a:lnTo>
                  <a:lnTo>
                    <a:pt x="1534818" y="803049"/>
                  </a:lnTo>
                  <a:lnTo>
                    <a:pt x="1538417" y="813756"/>
                  </a:lnTo>
                  <a:lnTo>
                    <a:pt x="1538417" y="824583"/>
                  </a:lnTo>
                  <a:lnTo>
                    <a:pt x="1541976" y="838925"/>
                  </a:lnTo>
                  <a:lnTo>
                    <a:pt x="1545575" y="853227"/>
                  </a:lnTo>
                  <a:lnTo>
                    <a:pt x="1549133" y="867529"/>
                  </a:lnTo>
                  <a:lnTo>
                    <a:pt x="1552733" y="885548"/>
                  </a:lnTo>
                  <a:lnTo>
                    <a:pt x="1552733" y="899850"/>
                  </a:lnTo>
                  <a:lnTo>
                    <a:pt x="1556291" y="910597"/>
                  </a:lnTo>
                  <a:lnTo>
                    <a:pt x="1559891" y="914152"/>
                  </a:lnTo>
                  <a:lnTo>
                    <a:pt x="1563490" y="896295"/>
                  </a:lnTo>
                  <a:lnTo>
                    <a:pt x="1567048" y="860378"/>
                  </a:lnTo>
                  <a:lnTo>
                    <a:pt x="1570648" y="803049"/>
                  </a:lnTo>
                  <a:lnTo>
                    <a:pt x="1570648" y="742084"/>
                  </a:lnTo>
                  <a:lnTo>
                    <a:pt x="1574206" y="681160"/>
                  </a:lnTo>
                  <a:lnTo>
                    <a:pt x="1577805" y="630941"/>
                  </a:lnTo>
                  <a:lnTo>
                    <a:pt x="1581405" y="602297"/>
                  </a:lnTo>
                  <a:lnTo>
                    <a:pt x="1585085" y="598742"/>
                  </a:lnTo>
                  <a:lnTo>
                    <a:pt x="1585085" y="605893"/>
                  </a:lnTo>
                  <a:lnTo>
                    <a:pt x="1588643" y="620195"/>
                  </a:lnTo>
                  <a:lnTo>
                    <a:pt x="1592242" y="634537"/>
                  </a:lnTo>
                  <a:lnTo>
                    <a:pt x="1595801" y="648839"/>
                  </a:lnTo>
                  <a:lnTo>
                    <a:pt x="1599400" y="659666"/>
                  </a:lnTo>
                  <a:lnTo>
                    <a:pt x="1602999" y="670413"/>
                  </a:lnTo>
                  <a:lnTo>
                    <a:pt x="1602999" y="677564"/>
                  </a:lnTo>
                  <a:lnTo>
                    <a:pt x="1606558" y="684715"/>
                  </a:lnTo>
                  <a:lnTo>
                    <a:pt x="1610157" y="691906"/>
                  </a:lnTo>
                  <a:lnTo>
                    <a:pt x="1613716" y="695462"/>
                  </a:lnTo>
                  <a:lnTo>
                    <a:pt x="1617315" y="699057"/>
                  </a:lnTo>
                  <a:lnTo>
                    <a:pt x="1620874" y="702613"/>
                  </a:lnTo>
                  <a:lnTo>
                    <a:pt x="1624473" y="699057"/>
                  </a:lnTo>
                  <a:lnTo>
                    <a:pt x="1628072" y="699057"/>
                  </a:lnTo>
                  <a:lnTo>
                    <a:pt x="1631631" y="691906"/>
                  </a:lnTo>
                  <a:lnTo>
                    <a:pt x="1635230" y="688311"/>
                  </a:lnTo>
                  <a:lnTo>
                    <a:pt x="1635230" y="681160"/>
                  </a:lnTo>
                  <a:lnTo>
                    <a:pt x="1638789" y="670413"/>
                  </a:lnTo>
                  <a:lnTo>
                    <a:pt x="1642388" y="659666"/>
                  </a:lnTo>
                  <a:lnTo>
                    <a:pt x="1645987" y="645243"/>
                  </a:lnTo>
                  <a:lnTo>
                    <a:pt x="1649546" y="627386"/>
                  </a:lnTo>
                  <a:lnTo>
                    <a:pt x="1649546" y="605893"/>
                  </a:lnTo>
                  <a:lnTo>
                    <a:pt x="1653145" y="580763"/>
                  </a:lnTo>
                  <a:lnTo>
                    <a:pt x="1656704" y="552119"/>
                  </a:lnTo>
                  <a:lnTo>
                    <a:pt x="1660303" y="519798"/>
                  </a:lnTo>
                  <a:lnTo>
                    <a:pt x="1663862" y="487599"/>
                  </a:lnTo>
                  <a:lnTo>
                    <a:pt x="1667461" y="462429"/>
                  </a:lnTo>
                  <a:lnTo>
                    <a:pt x="1671060" y="487599"/>
                  </a:lnTo>
                  <a:lnTo>
                    <a:pt x="1674619" y="526949"/>
                  </a:lnTo>
                  <a:lnTo>
                    <a:pt x="1678299" y="566421"/>
                  </a:lnTo>
                  <a:lnTo>
                    <a:pt x="1681898" y="605893"/>
                  </a:lnTo>
                  <a:lnTo>
                    <a:pt x="1685457" y="638092"/>
                  </a:lnTo>
                  <a:lnTo>
                    <a:pt x="1685457" y="666817"/>
                  </a:lnTo>
                  <a:lnTo>
                    <a:pt x="1689056" y="691906"/>
                  </a:lnTo>
                  <a:lnTo>
                    <a:pt x="1692655" y="713440"/>
                  </a:lnTo>
                  <a:lnTo>
                    <a:pt x="1696214" y="731338"/>
                  </a:lnTo>
                  <a:lnTo>
                    <a:pt x="1699813" y="745680"/>
                  </a:lnTo>
                  <a:lnTo>
                    <a:pt x="1699813" y="759982"/>
                  </a:lnTo>
                  <a:lnTo>
                    <a:pt x="1703371" y="770809"/>
                  </a:lnTo>
                  <a:lnTo>
                    <a:pt x="1706971" y="777960"/>
                  </a:lnTo>
                  <a:lnTo>
                    <a:pt x="1710529" y="785152"/>
                  </a:lnTo>
                  <a:lnTo>
                    <a:pt x="1714129" y="792303"/>
                  </a:lnTo>
                  <a:lnTo>
                    <a:pt x="1717728" y="795858"/>
                  </a:lnTo>
                  <a:lnTo>
                    <a:pt x="1717728" y="799454"/>
                  </a:lnTo>
                  <a:lnTo>
                    <a:pt x="1721286" y="799454"/>
                  </a:lnTo>
                  <a:lnTo>
                    <a:pt x="1724886" y="803049"/>
                  </a:lnTo>
                  <a:lnTo>
                    <a:pt x="1728444" y="803049"/>
                  </a:lnTo>
                  <a:lnTo>
                    <a:pt x="1732043" y="803049"/>
                  </a:lnTo>
                  <a:lnTo>
                    <a:pt x="1732043" y="799454"/>
                  </a:lnTo>
                  <a:lnTo>
                    <a:pt x="1735643" y="799454"/>
                  </a:lnTo>
                  <a:lnTo>
                    <a:pt x="1739201" y="795858"/>
                  </a:lnTo>
                  <a:lnTo>
                    <a:pt x="1742800" y="792303"/>
                  </a:lnTo>
                  <a:lnTo>
                    <a:pt x="1746359" y="788707"/>
                  </a:lnTo>
                  <a:lnTo>
                    <a:pt x="1749958" y="785152"/>
                  </a:lnTo>
                  <a:lnTo>
                    <a:pt x="1749958" y="777960"/>
                  </a:lnTo>
                  <a:lnTo>
                    <a:pt x="1753517" y="774405"/>
                  </a:lnTo>
                  <a:lnTo>
                    <a:pt x="1757116" y="767254"/>
                  </a:lnTo>
                  <a:lnTo>
                    <a:pt x="1760715" y="763578"/>
                  </a:lnTo>
                  <a:lnTo>
                    <a:pt x="1764274" y="756386"/>
                  </a:lnTo>
                  <a:lnTo>
                    <a:pt x="1764274" y="752831"/>
                  </a:lnTo>
                  <a:lnTo>
                    <a:pt x="1767873" y="745680"/>
                  </a:lnTo>
                  <a:lnTo>
                    <a:pt x="1767873" y="742084"/>
                  </a:lnTo>
                  <a:lnTo>
                    <a:pt x="1771553" y="738529"/>
                  </a:lnTo>
                  <a:lnTo>
                    <a:pt x="1771553" y="731338"/>
                  </a:lnTo>
                  <a:lnTo>
                    <a:pt x="1775112" y="727782"/>
                  </a:lnTo>
                  <a:lnTo>
                    <a:pt x="1775112" y="720631"/>
                  </a:lnTo>
                  <a:lnTo>
                    <a:pt x="1778711" y="713440"/>
                  </a:lnTo>
                  <a:lnTo>
                    <a:pt x="1782310" y="709885"/>
                  </a:lnTo>
                  <a:lnTo>
                    <a:pt x="1782310" y="702613"/>
                  </a:lnTo>
                  <a:lnTo>
                    <a:pt x="1785869" y="695462"/>
                  </a:lnTo>
                  <a:lnTo>
                    <a:pt x="1785869" y="688311"/>
                  </a:lnTo>
                  <a:lnTo>
                    <a:pt x="1789468" y="681160"/>
                  </a:lnTo>
                  <a:lnTo>
                    <a:pt x="1789468" y="674009"/>
                  </a:lnTo>
                  <a:lnTo>
                    <a:pt x="1793027" y="666817"/>
                  </a:lnTo>
                  <a:lnTo>
                    <a:pt x="1793027" y="659666"/>
                  </a:lnTo>
                  <a:lnTo>
                    <a:pt x="1796626" y="652515"/>
                  </a:lnTo>
                  <a:lnTo>
                    <a:pt x="1796626" y="645243"/>
                  </a:lnTo>
                  <a:lnTo>
                    <a:pt x="1800185" y="634537"/>
                  </a:lnTo>
                  <a:lnTo>
                    <a:pt x="1803784" y="627386"/>
                  </a:lnTo>
                  <a:lnTo>
                    <a:pt x="1803784" y="616639"/>
                  </a:lnTo>
                  <a:lnTo>
                    <a:pt x="1807383" y="609488"/>
                  </a:lnTo>
                  <a:lnTo>
                    <a:pt x="1807383" y="598742"/>
                  </a:lnTo>
                  <a:lnTo>
                    <a:pt x="1810942" y="587914"/>
                  </a:lnTo>
                  <a:lnTo>
                    <a:pt x="1810942" y="577168"/>
                  </a:lnTo>
                  <a:lnTo>
                    <a:pt x="1814541" y="562866"/>
                  </a:lnTo>
                  <a:lnTo>
                    <a:pt x="1814541" y="552119"/>
                  </a:lnTo>
                  <a:lnTo>
                    <a:pt x="1818100" y="537817"/>
                  </a:lnTo>
                  <a:lnTo>
                    <a:pt x="1818100" y="523394"/>
                  </a:lnTo>
                  <a:lnTo>
                    <a:pt x="1821699" y="509052"/>
                  </a:lnTo>
                  <a:lnTo>
                    <a:pt x="1825298" y="494750"/>
                  </a:lnTo>
                  <a:lnTo>
                    <a:pt x="1825298" y="476852"/>
                  </a:lnTo>
                  <a:lnTo>
                    <a:pt x="1828857" y="458874"/>
                  </a:lnTo>
                  <a:lnTo>
                    <a:pt x="1828857" y="437380"/>
                  </a:lnTo>
                  <a:lnTo>
                    <a:pt x="1832456" y="415806"/>
                  </a:lnTo>
                  <a:lnTo>
                    <a:pt x="1832456" y="390758"/>
                  </a:lnTo>
                  <a:lnTo>
                    <a:pt x="1836015" y="362154"/>
                  </a:lnTo>
                  <a:lnTo>
                    <a:pt x="1836015" y="333388"/>
                  </a:lnTo>
                  <a:lnTo>
                    <a:pt x="1839614" y="301189"/>
                  </a:lnTo>
                  <a:lnTo>
                    <a:pt x="1839614" y="261717"/>
                  </a:lnTo>
                  <a:lnTo>
                    <a:pt x="1843172" y="225841"/>
                  </a:lnTo>
                  <a:lnTo>
                    <a:pt x="1846772" y="190046"/>
                  </a:lnTo>
                  <a:lnTo>
                    <a:pt x="1846772" y="168471"/>
                  </a:lnTo>
                  <a:lnTo>
                    <a:pt x="1850371" y="172067"/>
                  </a:lnTo>
                  <a:lnTo>
                    <a:pt x="1850371" y="193641"/>
                  </a:lnTo>
                  <a:lnTo>
                    <a:pt x="1853929" y="225841"/>
                  </a:lnTo>
                  <a:lnTo>
                    <a:pt x="1853929" y="261717"/>
                  </a:lnTo>
                  <a:lnTo>
                    <a:pt x="1857529" y="286765"/>
                  </a:lnTo>
                  <a:lnTo>
                    <a:pt x="1857529" y="311935"/>
                  </a:lnTo>
                  <a:lnTo>
                    <a:pt x="1861087" y="333388"/>
                  </a:lnTo>
                  <a:lnTo>
                    <a:pt x="1864767" y="351286"/>
                  </a:lnTo>
                  <a:lnTo>
                    <a:pt x="1864767" y="365709"/>
                  </a:lnTo>
                  <a:lnTo>
                    <a:pt x="1868366" y="387202"/>
                  </a:lnTo>
                  <a:lnTo>
                    <a:pt x="1868367" y="415806"/>
                  </a:lnTo>
                  <a:lnTo>
                    <a:pt x="1871966" y="473175"/>
                  </a:lnTo>
                  <a:lnTo>
                    <a:pt x="1871966" y="559270"/>
                  </a:lnTo>
                  <a:lnTo>
                    <a:pt x="1875524" y="652515"/>
                  </a:lnTo>
                  <a:lnTo>
                    <a:pt x="1875524" y="727782"/>
                  </a:lnTo>
                  <a:lnTo>
                    <a:pt x="1879124" y="770809"/>
                  </a:lnTo>
                  <a:lnTo>
                    <a:pt x="1879124" y="792303"/>
                  </a:lnTo>
                  <a:lnTo>
                    <a:pt x="1882682" y="803049"/>
                  </a:lnTo>
                  <a:lnTo>
                    <a:pt x="1886281" y="817351"/>
                  </a:lnTo>
                  <a:lnTo>
                    <a:pt x="1886281" y="831774"/>
                  </a:lnTo>
                  <a:lnTo>
                    <a:pt x="1889881" y="849672"/>
                  </a:lnTo>
                  <a:lnTo>
                    <a:pt x="1889881" y="871125"/>
                  </a:lnTo>
                  <a:lnTo>
                    <a:pt x="1893439" y="896295"/>
                  </a:lnTo>
                  <a:lnTo>
                    <a:pt x="1893439" y="921343"/>
                  </a:lnTo>
                  <a:lnTo>
                    <a:pt x="1897039" y="939241"/>
                  </a:lnTo>
                  <a:lnTo>
                    <a:pt x="1900597" y="914152"/>
                  </a:lnTo>
                  <a:lnTo>
                    <a:pt x="1900597" y="863974"/>
                  </a:lnTo>
                  <a:lnTo>
                    <a:pt x="1904196" y="803049"/>
                  </a:lnTo>
                  <a:lnTo>
                    <a:pt x="1907755" y="742084"/>
                  </a:lnTo>
                  <a:lnTo>
                    <a:pt x="1907755" y="681160"/>
                  </a:lnTo>
                  <a:lnTo>
                    <a:pt x="1911354" y="623790"/>
                  </a:lnTo>
                  <a:lnTo>
                    <a:pt x="1911354" y="570017"/>
                  </a:lnTo>
                  <a:lnTo>
                    <a:pt x="1914953" y="523394"/>
                  </a:lnTo>
                  <a:lnTo>
                    <a:pt x="1914953" y="494750"/>
                  </a:lnTo>
                  <a:lnTo>
                    <a:pt x="1918512" y="487599"/>
                  </a:lnTo>
                  <a:lnTo>
                    <a:pt x="1918512" y="501901"/>
                  </a:lnTo>
                  <a:lnTo>
                    <a:pt x="1922111" y="534221"/>
                  </a:lnTo>
                  <a:lnTo>
                    <a:pt x="1922111" y="587914"/>
                  </a:lnTo>
                  <a:lnTo>
                    <a:pt x="1925670" y="652515"/>
                  </a:lnTo>
                  <a:lnTo>
                    <a:pt x="1929269" y="713440"/>
                  </a:lnTo>
                  <a:lnTo>
                    <a:pt x="1929269" y="749235"/>
                  </a:lnTo>
                  <a:lnTo>
                    <a:pt x="1932868" y="763578"/>
                  </a:lnTo>
                  <a:lnTo>
                    <a:pt x="1932868" y="767254"/>
                  </a:lnTo>
                  <a:lnTo>
                    <a:pt x="1936427" y="774405"/>
                  </a:lnTo>
                  <a:lnTo>
                    <a:pt x="1936427" y="785152"/>
                  </a:lnTo>
                  <a:lnTo>
                    <a:pt x="1940026" y="795858"/>
                  </a:lnTo>
                  <a:lnTo>
                    <a:pt x="1940026" y="806605"/>
                  </a:lnTo>
                  <a:lnTo>
                    <a:pt x="1943585" y="820907"/>
                  </a:lnTo>
                  <a:lnTo>
                    <a:pt x="1943585" y="835330"/>
                  </a:lnTo>
                  <a:lnTo>
                    <a:pt x="1947184" y="849672"/>
                  </a:lnTo>
                  <a:lnTo>
                    <a:pt x="1950743" y="856823"/>
                  </a:lnTo>
                  <a:lnTo>
                    <a:pt x="1954342" y="835330"/>
                  </a:lnTo>
                  <a:lnTo>
                    <a:pt x="1954342" y="792303"/>
                  </a:lnTo>
                  <a:lnTo>
                    <a:pt x="1957941" y="734933"/>
                  </a:lnTo>
                  <a:lnTo>
                    <a:pt x="1957941" y="663262"/>
                  </a:lnTo>
                  <a:lnTo>
                    <a:pt x="1961621" y="595146"/>
                  </a:lnTo>
                  <a:lnTo>
                    <a:pt x="1961621" y="537817"/>
                  </a:lnTo>
                  <a:lnTo>
                    <a:pt x="1965180" y="501901"/>
                  </a:lnTo>
                  <a:lnTo>
                    <a:pt x="1965180" y="480448"/>
                  </a:lnTo>
                  <a:lnTo>
                    <a:pt x="1968779" y="473175"/>
                  </a:lnTo>
                  <a:lnTo>
                    <a:pt x="1972338" y="469620"/>
                  </a:lnTo>
                  <a:lnTo>
                    <a:pt x="1972338" y="466025"/>
                  </a:lnTo>
                  <a:lnTo>
                    <a:pt x="1975937" y="455278"/>
                  </a:lnTo>
                  <a:lnTo>
                    <a:pt x="1975937" y="444531"/>
                  </a:lnTo>
                  <a:lnTo>
                    <a:pt x="1979536" y="426674"/>
                  </a:lnTo>
                  <a:lnTo>
                    <a:pt x="1979536" y="408655"/>
                  </a:lnTo>
                  <a:lnTo>
                    <a:pt x="1983095" y="390758"/>
                  </a:lnTo>
                  <a:lnTo>
                    <a:pt x="1983095" y="387202"/>
                  </a:lnTo>
                  <a:lnTo>
                    <a:pt x="1986694" y="401504"/>
                  </a:lnTo>
                  <a:lnTo>
                    <a:pt x="1986694" y="433825"/>
                  </a:lnTo>
                  <a:lnTo>
                    <a:pt x="1990253" y="473176"/>
                  </a:lnTo>
                  <a:lnTo>
                    <a:pt x="1993852" y="516243"/>
                  </a:lnTo>
                  <a:lnTo>
                    <a:pt x="1993852" y="555674"/>
                  </a:lnTo>
                  <a:lnTo>
                    <a:pt x="1997410" y="591591"/>
                  </a:lnTo>
                  <a:lnTo>
                    <a:pt x="1997410" y="623790"/>
                  </a:lnTo>
                  <a:lnTo>
                    <a:pt x="2001010" y="652515"/>
                  </a:lnTo>
                  <a:lnTo>
                    <a:pt x="2001010" y="677564"/>
                  </a:lnTo>
                  <a:lnTo>
                    <a:pt x="2004609" y="702613"/>
                  </a:lnTo>
                  <a:lnTo>
                    <a:pt x="2004609" y="720631"/>
                  </a:lnTo>
                  <a:lnTo>
                    <a:pt x="2008168" y="738529"/>
                  </a:lnTo>
                  <a:lnTo>
                    <a:pt x="2008168" y="756386"/>
                  </a:lnTo>
                  <a:lnTo>
                    <a:pt x="2011767" y="770809"/>
                  </a:lnTo>
                  <a:lnTo>
                    <a:pt x="2015325" y="781556"/>
                  </a:lnTo>
                  <a:lnTo>
                    <a:pt x="2015325" y="792303"/>
                  </a:lnTo>
                  <a:lnTo>
                    <a:pt x="2018925" y="799454"/>
                  </a:lnTo>
                  <a:lnTo>
                    <a:pt x="2018925" y="810200"/>
                  </a:lnTo>
                  <a:lnTo>
                    <a:pt x="2022524" y="813756"/>
                  </a:lnTo>
                  <a:lnTo>
                    <a:pt x="2022524" y="820907"/>
                  </a:lnTo>
                  <a:lnTo>
                    <a:pt x="2026082" y="824583"/>
                  </a:lnTo>
                  <a:lnTo>
                    <a:pt x="2026082" y="828179"/>
                  </a:lnTo>
                  <a:lnTo>
                    <a:pt x="2029682" y="831774"/>
                  </a:lnTo>
                  <a:lnTo>
                    <a:pt x="2033240" y="831774"/>
                  </a:lnTo>
                  <a:lnTo>
                    <a:pt x="2033240" y="835330"/>
                  </a:lnTo>
                  <a:lnTo>
                    <a:pt x="2036839" y="835330"/>
                  </a:lnTo>
                  <a:lnTo>
                    <a:pt x="2040398" y="835330"/>
                  </a:lnTo>
                  <a:lnTo>
                    <a:pt x="2040398" y="831774"/>
                  </a:lnTo>
                  <a:lnTo>
                    <a:pt x="2043997" y="831774"/>
                  </a:lnTo>
                  <a:lnTo>
                    <a:pt x="2043997" y="828179"/>
                  </a:lnTo>
                  <a:lnTo>
                    <a:pt x="2047597" y="824583"/>
                  </a:lnTo>
                  <a:lnTo>
                    <a:pt x="2047597" y="820907"/>
                  </a:lnTo>
                  <a:lnTo>
                    <a:pt x="2051155" y="820907"/>
                  </a:lnTo>
                  <a:lnTo>
                    <a:pt x="2054835" y="813756"/>
                  </a:lnTo>
                  <a:lnTo>
                    <a:pt x="2054835" y="810200"/>
                  </a:lnTo>
                  <a:lnTo>
                    <a:pt x="2058434" y="806605"/>
                  </a:lnTo>
                  <a:lnTo>
                    <a:pt x="2058434" y="803049"/>
                  </a:lnTo>
                  <a:lnTo>
                    <a:pt x="2061993" y="795858"/>
                  </a:lnTo>
                  <a:lnTo>
                    <a:pt x="2061993" y="792303"/>
                  </a:lnTo>
                  <a:lnTo>
                    <a:pt x="2065592" y="785152"/>
                  </a:lnTo>
                  <a:lnTo>
                    <a:pt x="2065592" y="777960"/>
                  </a:lnTo>
                  <a:lnTo>
                    <a:pt x="2069191" y="770809"/>
                  </a:lnTo>
                  <a:lnTo>
                    <a:pt x="2069191" y="763578"/>
                  </a:lnTo>
                  <a:lnTo>
                    <a:pt x="2072750" y="756386"/>
                  </a:lnTo>
                  <a:lnTo>
                    <a:pt x="2076349" y="745680"/>
                  </a:lnTo>
                  <a:lnTo>
                    <a:pt x="2076349" y="738529"/>
                  </a:lnTo>
                  <a:lnTo>
                    <a:pt x="2079908" y="727782"/>
                  </a:lnTo>
                  <a:lnTo>
                    <a:pt x="2079908" y="717036"/>
                  </a:lnTo>
                  <a:lnTo>
                    <a:pt x="2083507" y="706208"/>
                  </a:lnTo>
                  <a:lnTo>
                    <a:pt x="2083507" y="695462"/>
                  </a:lnTo>
                  <a:lnTo>
                    <a:pt x="2087066" y="681160"/>
                  </a:lnTo>
                  <a:lnTo>
                    <a:pt x="2087066" y="666817"/>
                  </a:lnTo>
                  <a:lnTo>
                    <a:pt x="2090665" y="652515"/>
                  </a:lnTo>
                  <a:lnTo>
                    <a:pt x="2090665" y="634537"/>
                  </a:lnTo>
                  <a:lnTo>
                    <a:pt x="2094264" y="616639"/>
                  </a:lnTo>
                  <a:lnTo>
                    <a:pt x="2097823" y="595146"/>
                  </a:lnTo>
                  <a:lnTo>
                    <a:pt x="2097823" y="573572"/>
                  </a:lnTo>
                  <a:lnTo>
                    <a:pt x="2101422" y="548523"/>
                  </a:lnTo>
                  <a:lnTo>
                    <a:pt x="2101422" y="519798"/>
                  </a:lnTo>
                  <a:lnTo>
                    <a:pt x="2104981" y="487599"/>
                  </a:lnTo>
                  <a:lnTo>
                    <a:pt x="2104981" y="458874"/>
                  </a:lnTo>
                  <a:lnTo>
                    <a:pt x="2108580" y="430229"/>
                  </a:lnTo>
                  <a:lnTo>
                    <a:pt x="2108580" y="419483"/>
                  </a:lnTo>
                  <a:lnTo>
                    <a:pt x="2112179" y="426674"/>
                  </a:lnTo>
                  <a:lnTo>
                    <a:pt x="2112179" y="455278"/>
                  </a:lnTo>
                  <a:lnTo>
                    <a:pt x="2115738" y="498345"/>
                  </a:lnTo>
                  <a:lnTo>
                    <a:pt x="2119337" y="541372"/>
                  </a:lnTo>
                  <a:lnTo>
                    <a:pt x="2119337" y="580763"/>
                  </a:lnTo>
                  <a:lnTo>
                    <a:pt x="2122896" y="613044"/>
                  </a:lnTo>
                  <a:lnTo>
                    <a:pt x="2122896" y="641688"/>
                  </a:lnTo>
                  <a:lnTo>
                    <a:pt x="2126495" y="659666"/>
                  </a:lnTo>
                  <a:lnTo>
                    <a:pt x="2126495" y="677564"/>
                  </a:lnTo>
                  <a:lnTo>
                    <a:pt x="2130054" y="684715"/>
                  </a:lnTo>
                  <a:lnTo>
                    <a:pt x="2130054" y="677564"/>
                  </a:lnTo>
                  <a:lnTo>
                    <a:pt x="2133653" y="648839"/>
                  </a:lnTo>
                  <a:lnTo>
                    <a:pt x="2133653" y="613044"/>
                  </a:lnTo>
                  <a:lnTo>
                    <a:pt x="2137252" y="577168"/>
                  </a:lnTo>
                  <a:lnTo>
                    <a:pt x="2140811" y="555674"/>
                  </a:lnTo>
                  <a:lnTo>
                    <a:pt x="2144410" y="577168"/>
                  </a:lnTo>
                  <a:lnTo>
                    <a:pt x="2144410" y="613044"/>
                  </a:lnTo>
                  <a:lnTo>
                    <a:pt x="2148090" y="652515"/>
                  </a:lnTo>
                  <a:lnTo>
                    <a:pt x="2148090" y="684715"/>
                  </a:lnTo>
                  <a:lnTo>
                    <a:pt x="2151649" y="713440"/>
                  </a:lnTo>
                  <a:lnTo>
                    <a:pt x="2151649" y="734933"/>
                  </a:lnTo>
                  <a:lnTo>
                    <a:pt x="2155248" y="752831"/>
                  </a:lnTo>
                  <a:lnTo>
                    <a:pt x="2155248" y="767254"/>
                  </a:lnTo>
                  <a:lnTo>
                    <a:pt x="2158847" y="774405"/>
                  </a:lnTo>
                  <a:lnTo>
                    <a:pt x="2162406" y="781556"/>
                  </a:lnTo>
                  <a:lnTo>
                    <a:pt x="2162406" y="785152"/>
                  </a:lnTo>
                  <a:lnTo>
                    <a:pt x="2166005" y="788707"/>
                  </a:lnTo>
                  <a:lnTo>
                    <a:pt x="2169563" y="788707"/>
                  </a:lnTo>
                  <a:lnTo>
                    <a:pt x="2169563" y="785152"/>
                  </a:lnTo>
                  <a:lnTo>
                    <a:pt x="2173163" y="785152"/>
                  </a:lnTo>
                  <a:lnTo>
                    <a:pt x="2173163" y="781556"/>
                  </a:lnTo>
                  <a:lnTo>
                    <a:pt x="2176762" y="774405"/>
                  </a:lnTo>
                  <a:lnTo>
                    <a:pt x="2176762" y="770809"/>
                  </a:lnTo>
                  <a:lnTo>
                    <a:pt x="2180320" y="763578"/>
                  </a:lnTo>
                  <a:lnTo>
                    <a:pt x="2183920" y="756386"/>
                  </a:lnTo>
                  <a:lnTo>
                    <a:pt x="2183920" y="749235"/>
                  </a:lnTo>
                  <a:lnTo>
                    <a:pt x="2187478" y="742084"/>
                  </a:lnTo>
                  <a:lnTo>
                    <a:pt x="2187478" y="731338"/>
                  </a:lnTo>
                  <a:lnTo>
                    <a:pt x="2191077" y="720631"/>
                  </a:lnTo>
                  <a:lnTo>
                    <a:pt x="2191077" y="709885"/>
                  </a:lnTo>
                  <a:lnTo>
                    <a:pt x="2194636" y="695462"/>
                  </a:lnTo>
                  <a:lnTo>
                    <a:pt x="2194636" y="681160"/>
                  </a:lnTo>
                  <a:lnTo>
                    <a:pt x="2198235" y="663262"/>
                  </a:lnTo>
                  <a:lnTo>
                    <a:pt x="2198235" y="641688"/>
                  </a:lnTo>
                  <a:lnTo>
                    <a:pt x="2201835" y="620195"/>
                  </a:lnTo>
                  <a:lnTo>
                    <a:pt x="2205393" y="595146"/>
                  </a:lnTo>
                  <a:lnTo>
                    <a:pt x="2205393" y="570017"/>
                  </a:lnTo>
                  <a:lnTo>
                    <a:pt x="2208992" y="552119"/>
                  </a:lnTo>
                  <a:lnTo>
                    <a:pt x="2212551" y="577168"/>
                  </a:lnTo>
                  <a:lnTo>
                    <a:pt x="2212551" y="616639"/>
                  </a:lnTo>
                  <a:lnTo>
                    <a:pt x="2216150" y="663262"/>
                  </a:lnTo>
                  <a:lnTo>
                    <a:pt x="2216150" y="702613"/>
                  </a:lnTo>
                  <a:lnTo>
                    <a:pt x="2219749" y="727782"/>
                  </a:lnTo>
                  <a:lnTo>
                    <a:pt x="2223308" y="731338"/>
                  </a:lnTo>
                  <a:lnTo>
                    <a:pt x="2223308" y="709885"/>
                  </a:lnTo>
                  <a:lnTo>
                    <a:pt x="2226907" y="677564"/>
                  </a:lnTo>
                  <a:lnTo>
                    <a:pt x="2226907" y="659666"/>
                  </a:lnTo>
                  <a:lnTo>
                    <a:pt x="2230466" y="663262"/>
                  </a:lnTo>
                  <a:lnTo>
                    <a:pt x="2230466" y="677564"/>
                  </a:lnTo>
                  <a:lnTo>
                    <a:pt x="2234065" y="695462"/>
                  </a:lnTo>
                  <a:lnTo>
                    <a:pt x="2234065" y="709885"/>
                  </a:lnTo>
                  <a:lnTo>
                    <a:pt x="2237624" y="717036"/>
                  </a:lnTo>
                  <a:lnTo>
                    <a:pt x="2237624" y="727782"/>
                  </a:lnTo>
                  <a:lnTo>
                    <a:pt x="2241304" y="731338"/>
                  </a:lnTo>
                  <a:lnTo>
                    <a:pt x="2244903" y="734933"/>
                  </a:lnTo>
                  <a:lnTo>
                    <a:pt x="2248502" y="734933"/>
                  </a:lnTo>
                  <a:lnTo>
                    <a:pt x="2252061" y="731338"/>
                  </a:lnTo>
                  <a:lnTo>
                    <a:pt x="2255660" y="727782"/>
                  </a:lnTo>
                  <a:lnTo>
                    <a:pt x="2255660" y="724187"/>
                  </a:lnTo>
                  <a:lnTo>
                    <a:pt x="2259219" y="717036"/>
                  </a:lnTo>
                  <a:lnTo>
                    <a:pt x="2259219" y="713440"/>
                  </a:lnTo>
                  <a:lnTo>
                    <a:pt x="2262818" y="706208"/>
                  </a:lnTo>
                  <a:lnTo>
                    <a:pt x="2266417" y="699057"/>
                  </a:lnTo>
                  <a:lnTo>
                    <a:pt x="2266417" y="691906"/>
                  </a:lnTo>
                  <a:lnTo>
                    <a:pt x="2269976" y="684715"/>
                  </a:lnTo>
                  <a:lnTo>
                    <a:pt x="2269976" y="674009"/>
                  </a:lnTo>
                  <a:lnTo>
                    <a:pt x="2273575" y="663262"/>
                  </a:lnTo>
                  <a:lnTo>
                    <a:pt x="2273575" y="652515"/>
                  </a:lnTo>
                  <a:lnTo>
                    <a:pt x="2277134" y="638092"/>
                  </a:lnTo>
                  <a:lnTo>
                    <a:pt x="2277134" y="623790"/>
                  </a:lnTo>
                  <a:lnTo>
                    <a:pt x="2280733" y="613044"/>
                  </a:lnTo>
                  <a:lnTo>
                    <a:pt x="2284292" y="638092"/>
                  </a:lnTo>
                  <a:lnTo>
                    <a:pt x="2287891" y="695462"/>
                  </a:lnTo>
                  <a:lnTo>
                    <a:pt x="2287891" y="781556"/>
                  </a:lnTo>
                  <a:lnTo>
                    <a:pt x="2291490" y="917748"/>
                  </a:lnTo>
                  <a:lnTo>
                    <a:pt x="2291490" y="1226007"/>
                  </a:lnTo>
                  <a:lnTo>
                    <a:pt x="2295049" y="960815"/>
                  </a:lnTo>
                  <a:lnTo>
                    <a:pt x="2295049" y="806605"/>
                  </a:lnTo>
                  <a:lnTo>
                    <a:pt x="2298648" y="742084"/>
                  </a:lnTo>
                  <a:lnTo>
                    <a:pt x="2298648" y="720631"/>
                  </a:lnTo>
                  <a:lnTo>
                    <a:pt x="2302207" y="713440"/>
                  </a:lnTo>
                  <a:lnTo>
                    <a:pt x="2302207" y="709885"/>
                  </a:lnTo>
                  <a:lnTo>
                    <a:pt x="2305806" y="709885"/>
                  </a:lnTo>
                  <a:lnTo>
                    <a:pt x="2309405" y="706208"/>
                  </a:lnTo>
                  <a:lnTo>
                    <a:pt x="2312964" y="702613"/>
                  </a:lnTo>
                  <a:lnTo>
                    <a:pt x="2312964" y="699057"/>
                  </a:lnTo>
                  <a:lnTo>
                    <a:pt x="2316563" y="695462"/>
                  </a:lnTo>
                  <a:lnTo>
                    <a:pt x="2316563" y="691906"/>
                  </a:lnTo>
                  <a:lnTo>
                    <a:pt x="2320121" y="688311"/>
                  </a:lnTo>
                  <a:lnTo>
                    <a:pt x="2320121" y="684715"/>
                  </a:lnTo>
                  <a:lnTo>
                    <a:pt x="2323721" y="677564"/>
                  </a:lnTo>
                  <a:lnTo>
                    <a:pt x="2323721" y="674009"/>
                  </a:lnTo>
                  <a:lnTo>
                    <a:pt x="2327279" y="666817"/>
                  </a:lnTo>
                  <a:lnTo>
                    <a:pt x="2330878" y="659666"/>
                  </a:lnTo>
                  <a:lnTo>
                    <a:pt x="2330878" y="652515"/>
                  </a:lnTo>
                  <a:lnTo>
                    <a:pt x="2334558" y="645243"/>
                  </a:lnTo>
                  <a:lnTo>
                    <a:pt x="2334558" y="638092"/>
                  </a:lnTo>
                  <a:lnTo>
                    <a:pt x="2338158" y="630941"/>
                  </a:lnTo>
                  <a:lnTo>
                    <a:pt x="2341716" y="656111"/>
                  </a:lnTo>
                  <a:lnTo>
                    <a:pt x="2341716" y="713440"/>
                  </a:lnTo>
                  <a:lnTo>
                    <a:pt x="2345316" y="817351"/>
                  </a:lnTo>
                  <a:lnTo>
                    <a:pt x="2345316" y="903446"/>
                  </a:lnTo>
                  <a:lnTo>
                    <a:pt x="2348874" y="806605"/>
                  </a:lnTo>
                  <a:lnTo>
                    <a:pt x="2352473" y="713440"/>
                  </a:lnTo>
                  <a:lnTo>
                    <a:pt x="2352473" y="677564"/>
                  </a:lnTo>
                  <a:lnTo>
                    <a:pt x="2352473" y="659666"/>
                  </a:lnTo>
                  <a:lnTo>
                    <a:pt x="2356073" y="648839"/>
                  </a:lnTo>
                  <a:lnTo>
                    <a:pt x="2356073" y="645243"/>
                  </a:lnTo>
                  <a:lnTo>
                    <a:pt x="2359631" y="641688"/>
                  </a:lnTo>
                  <a:lnTo>
                    <a:pt x="2359631" y="638092"/>
                  </a:lnTo>
                  <a:lnTo>
                    <a:pt x="2363230" y="638092"/>
                  </a:lnTo>
                  <a:lnTo>
                    <a:pt x="2363230" y="634537"/>
                  </a:lnTo>
                  <a:lnTo>
                    <a:pt x="2366789" y="634537"/>
                  </a:lnTo>
                  <a:lnTo>
                    <a:pt x="2366789" y="630941"/>
                  </a:lnTo>
                  <a:lnTo>
                    <a:pt x="2366789" y="627386"/>
                  </a:lnTo>
                  <a:lnTo>
                    <a:pt x="2370388" y="623790"/>
                  </a:lnTo>
                  <a:lnTo>
                    <a:pt x="2373947" y="620195"/>
                  </a:lnTo>
                  <a:lnTo>
                    <a:pt x="2373947" y="613044"/>
                  </a:lnTo>
                  <a:lnTo>
                    <a:pt x="2377546" y="609488"/>
                  </a:lnTo>
                  <a:lnTo>
                    <a:pt x="2377546" y="605893"/>
                  </a:lnTo>
                  <a:lnTo>
                    <a:pt x="2377546" y="598742"/>
                  </a:lnTo>
                  <a:lnTo>
                    <a:pt x="2381145" y="595146"/>
                  </a:lnTo>
                  <a:lnTo>
                    <a:pt x="2381145" y="591591"/>
                  </a:lnTo>
                  <a:lnTo>
                    <a:pt x="2384704" y="591591"/>
                  </a:lnTo>
                  <a:lnTo>
                    <a:pt x="2384704" y="598742"/>
                  </a:lnTo>
                  <a:lnTo>
                    <a:pt x="2384704" y="620195"/>
                  </a:lnTo>
                  <a:lnTo>
                    <a:pt x="2388303" y="663262"/>
                  </a:lnTo>
                  <a:lnTo>
                    <a:pt x="2388303" y="713440"/>
                  </a:lnTo>
                  <a:lnTo>
                    <a:pt x="2391862" y="738529"/>
                  </a:lnTo>
                  <a:lnTo>
                    <a:pt x="2391862" y="709885"/>
                  </a:lnTo>
                  <a:lnTo>
                    <a:pt x="2391862" y="663262"/>
                  </a:lnTo>
                  <a:lnTo>
                    <a:pt x="2395461" y="634537"/>
                  </a:lnTo>
                  <a:lnTo>
                    <a:pt x="2395461" y="616639"/>
                  </a:lnTo>
                  <a:lnTo>
                    <a:pt x="2399060" y="609488"/>
                  </a:lnTo>
                  <a:lnTo>
                    <a:pt x="2399060" y="602297"/>
                  </a:lnTo>
                  <a:lnTo>
                    <a:pt x="2402619" y="598742"/>
                  </a:lnTo>
                  <a:lnTo>
                    <a:pt x="2402619" y="595146"/>
                  </a:lnTo>
                  <a:lnTo>
                    <a:pt x="2406218" y="591591"/>
                  </a:lnTo>
                  <a:lnTo>
                    <a:pt x="2406218" y="587914"/>
                  </a:lnTo>
                  <a:lnTo>
                    <a:pt x="2409777" y="584319"/>
                  </a:lnTo>
                  <a:lnTo>
                    <a:pt x="2409777" y="580763"/>
                  </a:lnTo>
                  <a:lnTo>
                    <a:pt x="2409777" y="577168"/>
                  </a:lnTo>
                  <a:lnTo>
                    <a:pt x="2413376" y="573572"/>
                  </a:lnTo>
                  <a:lnTo>
                    <a:pt x="2413376" y="570017"/>
                  </a:lnTo>
                  <a:lnTo>
                    <a:pt x="2416935" y="566421"/>
                  </a:lnTo>
                  <a:lnTo>
                    <a:pt x="2416935" y="562866"/>
                  </a:lnTo>
                  <a:lnTo>
                    <a:pt x="2416935" y="559270"/>
                  </a:lnTo>
                  <a:lnTo>
                    <a:pt x="2420534" y="555674"/>
                  </a:lnTo>
                  <a:lnTo>
                    <a:pt x="2424133" y="559270"/>
                  </a:lnTo>
                  <a:lnTo>
                    <a:pt x="2424133" y="573572"/>
                  </a:lnTo>
                  <a:lnTo>
                    <a:pt x="2424133" y="587914"/>
                  </a:lnTo>
                  <a:lnTo>
                    <a:pt x="2427813" y="602297"/>
                  </a:lnTo>
                  <a:lnTo>
                    <a:pt x="2431372" y="595146"/>
                  </a:lnTo>
                  <a:lnTo>
                    <a:pt x="2431372" y="587914"/>
                  </a:lnTo>
                  <a:lnTo>
                    <a:pt x="2434971" y="587914"/>
                  </a:lnTo>
                  <a:lnTo>
                    <a:pt x="2434971" y="591591"/>
                  </a:lnTo>
                  <a:lnTo>
                    <a:pt x="2434971" y="595146"/>
                  </a:lnTo>
                  <a:lnTo>
                    <a:pt x="2438530" y="602297"/>
                  </a:lnTo>
                  <a:lnTo>
                    <a:pt x="2438530" y="605893"/>
                  </a:lnTo>
                  <a:lnTo>
                    <a:pt x="2442129" y="609488"/>
                  </a:lnTo>
                  <a:lnTo>
                    <a:pt x="2442129" y="613044"/>
                  </a:lnTo>
                  <a:lnTo>
                    <a:pt x="2445728" y="613044"/>
                  </a:lnTo>
                  <a:lnTo>
                    <a:pt x="2445728" y="609488"/>
                  </a:lnTo>
                  <a:lnTo>
                    <a:pt x="2449287" y="605893"/>
                  </a:lnTo>
                  <a:lnTo>
                    <a:pt x="2449287" y="602297"/>
                  </a:lnTo>
                  <a:lnTo>
                    <a:pt x="2449287" y="598742"/>
                  </a:lnTo>
                  <a:lnTo>
                    <a:pt x="2452886" y="595146"/>
                  </a:lnTo>
                  <a:lnTo>
                    <a:pt x="2452886" y="591591"/>
                  </a:lnTo>
                  <a:lnTo>
                    <a:pt x="2456445" y="587914"/>
                  </a:lnTo>
                  <a:lnTo>
                    <a:pt x="2456445" y="584319"/>
                  </a:lnTo>
                  <a:lnTo>
                    <a:pt x="2456445" y="580763"/>
                  </a:lnTo>
                  <a:lnTo>
                    <a:pt x="2460044" y="580763"/>
                  </a:lnTo>
                  <a:lnTo>
                    <a:pt x="2460044" y="584319"/>
                  </a:lnTo>
                  <a:lnTo>
                    <a:pt x="2463643" y="591591"/>
                  </a:lnTo>
                  <a:lnTo>
                    <a:pt x="2463643" y="595146"/>
                  </a:lnTo>
                  <a:lnTo>
                    <a:pt x="2467202" y="595146"/>
                  </a:lnTo>
                  <a:lnTo>
                    <a:pt x="2467202" y="591591"/>
                  </a:lnTo>
                  <a:lnTo>
                    <a:pt x="2467202" y="584319"/>
                  </a:lnTo>
                  <a:lnTo>
                    <a:pt x="2470801" y="580763"/>
                  </a:lnTo>
                  <a:lnTo>
                    <a:pt x="2470801" y="573572"/>
                  </a:lnTo>
                  <a:lnTo>
                    <a:pt x="2474359" y="570017"/>
                  </a:lnTo>
                  <a:lnTo>
                    <a:pt x="2474359" y="566421"/>
                  </a:lnTo>
                  <a:lnTo>
                    <a:pt x="2474359" y="562866"/>
                  </a:lnTo>
                  <a:lnTo>
                    <a:pt x="2477959" y="559270"/>
                  </a:lnTo>
                  <a:lnTo>
                    <a:pt x="2477959" y="555674"/>
                  </a:lnTo>
                  <a:lnTo>
                    <a:pt x="2481517" y="552119"/>
                  </a:lnTo>
                  <a:lnTo>
                    <a:pt x="2481517" y="548523"/>
                  </a:lnTo>
                  <a:lnTo>
                    <a:pt x="2481517" y="544968"/>
                  </a:lnTo>
                  <a:lnTo>
                    <a:pt x="2485116" y="541372"/>
                  </a:lnTo>
                  <a:lnTo>
                    <a:pt x="2488716" y="537817"/>
                  </a:lnTo>
                  <a:lnTo>
                    <a:pt x="2492274" y="537817"/>
                  </a:lnTo>
                  <a:lnTo>
                    <a:pt x="2492274" y="541372"/>
                  </a:lnTo>
                  <a:lnTo>
                    <a:pt x="2492274" y="544968"/>
                  </a:lnTo>
                  <a:lnTo>
                    <a:pt x="2495873" y="555674"/>
                  </a:lnTo>
                  <a:lnTo>
                    <a:pt x="2495873" y="562866"/>
                  </a:lnTo>
                  <a:lnTo>
                    <a:pt x="2499432" y="573572"/>
                  </a:lnTo>
                  <a:lnTo>
                    <a:pt x="2499432" y="577168"/>
                  </a:lnTo>
                  <a:lnTo>
                    <a:pt x="2499432" y="573572"/>
                  </a:lnTo>
                  <a:lnTo>
                    <a:pt x="2503031" y="562866"/>
                  </a:lnTo>
                  <a:lnTo>
                    <a:pt x="2503031" y="555674"/>
                  </a:lnTo>
                  <a:lnTo>
                    <a:pt x="2506631" y="552119"/>
                  </a:lnTo>
                  <a:lnTo>
                    <a:pt x="2506631" y="548523"/>
                  </a:lnTo>
                  <a:lnTo>
                    <a:pt x="2510189" y="548523"/>
                  </a:lnTo>
                  <a:lnTo>
                    <a:pt x="2513788" y="548523"/>
                  </a:lnTo>
                  <a:lnTo>
                    <a:pt x="2513788" y="544968"/>
                  </a:lnTo>
                  <a:lnTo>
                    <a:pt x="2517347" y="544968"/>
                  </a:lnTo>
                  <a:lnTo>
                    <a:pt x="2517347" y="541372"/>
                  </a:lnTo>
                  <a:lnTo>
                    <a:pt x="2521027" y="541372"/>
                  </a:lnTo>
                  <a:lnTo>
                    <a:pt x="2521027" y="537817"/>
                  </a:lnTo>
                  <a:lnTo>
                    <a:pt x="2524626" y="534221"/>
                  </a:lnTo>
                  <a:lnTo>
                    <a:pt x="2524626" y="537817"/>
                  </a:lnTo>
                  <a:lnTo>
                    <a:pt x="2528185" y="544968"/>
                  </a:lnTo>
                  <a:lnTo>
                    <a:pt x="2528185" y="548523"/>
                  </a:lnTo>
                  <a:lnTo>
                    <a:pt x="2531784" y="544968"/>
                  </a:lnTo>
                  <a:lnTo>
                    <a:pt x="2531784" y="541372"/>
                  </a:lnTo>
                  <a:lnTo>
                    <a:pt x="2531784" y="537817"/>
                  </a:lnTo>
                  <a:lnTo>
                    <a:pt x="2535383" y="534221"/>
                  </a:lnTo>
                  <a:lnTo>
                    <a:pt x="2535383" y="530545"/>
                  </a:lnTo>
                  <a:lnTo>
                    <a:pt x="2538942" y="530545"/>
                  </a:lnTo>
                  <a:lnTo>
                    <a:pt x="2538942" y="526949"/>
                  </a:lnTo>
                  <a:lnTo>
                    <a:pt x="2542541" y="523394"/>
                  </a:lnTo>
                  <a:lnTo>
                    <a:pt x="2546100" y="519798"/>
                  </a:lnTo>
                  <a:lnTo>
                    <a:pt x="2546100" y="516243"/>
                  </a:lnTo>
                  <a:lnTo>
                    <a:pt x="2549699" y="516243"/>
                  </a:lnTo>
                  <a:lnTo>
                    <a:pt x="2553298" y="516243"/>
                  </a:lnTo>
                  <a:lnTo>
                    <a:pt x="2553298" y="519798"/>
                  </a:lnTo>
                  <a:lnTo>
                    <a:pt x="2556857" y="512647"/>
                  </a:lnTo>
                  <a:lnTo>
                    <a:pt x="2556857" y="509052"/>
                  </a:lnTo>
                  <a:lnTo>
                    <a:pt x="2556857" y="505496"/>
                  </a:lnTo>
                  <a:lnTo>
                    <a:pt x="2560456" y="501901"/>
                  </a:lnTo>
                  <a:lnTo>
                    <a:pt x="2560456" y="498345"/>
                  </a:lnTo>
                  <a:lnTo>
                    <a:pt x="2564015" y="494750"/>
                  </a:lnTo>
                  <a:lnTo>
                    <a:pt x="2564015" y="491194"/>
                  </a:lnTo>
                  <a:lnTo>
                    <a:pt x="2567614" y="491194"/>
                  </a:lnTo>
                  <a:lnTo>
                    <a:pt x="2567614" y="487599"/>
                  </a:lnTo>
                  <a:lnTo>
                    <a:pt x="2571173" y="487599"/>
                  </a:lnTo>
                  <a:lnTo>
                    <a:pt x="2571173" y="484003"/>
                  </a:lnTo>
                  <a:lnTo>
                    <a:pt x="2574772" y="480448"/>
                  </a:lnTo>
                  <a:lnTo>
                    <a:pt x="2578371" y="480448"/>
                  </a:lnTo>
                  <a:lnTo>
                    <a:pt x="2581930" y="480448"/>
                  </a:lnTo>
                  <a:lnTo>
                    <a:pt x="2581930" y="476852"/>
                  </a:lnTo>
                  <a:lnTo>
                    <a:pt x="2585529" y="473176"/>
                  </a:lnTo>
                  <a:lnTo>
                    <a:pt x="2585529" y="469620"/>
                  </a:lnTo>
                  <a:lnTo>
                    <a:pt x="2589088" y="469620"/>
                  </a:lnTo>
                  <a:lnTo>
                    <a:pt x="2589088" y="466025"/>
                  </a:lnTo>
                  <a:lnTo>
                    <a:pt x="2589088" y="462429"/>
                  </a:lnTo>
                  <a:lnTo>
                    <a:pt x="2592687" y="462429"/>
                  </a:lnTo>
                  <a:lnTo>
                    <a:pt x="2592687" y="458874"/>
                  </a:lnTo>
                  <a:lnTo>
                    <a:pt x="2596286" y="458874"/>
                  </a:lnTo>
                  <a:lnTo>
                    <a:pt x="2596286" y="455278"/>
                  </a:lnTo>
                  <a:lnTo>
                    <a:pt x="2599845" y="451723"/>
                  </a:lnTo>
                  <a:lnTo>
                    <a:pt x="2599845" y="448127"/>
                  </a:lnTo>
                  <a:lnTo>
                    <a:pt x="2603444" y="448127"/>
                  </a:lnTo>
                  <a:lnTo>
                    <a:pt x="2603444" y="444531"/>
                  </a:lnTo>
                  <a:lnTo>
                    <a:pt x="2603444" y="440976"/>
                  </a:lnTo>
                  <a:lnTo>
                    <a:pt x="2607003" y="437380"/>
                  </a:lnTo>
                  <a:lnTo>
                    <a:pt x="2607003" y="433825"/>
                  </a:lnTo>
                  <a:lnTo>
                    <a:pt x="2610602" y="430229"/>
                  </a:lnTo>
                  <a:lnTo>
                    <a:pt x="2614160" y="426674"/>
                  </a:lnTo>
                  <a:lnTo>
                    <a:pt x="2614160" y="423078"/>
                  </a:lnTo>
                  <a:lnTo>
                    <a:pt x="2617840" y="423078"/>
                  </a:lnTo>
                  <a:lnTo>
                    <a:pt x="2617840" y="419483"/>
                  </a:lnTo>
                  <a:lnTo>
                    <a:pt x="2621440" y="419483"/>
                  </a:lnTo>
                  <a:lnTo>
                    <a:pt x="2621440" y="415806"/>
                  </a:lnTo>
                  <a:lnTo>
                    <a:pt x="2625039" y="412251"/>
                  </a:lnTo>
                  <a:lnTo>
                    <a:pt x="2628597" y="408655"/>
                  </a:lnTo>
                  <a:lnTo>
                    <a:pt x="2632197" y="405100"/>
                  </a:lnTo>
                  <a:lnTo>
                    <a:pt x="2632197" y="401504"/>
                  </a:lnTo>
                  <a:lnTo>
                    <a:pt x="2635755" y="401504"/>
                  </a:lnTo>
                  <a:lnTo>
                    <a:pt x="2635755" y="397909"/>
                  </a:lnTo>
                  <a:lnTo>
                    <a:pt x="2635755" y="394353"/>
                  </a:lnTo>
                  <a:lnTo>
                    <a:pt x="2639354" y="394353"/>
                  </a:lnTo>
                  <a:lnTo>
                    <a:pt x="2639354" y="390758"/>
                  </a:lnTo>
                  <a:lnTo>
                    <a:pt x="2642954" y="387202"/>
                  </a:lnTo>
                  <a:lnTo>
                    <a:pt x="2646512" y="383607"/>
                  </a:lnTo>
                  <a:lnTo>
                    <a:pt x="2646512" y="380051"/>
                  </a:lnTo>
                  <a:lnTo>
                    <a:pt x="2646512" y="376456"/>
                  </a:lnTo>
                  <a:lnTo>
                    <a:pt x="2650112" y="372860"/>
                  </a:lnTo>
                  <a:lnTo>
                    <a:pt x="2650112" y="369305"/>
                  </a:lnTo>
                  <a:lnTo>
                    <a:pt x="2653670" y="365709"/>
                  </a:lnTo>
                  <a:lnTo>
                    <a:pt x="2653670" y="362154"/>
                  </a:lnTo>
                  <a:lnTo>
                    <a:pt x="2653670" y="358477"/>
                  </a:lnTo>
                  <a:lnTo>
                    <a:pt x="2657269" y="358477"/>
                  </a:lnTo>
                  <a:lnTo>
                    <a:pt x="2657269" y="354882"/>
                  </a:lnTo>
                  <a:lnTo>
                    <a:pt x="2660828" y="351286"/>
                  </a:lnTo>
                  <a:lnTo>
                    <a:pt x="2660828" y="347731"/>
                  </a:lnTo>
                  <a:lnTo>
                    <a:pt x="2660828" y="344135"/>
                  </a:lnTo>
                  <a:lnTo>
                    <a:pt x="2664427" y="340580"/>
                  </a:lnTo>
                  <a:lnTo>
                    <a:pt x="2664427" y="336984"/>
                  </a:lnTo>
                  <a:lnTo>
                    <a:pt x="2668026" y="333388"/>
                  </a:lnTo>
                  <a:lnTo>
                    <a:pt x="2671585" y="329833"/>
                  </a:lnTo>
                  <a:lnTo>
                    <a:pt x="2671585" y="326237"/>
                  </a:lnTo>
                  <a:lnTo>
                    <a:pt x="2675184" y="326237"/>
                  </a:lnTo>
                  <a:lnTo>
                    <a:pt x="2675184" y="322682"/>
                  </a:lnTo>
                  <a:lnTo>
                    <a:pt x="2678743" y="322682"/>
                  </a:lnTo>
                  <a:lnTo>
                    <a:pt x="2678743" y="319086"/>
                  </a:lnTo>
                  <a:lnTo>
                    <a:pt x="2682342" y="322682"/>
                  </a:lnTo>
                  <a:lnTo>
                    <a:pt x="2685941" y="322682"/>
                  </a:lnTo>
                  <a:lnTo>
                    <a:pt x="2685941" y="329833"/>
                  </a:lnTo>
                  <a:lnTo>
                    <a:pt x="2689500" y="336984"/>
                  </a:lnTo>
                  <a:lnTo>
                    <a:pt x="2689500" y="351286"/>
                  </a:lnTo>
                  <a:lnTo>
                    <a:pt x="2693099" y="362154"/>
                  </a:lnTo>
                  <a:lnTo>
                    <a:pt x="2693099" y="376456"/>
                  </a:lnTo>
                  <a:lnTo>
                    <a:pt x="2693099" y="387202"/>
                  </a:lnTo>
                  <a:lnTo>
                    <a:pt x="2696658" y="390758"/>
                  </a:lnTo>
                  <a:lnTo>
                    <a:pt x="2696658" y="394353"/>
                  </a:lnTo>
                  <a:lnTo>
                    <a:pt x="2700257" y="397909"/>
                  </a:lnTo>
                  <a:lnTo>
                    <a:pt x="2700257" y="405100"/>
                  </a:lnTo>
                  <a:lnTo>
                    <a:pt x="2703816" y="415806"/>
                  </a:lnTo>
                  <a:lnTo>
                    <a:pt x="2703816" y="426674"/>
                  </a:lnTo>
                  <a:lnTo>
                    <a:pt x="2703816" y="433825"/>
                  </a:lnTo>
                  <a:lnTo>
                    <a:pt x="2707415" y="437380"/>
                  </a:lnTo>
                  <a:lnTo>
                    <a:pt x="2711095" y="430229"/>
                  </a:lnTo>
                  <a:lnTo>
                    <a:pt x="2711095" y="426674"/>
                  </a:lnTo>
                  <a:lnTo>
                    <a:pt x="2711095" y="423078"/>
                  </a:lnTo>
                  <a:lnTo>
                    <a:pt x="2714694" y="419483"/>
                  </a:lnTo>
                  <a:lnTo>
                    <a:pt x="2714694" y="415806"/>
                  </a:lnTo>
                  <a:lnTo>
                    <a:pt x="2718253" y="415806"/>
                  </a:lnTo>
                  <a:lnTo>
                    <a:pt x="2718253" y="412251"/>
                  </a:lnTo>
                  <a:lnTo>
                    <a:pt x="2718253" y="405100"/>
                  </a:lnTo>
                  <a:lnTo>
                    <a:pt x="2721852" y="401504"/>
                  </a:lnTo>
                  <a:lnTo>
                    <a:pt x="2721852" y="397909"/>
                  </a:lnTo>
                  <a:lnTo>
                    <a:pt x="2725411" y="394353"/>
                  </a:lnTo>
                  <a:lnTo>
                    <a:pt x="2725411" y="390758"/>
                  </a:lnTo>
                  <a:lnTo>
                    <a:pt x="2725411" y="387202"/>
                  </a:lnTo>
                  <a:lnTo>
                    <a:pt x="2729010" y="380051"/>
                  </a:lnTo>
                  <a:lnTo>
                    <a:pt x="2729010" y="376456"/>
                  </a:lnTo>
                  <a:lnTo>
                    <a:pt x="2732609" y="372860"/>
                  </a:lnTo>
                  <a:lnTo>
                    <a:pt x="2732609" y="369305"/>
                  </a:lnTo>
                  <a:lnTo>
                    <a:pt x="2736168" y="365709"/>
                  </a:lnTo>
                  <a:lnTo>
                    <a:pt x="2736168" y="362154"/>
                  </a:lnTo>
                  <a:lnTo>
                    <a:pt x="2736168" y="358477"/>
                  </a:lnTo>
                  <a:lnTo>
                    <a:pt x="2739767" y="354882"/>
                  </a:lnTo>
                  <a:lnTo>
                    <a:pt x="2739767" y="351286"/>
                  </a:lnTo>
                  <a:lnTo>
                    <a:pt x="2743326" y="347731"/>
                  </a:lnTo>
                  <a:lnTo>
                    <a:pt x="2743326" y="344135"/>
                  </a:lnTo>
                  <a:lnTo>
                    <a:pt x="2746925" y="340580"/>
                  </a:lnTo>
                  <a:lnTo>
                    <a:pt x="2746925" y="336984"/>
                  </a:lnTo>
                  <a:lnTo>
                    <a:pt x="2750524" y="333388"/>
                  </a:lnTo>
                  <a:lnTo>
                    <a:pt x="2750524" y="329833"/>
                  </a:lnTo>
                  <a:lnTo>
                    <a:pt x="2750524" y="326237"/>
                  </a:lnTo>
                  <a:lnTo>
                    <a:pt x="2754083" y="322682"/>
                  </a:lnTo>
                  <a:lnTo>
                    <a:pt x="2754083" y="319086"/>
                  </a:lnTo>
                  <a:lnTo>
                    <a:pt x="2757682" y="315531"/>
                  </a:lnTo>
                  <a:lnTo>
                    <a:pt x="2761241" y="311935"/>
                  </a:lnTo>
                  <a:lnTo>
                    <a:pt x="2761241" y="308340"/>
                  </a:lnTo>
                  <a:lnTo>
                    <a:pt x="2761241" y="304784"/>
                  </a:lnTo>
                  <a:lnTo>
                    <a:pt x="2764840" y="304784"/>
                  </a:lnTo>
                  <a:lnTo>
                    <a:pt x="2764840" y="301189"/>
                  </a:lnTo>
                  <a:lnTo>
                    <a:pt x="2768398" y="301189"/>
                  </a:lnTo>
                  <a:lnTo>
                    <a:pt x="2768398" y="297512"/>
                  </a:lnTo>
                  <a:lnTo>
                    <a:pt x="2771998" y="297512"/>
                  </a:lnTo>
                  <a:lnTo>
                    <a:pt x="2771998" y="293957"/>
                  </a:lnTo>
                  <a:lnTo>
                    <a:pt x="2775597" y="293957"/>
                  </a:lnTo>
                  <a:lnTo>
                    <a:pt x="2775597" y="290361"/>
                  </a:lnTo>
                  <a:lnTo>
                    <a:pt x="2779155" y="286766"/>
                  </a:lnTo>
                  <a:lnTo>
                    <a:pt x="2779155" y="283210"/>
                  </a:lnTo>
                  <a:lnTo>
                    <a:pt x="2782755" y="279615"/>
                  </a:lnTo>
                  <a:lnTo>
                    <a:pt x="2782755" y="272464"/>
                  </a:lnTo>
                  <a:lnTo>
                    <a:pt x="2782755" y="268908"/>
                  </a:lnTo>
                  <a:lnTo>
                    <a:pt x="2786313" y="265313"/>
                  </a:lnTo>
                  <a:lnTo>
                    <a:pt x="2786313" y="261717"/>
                  </a:lnTo>
                  <a:lnTo>
                    <a:pt x="2789912" y="258162"/>
                  </a:lnTo>
                  <a:lnTo>
                    <a:pt x="2789912" y="251011"/>
                  </a:lnTo>
                  <a:lnTo>
                    <a:pt x="2793512" y="247415"/>
                  </a:lnTo>
                  <a:lnTo>
                    <a:pt x="2793512" y="243819"/>
                  </a:lnTo>
                  <a:lnTo>
                    <a:pt x="2793512" y="240143"/>
                  </a:lnTo>
                  <a:lnTo>
                    <a:pt x="2797070" y="240143"/>
                  </a:lnTo>
                  <a:lnTo>
                    <a:pt x="2800669" y="240143"/>
                  </a:lnTo>
                  <a:lnTo>
                    <a:pt x="2800669" y="243819"/>
                  </a:lnTo>
                  <a:lnTo>
                    <a:pt x="2800669" y="247415"/>
                  </a:lnTo>
                  <a:lnTo>
                    <a:pt x="2804350" y="254566"/>
                  </a:lnTo>
                  <a:lnTo>
                    <a:pt x="2804350" y="258162"/>
                  </a:lnTo>
                  <a:lnTo>
                    <a:pt x="2807908" y="261717"/>
                  </a:lnTo>
                  <a:lnTo>
                    <a:pt x="2807908" y="258162"/>
                  </a:lnTo>
                  <a:lnTo>
                    <a:pt x="2811507" y="251011"/>
                  </a:lnTo>
                  <a:lnTo>
                    <a:pt x="2811507" y="247415"/>
                  </a:lnTo>
                  <a:lnTo>
                    <a:pt x="2815066" y="247415"/>
                  </a:lnTo>
                  <a:lnTo>
                    <a:pt x="2815066" y="243819"/>
                  </a:lnTo>
                  <a:lnTo>
                    <a:pt x="2815066" y="240143"/>
                  </a:lnTo>
                  <a:lnTo>
                    <a:pt x="2818665" y="232992"/>
                  </a:lnTo>
                  <a:lnTo>
                    <a:pt x="2818665" y="222286"/>
                  </a:lnTo>
                  <a:lnTo>
                    <a:pt x="2822264" y="218690"/>
                  </a:lnTo>
                  <a:lnTo>
                    <a:pt x="2822264" y="222286"/>
                  </a:lnTo>
                  <a:lnTo>
                    <a:pt x="2825823" y="232992"/>
                  </a:lnTo>
                  <a:lnTo>
                    <a:pt x="2825823" y="251011"/>
                  </a:lnTo>
                  <a:lnTo>
                    <a:pt x="2825823" y="272464"/>
                  </a:lnTo>
                  <a:lnTo>
                    <a:pt x="2829422" y="297512"/>
                  </a:lnTo>
                  <a:lnTo>
                    <a:pt x="2829422" y="311935"/>
                  </a:lnTo>
                  <a:lnTo>
                    <a:pt x="2832981" y="315531"/>
                  </a:lnTo>
                  <a:lnTo>
                    <a:pt x="2832981" y="308340"/>
                  </a:lnTo>
                  <a:lnTo>
                    <a:pt x="2832981" y="301189"/>
                  </a:lnTo>
                  <a:lnTo>
                    <a:pt x="2836580" y="293957"/>
                  </a:lnTo>
                  <a:lnTo>
                    <a:pt x="2836580" y="286766"/>
                  </a:lnTo>
                  <a:lnTo>
                    <a:pt x="2840179" y="283210"/>
                  </a:lnTo>
                  <a:lnTo>
                    <a:pt x="2843738" y="286766"/>
                  </a:lnTo>
                  <a:lnTo>
                    <a:pt x="2843738" y="279615"/>
                  </a:lnTo>
                  <a:lnTo>
                    <a:pt x="2847337" y="272464"/>
                  </a:lnTo>
                  <a:lnTo>
                    <a:pt x="2847337" y="261717"/>
                  </a:lnTo>
                  <a:lnTo>
                    <a:pt x="2850896" y="254566"/>
                  </a:lnTo>
                  <a:lnTo>
                    <a:pt x="2850896" y="243819"/>
                  </a:lnTo>
                  <a:lnTo>
                    <a:pt x="2850896" y="236588"/>
                  </a:lnTo>
                  <a:lnTo>
                    <a:pt x="2854495" y="229437"/>
                  </a:lnTo>
                  <a:lnTo>
                    <a:pt x="2854495" y="222286"/>
                  </a:lnTo>
                  <a:lnTo>
                    <a:pt x="2858054" y="215094"/>
                  </a:lnTo>
                  <a:lnTo>
                    <a:pt x="2858054" y="211539"/>
                  </a:lnTo>
                  <a:lnTo>
                    <a:pt x="2861653" y="211539"/>
                  </a:lnTo>
                  <a:lnTo>
                    <a:pt x="2861653" y="207943"/>
                  </a:lnTo>
                  <a:lnTo>
                    <a:pt x="2865252" y="200792"/>
                  </a:lnTo>
                  <a:lnTo>
                    <a:pt x="2865252" y="193641"/>
                  </a:lnTo>
                  <a:lnTo>
                    <a:pt x="2865252" y="182814"/>
                  </a:lnTo>
                  <a:lnTo>
                    <a:pt x="2868811" y="172067"/>
                  </a:lnTo>
                  <a:lnTo>
                    <a:pt x="2868811" y="164916"/>
                  </a:lnTo>
                  <a:lnTo>
                    <a:pt x="2872410" y="154170"/>
                  </a:lnTo>
                  <a:lnTo>
                    <a:pt x="2872410" y="147019"/>
                  </a:lnTo>
                  <a:lnTo>
                    <a:pt x="2872410" y="139868"/>
                  </a:lnTo>
                  <a:lnTo>
                    <a:pt x="2875969" y="139868"/>
                  </a:lnTo>
                  <a:lnTo>
                    <a:pt x="2875969" y="136272"/>
                  </a:lnTo>
                  <a:lnTo>
                    <a:pt x="2879568" y="132676"/>
                  </a:lnTo>
                  <a:lnTo>
                    <a:pt x="2879568" y="121849"/>
                  </a:lnTo>
                  <a:lnTo>
                    <a:pt x="2883167" y="107547"/>
                  </a:lnTo>
                  <a:lnTo>
                    <a:pt x="2883167" y="93245"/>
                  </a:lnTo>
                  <a:lnTo>
                    <a:pt x="2883167" y="78903"/>
                  </a:lnTo>
                  <a:lnTo>
                    <a:pt x="2886726" y="64479"/>
                  </a:lnTo>
                  <a:lnTo>
                    <a:pt x="2886726" y="53773"/>
                  </a:lnTo>
                  <a:lnTo>
                    <a:pt x="2890325" y="46622"/>
                  </a:lnTo>
                  <a:lnTo>
                    <a:pt x="2890325" y="50177"/>
                  </a:lnTo>
                  <a:lnTo>
                    <a:pt x="2893884" y="57328"/>
                  </a:lnTo>
                  <a:lnTo>
                    <a:pt x="2897564" y="50177"/>
                  </a:lnTo>
                  <a:lnTo>
                    <a:pt x="2897564" y="43027"/>
                  </a:lnTo>
                  <a:lnTo>
                    <a:pt x="2897564" y="28725"/>
                  </a:lnTo>
                  <a:lnTo>
                    <a:pt x="2901163" y="17978"/>
                  </a:lnTo>
                  <a:lnTo>
                    <a:pt x="2901163" y="7150"/>
                  </a:lnTo>
                  <a:lnTo>
                    <a:pt x="2904721" y="0"/>
                  </a:lnTo>
                  <a:lnTo>
                    <a:pt x="2908321" y="0"/>
                  </a:lnTo>
                  <a:lnTo>
                    <a:pt x="2911920" y="0"/>
                  </a:lnTo>
                  <a:lnTo>
                    <a:pt x="2911920" y="3555"/>
                  </a:lnTo>
                  <a:lnTo>
                    <a:pt x="2915479" y="10827"/>
                  </a:lnTo>
                  <a:lnTo>
                    <a:pt x="2915479" y="21533"/>
                  </a:lnTo>
                  <a:lnTo>
                    <a:pt x="2915479" y="35876"/>
                  </a:lnTo>
                  <a:lnTo>
                    <a:pt x="2919078" y="57328"/>
                  </a:lnTo>
                  <a:lnTo>
                    <a:pt x="2919078" y="82498"/>
                  </a:lnTo>
                  <a:lnTo>
                    <a:pt x="2922636" y="111143"/>
                  </a:lnTo>
                  <a:lnTo>
                    <a:pt x="2922636" y="147019"/>
                  </a:lnTo>
                  <a:lnTo>
                    <a:pt x="2922636" y="172067"/>
                  </a:lnTo>
                  <a:lnTo>
                    <a:pt x="2926236" y="179218"/>
                  </a:lnTo>
                  <a:lnTo>
                    <a:pt x="2926236" y="161321"/>
                  </a:lnTo>
                  <a:lnTo>
                    <a:pt x="2929835" y="139868"/>
                  </a:lnTo>
                  <a:lnTo>
                    <a:pt x="2929835" y="114698"/>
                  </a:lnTo>
                  <a:lnTo>
                    <a:pt x="2929835" y="93245"/>
                  </a:lnTo>
                  <a:lnTo>
                    <a:pt x="2933393" y="75347"/>
                  </a:lnTo>
                  <a:lnTo>
                    <a:pt x="2933393" y="64479"/>
                  </a:lnTo>
                  <a:lnTo>
                    <a:pt x="2936993" y="53773"/>
                  </a:lnTo>
                  <a:lnTo>
                    <a:pt x="2936993" y="46622"/>
                  </a:lnTo>
                </a:path>
              </a:pathLst>
            </a:custGeom>
            <a:ln w="715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02106" y="5089689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951" y="0"/>
                  </a:lnTo>
                </a:path>
              </a:pathLst>
            </a:custGeom>
            <a:ln w="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754767" y="5089689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829" y="0"/>
                  </a:lnTo>
                </a:path>
              </a:pathLst>
            </a:custGeom>
            <a:ln w="7157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07468" y="5089690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5829" y="0"/>
                  </a:lnTo>
                </a:path>
              </a:pathLst>
            </a:custGeom>
            <a:ln w="7157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5161147" y="5051840"/>
            <a:ext cx="1838325" cy="68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64845" algn="l"/>
                <a:tab pos="1317625" algn="l"/>
              </a:tabLst>
            </a:pPr>
            <a:r>
              <a:rPr sz="250" dirty="0">
                <a:latin typeface="Arial"/>
                <a:cs typeface="Arial"/>
              </a:rPr>
              <a:t>[H3-H2</a:t>
            </a:r>
            <a:r>
              <a:rPr sz="250" spc="275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[corto</a:t>
            </a:r>
            <a:r>
              <a:rPr sz="250" spc="114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X1X2X3]</a:t>
            </a:r>
            <a:r>
              <a:rPr sz="250" spc="110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(tap3)]</a:t>
            </a:r>
            <a:r>
              <a:rPr sz="250" dirty="0">
                <a:latin typeface="Arial"/>
                <a:cs typeface="Arial"/>
              </a:rPr>
              <a:t>	[H1-H3</a:t>
            </a:r>
            <a:r>
              <a:rPr sz="250" spc="275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[corto</a:t>
            </a:r>
            <a:r>
              <a:rPr sz="250" spc="114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X1X2X3]</a:t>
            </a:r>
            <a:r>
              <a:rPr sz="250" spc="110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(tap3)]</a:t>
            </a:r>
            <a:r>
              <a:rPr sz="250" dirty="0">
                <a:latin typeface="Arial"/>
                <a:cs typeface="Arial"/>
              </a:rPr>
              <a:t>	[H2-H1</a:t>
            </a:r>
            <a:r>
              <a:rPr sz="250" spc="275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[corto</a:t>
            </a:r>
            <a:r>
              <a:rPr sz="250" spc="114" dirty="0">
                <a:latin typeface="Arial"/>
                <a:cs typeface="Arial"/>
              </a:rPr>
              <a:t> </a:t>
            </a:r>
            <a:r>
              <a:rPr sz="250" dirty="0">
                <a:latin typeface="Arial"/>
                <a:cs typeface="Arial"/>
              </a:rPr>
              <a:t>X1X2X3]</a:t>
            </a:r>
            <a:r>
              <a:rPr sz="250" spc="110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(tap3)]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8183879" y="3073803"/>
            <a:ext cx="3438525" cy="2096135"/>
            <a:chOff x="8183879" y="3073803"/>
            <a:chExt cx="3438525" cy="2096135"/>
          </a:xfrm>
        </p:grpSpPr>
        <p:sp>
          <p:nvSpPr>
            <p:cNvPr id="72" name="object 72"/>
            <p:cNvSpPr/>
            <p:nvPr/>
          </p:nvSpPr>
          <p:spPr>
            <a:xfrm>
              <a:off x="8183867" y="3073806"/>
              <a:ext cx="3438525" cy="2096135"/>
            </a:xfrm>
            <a:custGeom>
              <a:avLst/>
              <a:gdLst/>
              <a:ahLst/>
              <a:cxnLst/>
              <a:rect l="l" t="t" r="r" b="b"/>
              <a:pathLst>
                <a:path w="3438525" h="2096135">
                  <a:moveTo>
                    <a:pt x="3438169" y="0"/>
                  </a:moveTo>
                  <a:lnTo>
                    <a:pt x="3405606" y="0"/>
                  </a:lnTo>
                  <a:lnTo>
                    <a:pt x="3405606" y="2062962"/>
                  </a:lnTo>
                  <a:lnTo>
                    <a:pt x="36195" y="2062962"/>
                  </a:lnTo>
                  <a:lnTo>
                    <a:pt x="36195" y="0"/>
                  </a:lnTo>
                  <a:lnTo>
                    <a:pt x="0" y="0"/>
                  </a:lnTo>
                  <a:lnTo>
                    <a:pt x="0" y="2062962"/>
                  </a:lnTo>
                  <a:lnTo>
                    <a:pt x="12" y="2095614"/>
                  </a:lnTo>
                  <a:lnTo>
                    <a:pt x="36195" y="2095614"/>
                  </a:lnTo>
                  <a:lnTo>
                    <a:pt x="3405606" y="2095614"/>
                  </a:lnTo>
                  <a:lnTo>
                    <a:pt x="3438169" y="2095614"/>
                  </a:lnTo>
                  <a:lnTo>
                    <a:pt x="3438169" y="2062962"/>
                  </a:lnTo>
                  <a:lnTo>
                    <a:pt x="34381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220071" y="5089693"/>
              <a:ext cx="3369945" cy="47625"/>
            </a:xfrm>
            <a:custGeom>
              <a:avLst/>
              <a:gdLst/>
              <a:ahLst/>
              <a:cxnLst/>
              <a:rect l="l" t="t" r="r" b="b"/>
              <a:pathLst>
                <a:path w="3369945" h="47625">
                  <a:moveTo>
                    <a:pt x="3369405" y="0"/>
                  </a:moveTo>
                  <a:lnTo>
                    <a:pt x="0" y="0"/>
                  </a:lnTo>
                  <a:lnTo>
                    <a:pt x="0" y="47068"/>
                  </a:lnTo>
                  <a:lnTo>
                    <a:pt x="3369405" y="47068"/>
                  </a:lnTo>
                  <a:lnTo>
                    <a:pt x="33694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442948" y="3184214"/>
              <a:ext cx="0" cy="1730375"/>
            </a:xfrm>
            <a:custGeom>
              <a:avLst/>
              <a:gdLst/>
              <a:ahLst/>
              <a:cxnLst/>
              <a:rect l="l" t="t" r="r" b="b"/>
              <a:pathLst>
                <a:path h="1730375">
                  <a:moveTo>
                    <a:pt x="0" y="0"/>
                  </a:moveTo>
                  <a:lnTo>
                    <a:pt x="0" y="1729942"/>
                  </a:lnTo>
                </a:path>
              </a:pathLst>
            </a:custGeom>
            <a:ln w="3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441138" y="3160750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10">
                  <a:moveTo>
                    <a:pt x="0" y="1806"/>
                  </a:moveTo>
                  <a:lnTo>
                    <a:pt x="530" y="529"/>
                  </a:lnTo>
                  <a:lnTo>
                    <a:pt x="1809" y="0"/>
                  </a:lnTo>
                  <a:lnTo>
                    <a:pt x="3089" y="529"/>
                  </a:lnTo>
                  <a:lnTo>
                    <a:pt x="3619" y="1806"/>
                  </a:lnTo>
                  <a:lnTo>
                    <a:pt x="3089" y="3083"/>
                  </a:lnTo>
                  <a:lnTo>
                    <a:pt x="1809" y="3613"/>
                  </a:lnTo>
                  <a:lnTo>
                    <a:pt x="530" y="3083"/>
                  </a:lnTo>
                  <a:lnTo>
                    <a:pt x="0" y="18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424853" y="3166146"/>
              <a:ext cx="33020" cy="14604"/>
            </a:xfrm>
            <a:custGeom>
              <a:avLst/>
              <a:gdLst/>
              <a:ahLst/>
              <a:cxnLst/>
              <a:rect l="l" t="t" r="r" b="b"/>
              <a:pathLst>
                <a:path w="33020" h="14605">
                  <a:moveTo>
                    <a:pt x="14479" y="0"/>
                  </a:moveTo>
                  <a:lnTo>
                    <a:pt x="18095" y="0"/>
                  </a:lnTo>
                </a:path>
                <a:path w="33020" h="14605">
                  <a:moveTo>
                    <a:pt x="10859" y="3630"/>
                  </a:moveTo>
                  <a:lnTo>
                    <a:pt x="21715" y="3630"/>
                  </a:lnTo>
                </a:path>
                <a:path w="33020" h="14605">
                  <a:moveTo>
                    <a:pt x="7239" y="7219"/>
                  </a:moveTo>
                  <a:lnTo>
                    <a:pt x="25334" y="7219"/>
                  </a:lnTo>
                </a:path>
                <a:path w="33020" h="14605">
                  <a:moveTo>
                    <a:pt x="3619" y="10849"/>
                  </a:moveTo>
                  <a:lnTo>
                    <a:pt x="28954" y="10849"/>
                  </a:lnTo>
                </a:path>
                <a:path w="33020" h="14605">
                  <a:moveTo>
                    <a:pt x="0" y="14438"/>
                  </a:moveTo>
                  <a:lnTo>
                    <a:pt x="32574" y="14438"/>
                  </a:lnTo>
                </a:path>
              </a:pathLst>
            </a:custGeom>
            <a:ln w="36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278077" y="3341571"/>
              <a:ext cx="33020" cy="47625"/>
            </a:xfrm>
            <a:custGeom>
              <a:avLst/>
              <a:gdLst/>
              <a:ahLst/>
              <a:cxnLst/>
              <a:rect l="l" t="t" r="r" b="b"/>
              <a:pathLst>
                <a:path w="33020" h="47625">
                  <a:moveTo>
                    <a:pt x="32572" y="0"/>
                  </a:moveTo>
                  <a:lnTo>
                    <a:pt x="0" y="0"/>
                  </a:lnTo>
                  <a:lnTo>
                    <a:pt x="0" y="47068"/>
                  </a:lnTo>
                  <a:lnTo>
                    <a:pt x="32572" y="47068"/>
                  </a:lnTo>
                  <a:lnTo>
                    <a:pt x="32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8265377" y="3328900"/>
            <a:ext cx="55244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60" dirty="0">
                <a:latin typeface="Arial"/>
                <a:cs typeface="Arial"/>
              </a:rPr>
              <a:t>5</a:t>
            </a:r>
            <a:endParaRPr sz="25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8278077" y="3562393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8265377" y="3549681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10</a:t>
            </a:r>
            <a:endParaRPr sz="25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278077" y="3783174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8265377" y="3770462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15</a:t>
            </a:r>
            <a:endParaRPr sz="25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8278077" y="4007585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8265377" y="3994873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20</a:t>
            </a:r>
            <a:endParaRPr sz="25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8278077" y="4228284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8265377" y="4215572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25</a:t>
            </a:r>
            <a:endParaRPr sz="25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8278077" y="4452695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8265377" y="4439984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30</a:t>
            </a:r>
            <a:endParaRPr sz="250">
              <a:latin typeface="Arial"/>
              <a:cs typeface="Arial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8278077" y="4673476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8265377" y="4660805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35</a:t>
            </a:r>
            <a:endParaRPr sz="25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8278077" y="4894290"/>
            <a:ext cx="54610" cy="47625"/>
          </a:xfrm>
          <a:custGeom>
            <a:avLst/>
            <a:gdLst/>
            <a:ahLst/>
            <a:cxnLst/>
            <a:rect l="l" t="t" r="r" b="b"/>
            <a:pathLst>
              <a:path w="54609" h="47625">
                <a:moveTo>
                  <a:pt x="54387" y="0"/>
                </a:moveTo>
                <a:lnTo>
                  <a:pt x="0" y="0"/>
                </a:lnTo>
                <a:lnTo>
                  <a:pt x="0" y="47068"/>
                </a:lnTo>
                <a:lnTo>
                  <a:pt x="54387" y="47068"/>
                </a:lnTo>
                <a:lnTo>
                  <a:pt x="54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8265377" y="4881586"/>
            <a:ext cx="781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-</a:t>
            </a:r>
            <a:r>
              <a:rPr sz="250" spc="-25" dirty="0">
                <a:latin typeface="Arial"/>
                <a:cs typeface="Arial"/>
              </a:rPr>
              <a:t>40</a:t>
            </a:r>
            <a:endParaRPr sz="2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204254" y="3883373"/>
            <a:ext cx="74930" cy="328930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350" spc="-10" dirty="0">
                <a:latin typeface="Arial"/>
                <a:cs typeface="Arial"/>
              </a:rPr>
              <a:t>Magnitude</a:t>
            </a:r>
            <a:r>
              <a:rPr sz="350" spc="50" dirty="0">
                <a:latin typeface="Arial"/>
                <a:cs typeface="Arial"/>
              </a:rPr>
              <a:t> </a:t>
            </a:r>
            <a:r>
              <a:rPr sz="350" spc="-20" dirty="0">
                <a:latin typeface="Arial"/>
                <a:cs typeface="Arial"/>
              </a:rPr>
              <a:t>(dB)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8441043" y="4894188"/>
            <a:ext cx="3170555" cy="90805"/>
            <a:chOff x="8441043" y="4894188"/>
            <a:chExt cx="3170555" cy="90805"/>
          </a:xfrm>
        </p:grpSpPr>
        <p:sp>
          <p:nvSpPr>
            <p:cNvPr id="95" name="object 95"/>
            <p:cNvSpPr/>
            <p:nvPr/>
          </p:nvSpPr>
          <p:spPr>
            <a:xfrm>
              <a:off x="8442948" y="4896093"/>
              <a:ext cx="3166745" cy="40005"/>
            </a:xfrm>
            <a:custGeom>
              <a:avLst/>
              <a:gdLst/>
              <a:ahLst/>
              <a:cxnLst/>
              <a:rect l="l" t="t" r="r" b="b"/>
              <a:pathLst>
                <a:path w="3166745" h="40004">
                  <a:moveTo>
                    <a:pt x="0" y="21678"/>
                  </a:moveTo>
                  <a:lnTo>
                    <a:pt x="3144737" y="21678"/>
                  </a:lnTo>
                </a:path>
                <a:path w="3166745" h="40004">
                  <a:moveTo>
                    <a:pt x="3148373" y="0"/>
                  </a:moveTo>
                  <a:lnTo>
                    <a:pt x="3148373" y="39844"/>
                  </a:lnTo>
                </a:path>
                <a:path w="3166745" h="40004">
                  <a:moveTo>
                    <a:pt x="3151969" y="3613"/>
                  </a:moveTo>
                  <a:lnTo>
                    <a:pt x="3151969" y="36231"/>
                  </a:lnTo>
                </a:path>
                <a:path w="3166745" h="40004">
                  <a:moveTo>
                    <a:pt x="3155605" y="7227"/>
                  </a:moveTo>
                  <a:lnTo>
                    <a:pt x="3155605" y="32617"/>
                  </a:lnTo>
                </a:path>
                <a:path w="3166745" h="40004">
                  <a:moveTo>
                    <a:pt x="3159200" y="10841"/>
                  </a:moveTo>
                  <a:lnTo>
                    <a:pt x="3159200" y="29003"/>
                  </a:lnTo>
                </a:path>
                <a:path w="3166745" h="40004">
                  <a:moveTo>
                    <a:pt x="3162836" y="14450"/>
                  </a:moveTo>
                  <a:lnTo>
                    <a:pt x="3162836" y="25292"/>
                  </a:lnTo>
                </a:path>
                <a:path w="3166745" h="40004">
                  <a:moveTo>
                    <a:pt x="3166473" y="18064"/>
                  </a:moveTo>
                  <a:lnTo>
                    <a:pt x="3166473" y="21678"/>
                  </a:lnTo>
                </a:path>
              </a:pathLst>
            </a:custGeom>
            <a:ln w="36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999082" y="4937643"/>
              <a:ext cx="65405" cy="47625"/>
            </a:xfrm>
            <a:custGeom>
              <a:avLst/>
              <a:gdLst/>
              <a:ahLst/>
              <a:cxnLst/>
              <a:rect l="l" t="t" r="r" b="b"/>
              <a:pathLst>
                <a:path w="65404" h="47625">
                  <a:moveTo>
                    <a:pt x="65243" y="0"/>
                  </a:moveTo>
                  <a:lnTo>
                    <a:pt x="0" y="0"/>
                  </a:lnTo>
                  <a:lnTo>
                    <a:pt x="0" y="47068"/>
                  </a:lnTo>
                  <a:lnTo>
                    <a:pt x="65243" y="47068"/>
                  </a:lnTo>
                  <a:lnTo>
                    <a:pt x="65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8986382" y="4924943"/>
            <a:ext cx="9080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5" dirty="0">
                <a:latin typeface="Arial"/>
                <a:cs typeface="Arial"/>
              </a:rPr>
              <a:t>100</a:t>
            </a:r>
            <a:endParaRPr sz="25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9604079" y="4937643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47147" y="0"/>
                </a:moveTo>
                <a:lnTo>
                  <a:pt x="0" y="0"/>
                </a:lnTo>
                <a:lnTo>
                  <a:pt x="0" y="47068"/>
                </a:lnTo>
                <a:lnTo>
                  <a:pt x="47147" y="47068"/>
                </a:lnTo>
                <a:lnTo>
                  <a:pt x="471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9591379" y="4924943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1</a:t>
            </a:r>
            <a:r>
              <a:rPr sz="250" spc="4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10187382" y="4937643"/>
            <a:ext cx="69215" cy="47625"/>
          </a:xfrm>
          <a:custGeom>
            <a:avLst/>
            <a:gdLst/>
            <a:ahLst/>
            <a:cxnLst/>
            <a:rect l="l" t="t" r="r" b="b"/>
            <a:pathLst>
              <a:path w="69215" h="47625">
                <a:moveTo>
                  <a:pt x="68863" y="0"/>
                </a:moveTo>
                <a:lnTo>
                  <a:pt x="0" y="0"/>
                </a:lnTo>
                <a:lnTo>
                  <a:pt x="0" y="47068"/>
                </a:lnTo>
                <a:lnTo>
                  <a:pt x="68863" y="47068"/>
                </a:lnTo>
                <a:lnTo>
                  <a:pt x="688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10174682" y="4924943"/>
            <a:ext cx="9779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10</a:t>
            </a:r>
            <a:r>
              <a:rPr sz="250" spc="7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0770645" y="4937643"/>
            <a:ext cx="90805" cy="47625"/>
          </a:xfrm>
          <a:custGeom>
            <a:avLst/>
            <a:gdLst/>
            <a:ahLst/>
            <a:cxnLst/>
            <a:rect l="l" t="t" r="r" b="b"/>
            <a:pathLst>
              <a:path w="90804" h="47625">
                <a:moveTo>
                  <a:pt x="90578" y="0"/>
                </a:moveTo>
                <a:lnTo>
                  <a:pt x="0" y="0"/>
                </a:lnTo>
                <a:lnTo>
                  <a:pt x="0" y="47068"/>
                </a:lnTo>
                <a:lnTo>
                  <a:pt x="90578" y="47068"/>
                </a:lnTo>
                <a:lnTo>
                  <a:pt x="9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10757944" y="4924943"/>
            <a:ext cx="11938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100</a:t>
            </a:r>
            <a:r>
              <a:rPr sz="250" spc="10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k</a:t>
            </a:r>
            <a:endParaRPr sz="250">
              <a:latin typeface="Arial"/>
              <a:cs typeface="Arial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1375765" y="4937643"/>
            <a:ext cx="65405" cy="47625"/>
          </a:xfrm>
          <a:custGeom>
            <a:avLst/>
            <a:gdLst/>
            <a:ahLst/>
            <a:cxnLst/>
            <a:rect l="l" t="t" r="r" b="b"/>
            <a:pathLst>
              <a:path w="65404" h="47625">
                <a:moveTo>
                  <a:pt x="65243" y="0"/>
                </a:moveTo>
                <a:lnTo>
                  <a:pt x="0" y="0"/>
                </a:lnTo>
                <a:lnTo>
                  <a:pt x="0" y="47068"/>
                </a:lnTo>
                <a:lnTo>
                  <a:pt x="65243" y="47068"/>
                </a:lnTo>
                <a:lnTo>
                  <a:pt x="65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11363065" y="4924943"/>
            <a:ext cx="8826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1</a:t>
            </a:r>
            <a:r>
              <a:rPr sz="250" spc="40" dirty="0">
                <a:latin typeface="Arial"/>
                <a:cs typeface="Arial"/>
              </a:rPr>
              <a:t> </a:t>
            </a:r>
            <a:r>
              <a:rPr sz="250" spc="-50" dirty="0">
                <a:latin typeface="Arial"/>
                <a:cs typeface="Arial"/>
              </a:rPr>
              <a:t>M</a:t>
            </a:r>
            <a:endParaRPr sz="2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873981" y="4961174"/>
            <a:ext cx="28003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dirty="0">
                <a:latin typeface="Arial"/>
                <a:cs typeface="Arial"/>
              </a:rPr>
              <a:t>Frequency</a:t>
            </a:r>
            <a:r>
              <a:rPr sz="250" spc="210" dirty="0">
                <a:latin typeface="Arial"/>
                <a:cs typeface="Arial"/>
              </a:rPr>
              <a:t> </a:t>
            </a:r>
            <a:r>
              <a:rPr sz="250" spc="-20" dirty="0">
                <a:latin typeface="Arial"/>
                <a:cs typeface="Arial"/>
              </a:rPr>
              <a:t>(Hz)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8441142" y="3182420"/>
            <a:ext cx="3150235" cy="1936750"/>
            <a:chOff x="8441142" y="3182420"/>
            <a:chExt cx="3150235" cy="1936750"/>
          </a:xfrm>
        </p:grpSpPr>
        <p:sp>
          <p:nvSpPr>
            <p:cNvPr id="108" name="object 108"/>
            <p:cNvSpPr/>
            <p:nvPr/>
          </p:nvSpPr>
          <p:spPr>
            <a:xfrm>
              <a:off x="8441142" y="3182420"/>
              <a:ext cx="3148965" cy="1733550"/>
            </a:xfrm>
            <a:custGeom>
              <a:avLst/>
              <a:gdLst/>
              <a:ahLst/>
              <a:cxnLst/>
              <a:rect l="l" t="t" r="r" b="b"/>
              <a:pathLst>
                <a:path w="3148965" h="1733550">
                  <a:moveTo>
                    <a:pt x="0" y="180931"/>
                  </a:moveTo>
                  <a:lnTo>
                    <a:pt x="3148341" y="180932"/>
                  </a:lnTo>
                </a:path>
                <a:path w="3148965" h="1733550">
                  <a:moveTo>
                    <a:pt x="0" y="401753"/>
                  </a:moveTo>
                  <a:lnTo>
                    <a:pt x="3148341" y="401753"/>
                  </a:lnTo>
                </a:path>
                <a:path w="3148965" h="1733550">
                  <a:moveTo>
                    <a:pt x="0" y="622453"/>
                  </a:moveTo>
                  <a:lnTo>
                    <a:pt x="3148341" y="622453"/>
                  </a:lnTo>
                </a:path>
                <a:path w="3148965" h="1733550">
                  <a:moveTo>
                    <a:pt x="0" y="846864"/>
                  </a:moveTo>
                  <a:lnTo>
                    <a:pt x="3148341" y="846864"/>
                  </a:lnTo>
                </a:path>
                <a:path w="3148965" h="1733550">
                  <a:moveTo>
                    <a:pt x="0" y="1067644"/>
                  </a:moveTo>
                  <a:lnTo>
                    <a:pt x="3148341" y="1067645"/>
                  </a:lnTo>
                </a:path>
                <a:path w="3148965" h="1733550">
                  <a:moveTo>
                    <a:pt x="0" y="1292055"/>
                  </a:moveTo>
                  <a:lnTo>
                    <a:pt x="3148341" y="1292056"/>
                  </a:lnTo>
                </a:path>
                <a:path w="3148965" h="1733550">
                  <a:moveTo>
                    <a:pt x="0" y="1512836"/>
                  </a:moveTo>
                  <a:lnTo>
                    <a:pt x="3148341" y="1512837"/>
                  </a:lnTo>
                </a:path>
                <a:path w="3148965" h="1733550">
                  <a:moveTo>
                    <a:pt x="177528" y="0"/>
                  </a:moveTo>
                  <a:lnTo>
                    <a:pt x="177528" y="1733544"/>
                  </a:lnTo>
                </a:path>
                <a:path w="3148965" h="1733550">
                  <a:moveTo>
                    <a:pt x="282610" y="0"/>
                  </a:moveTo>
                  <a:lnTo>
                    <a:pt x="282610" y="1733544"/>
                  </a:lnTo>
                </a:path>
                <a:path w="3148965" h="1733550">
                  <a:moveTo>
                    <a:pt x="354966" y="0"/>
                  </a:moveTo>
                  <a:lnTo>
                    <a:pt x="354966" y="1733544"/>
                  </a:lnTo>
                </a:path>
                <a:path w="3148965" h="1733550">
                  <a:moveTo>
                    <a:pt x="412981" y="0"/>
                  </a:moveTo>
                  <a:lnTo>
                    <a:pt x="412982" y="1733544"/>
                  </a:lnTo>
                </a:path>
                <a:path w="3148965" h="1733550">
                  <a:moveTo>
                    <a:pt x="460129" y="0"/>
                  </a:moveTo>
                  <a:lnTo>
                    <a:pt x="460130" y="1733544"/>
                  </a:lnTo>
                </a:path>
                <a:path w="3148965" h="1733550">
                  <a:moveTo>
                    <a:pt x="499923" y="0"/>
                  </a:moveTo>
                  <a:lnTo>
                    <a:pt x="499924" y="1733544"/>
                  </a:lnTo>
                </a:path>
                <a:path w="3148965" h="1733550">
                  <a:moveTo>
                    <a:pt x="536122" y="0"/>
                  </a:moveTo>
                  <a:lnTo>
                    <a:pt x="536122" y="1733544"/>
                  </a:lnTo>
                </a:path>
                <a:path w="3148965" h="1733550">
                  <a:moveTo>
                    <a:pt x="565171" y="0"/>
                  </a:moveTo>
                  <a:lnTo>
                    <a:pt x="565171" y="1733544"/>
                  </a:lnTo>
                </a:path>
                <a:path w="3148965" h="1733550">
                  <a:moveTo>
                    <a:pt x="590501" y="0"/>
                  </a:moveTo>
                  <a:lnTo>
                    <a:pt x="590502" y="1733544"/>
                  </a:lnTo>
                </a:path>
                <a:path w="3148965" h="1733550">
                  <a:moveTo>
                    <a:pt x="590501" y="0"/>
                  </a:moveTo>
                  <a:lnTo>
                    <a:pt x="590502" y="1733544"/>
                  </a:lnTo>
                </a:path>
                <a:path w="3148965" h="1733550">
                  <a:moveTo>
                    <a:pt x="771698" y="0"/>
                  </a:moveTo>
                  <a:lnTo>
                    <a:pt x="771699" y="1733544"/>
                  </a:lnTo>
                </a:path>
                <a:path w="3148965" h="1733550">
                  <a:moveTo>
                    <a:pt x="876739" y="0"/>
                  </a:moveTo>
                  <a:lnTo>
                    <a:pt x="876740" y="1733544"/>
                  </a:lnTo>
                </a:path>
                <a:path w="3148965" h="1733550">
                  <a:moveTo>
                    <a:pt x="949218" y="0"/>
                  </a:moveTo>
                  <a:lnTo>
                    <a:pt x="949219" y="1733544"/>
                  </a:lnTo>
                </a:path>
                <a:path w="3148965" h="1733550">
                  <a:moveTo>
                    <a:pt x="1007111" y="0"/>
                  </a:moveTo>
                  <a:lnTo>
                    <a:pt x="1007112" y="1733544"/>
                  </a:lnTo>
                </a:path>
                <a:path w="3148965" h="1733550">
                  <a:moveTo>
                    <a:pt x="1054259" y="0"/>
                  </a:moveTo>
                  <a:lnTo>
                    <a:pt x="1054260" y="1733544"/>
                  </a:lnTo>
                </a:path>
                <a:path w="3148965" h="1733550">
                  <a:moveTo>
                    <a:pt x="1094094" y="0"/>
                  </a:moveTo>
                  <a:lnTo>
                    <a:pt x="1094095" y="1733544"/>
                  </a:lnTo>
                </a:path>
                <a:path w="3148965" h="1733550">
                  <a:moveTo>
                    <a:pt x="1126738" y="0"/>
                  </a:moveTo>
                  <a:lnTo>
                    <a:pt x="1126739" y="1733544"/>
                  </a:lnTo>
                </a:path>
                <a:path w="3148965" h="1733550">
                  <a:moveTo>
                    <a:pt x="1159341" y="0"/>
                  </a:moveTo>
                  <a:lnTo>
                    <a:pt x="1159342" y="1733544"/>
                  </a:lnTo>
                </a:path>
                <a:path w="3148965" h="1733550">
                  <a:moveTo>
                    <a:pt x="1184672" y="0"/>
                  </a:moveTo>
                  <a:lnTo>
                    <a:pt x="1184673" y="1733544"/>
                  </a:lnTo>
                </a:path>
                <a:path w="3148965" h="1733550">
                  <a:moveTo>
                    <a:pt x="1184672" y="0"/>
                  </a:moveTo>
                  <a:lnTo>
                    <a:pt x="1184673" y="1733544"/>
                  </a:lnTo>
                </a:path>
                <a:path w="3148965" h="1733550">
                  <a:moveTo>
                    <a:pt x="1365828" y="0"/>
                  </a:moveTo>
                  <a:lnTo>
                    <a:pt x="1365829" y="1733544"/>
                  </a:lnTo>
                </a:path>
                <a:path w="3148965" h="1733550">
                  <a:moveTo>
                    <a:pt x="1470869" y="0"/>
                  </a:moveTo>
                  <a:lnTo>
                    <a:pt x="1470870" y="1733544"/>
                  </a:lnTo>
                </a:path>
                <a:path w="3148965" h="1733550">
                  <a:moveTo>
                    <a:pt x="1543348" y="0"/>
                  </a:moveTo>
                  <a:lnTo>
                    <a:pt x="1543349" y="1733544"/>
                  </a:lnTo>
                </a:path>
                <a:path w="3148965" h="1733550">
                  <a:moveTo>
                    <a:pt x="1601364" y="0"/>
                  </a:moveTo>
                  <a:lnTo>
                    <a:pt x="1601364" y="1733544"/>
                  </a:lnTo>
                </a:path>
                <a:path w="3148965" h="1733550">
                  <a:moveTo>
                    <a:pt x="1648430" y="0"/>
                  </a:moveTo>
                  <a:lnTo>
                    <a:pt x="1648431" y="1733544"/>
                  </a:lnTo>
                </a:path>
                <a:path w="3148965" h="1733550">
                  <a:moveTo>
                    <a:pt x="1688347" y="0"/>
                  </a:moveTo>
                  <a:lnTo>
                    <a:pt x="1688347" y="1733544"/>
                  </a:lnTo>
                </a:path>
                <a:path w="3148965" h="1733550">
                  <a:moveTo>
                    <a:pt x="1720909" y="0"/>
                  </a:moveTo>
                  <a:lnTo>
                    <a:pt x="1720909" y="1733544"/>
                  </a:lnTo>
                </a:path>
                <a:path w="3148965" h="1733550">
                  <a:moveTo>
                    <a:pt x="1753471" y="0"/>
                  </a:moveTo>
                  <a:lnTo>
                    <a:pt x="1753472" y="1733544"/>
                  </a:lnTo>
                </a:path>
                <a:path w="3148965" h="1733550">
                  <a:moveTo>
                    <a:pt x="1778925" y="0"/>
                  </a:moveTo>
                  <a:lnTo>
                    <a:pt x="1778925" y="1733544"/>
                  </a:lnTo>
                </a:path>
                <a:path w="3148965" h="1733550">
                  <a:moveTo>
                    <a:pt x="1778925" y="0"/>
                  </a:moveTo>
                  <a:lnTo>
                    <a:pt x="1778925" y="1733544"/>
                  </a:lnTo>
                </a:path>
                <a:path w="3148965" h="1733550">
                  <a:moveTo>
                    <a:pt x="1959958" y="0"/>
                  </a:moveTo>
                  <a:lnTo>
                    <a:pt x="1959959" y="1733544"/>
                  </a:lnTo>
                </a:path>
                <a:path w="3148965" h="1733550">
                  <a:moveTo>
                    <a:pt x="2065122" y="0"/>
                  </a:moveTo>
                  <a:lnTo>
                    <a:pt x="2065122" y="1733544"/>
                  </a:lnTo>
                </a:path>
                <a:path w="3148965" h="1733550">
                  <a:moveTo>
                    <a:pt x="2137519" y="0"/>
                  </a:moveTo>
                  <a:lnTo>
                    <a:pt x="2137519" y="1733544"/>
                  </a:lnTo>
                </a:path>
                <a:path w="3148965" h="1733550">
                  <a:moveTo>
                    <a:pt x="2195494" y="0"/>
                  </a:moveTo>
                  <a:lnTo>
                    <a:pt x="2195494" y="1733544"/>
                  </a:lnTo>
                </a:path>
                <a:path w="3148965" h="1733550">
                  <a:moveTo>
                    <a:pt x="2242560" y="0"/>
                  </a:moveTo>
                  <a:lnTo>
                    <a:pt x="2242561" y="1733544"/>
                  </a:lnTo>
                </a:path>
                <a:path w="3148965" h="1733550">
                  <a:moveTo>
                    <a:pt x="2282476" y="0"/>
                  </a:moveTo>
                  <a:lnTo>
                    <a:pt x="2282477" y="1733544"/>
                  </a:lnTo>
                </a:path>
                <a:path w="3148965" h="1733550">
                  <a:moveTo>
                    <a:pt x="2315039" y="0"/>
                  </a:moveTo>
                  <a:lnTo>
                    <a:pt x="2315039" y="1733544"/>
                  </a:lnTo>
                </a:path>
                <a:path w="3148965" h="1733550">
                  <a:moveTo>
                    <a:pt x="2347724" y="0"/>
                  </a:moveTo>
                  <a:lnTo>
                    <a:pt x="2347724" y="1733544"/>
                  </a:lnTo>
                </a:path>
                <a:path w="3148965" h="1733550">
                  <a:moveTo>
                    <a:pt x="2373055" y="0"/>
                  </a:moveTo>
                  <a:lnTo>
                    <a:pt x="2373055" y="1733544"/>
                  </a:lnTo>
                </a:path>
                <a:path w="3148965" h="1733550">
                  <a:moveTo>
                    <a:pt x="2373055" y="0"/>
                  </a:moveTo>
                  <a:lnTo>
                    <a:pt x="2373055" y="1733544"/>
                  </a:lnTo>
                </a:path>
                <a:path w="3148965" h="1733550">
                  <a:moveTo>
                    <a:pt x="2554211" y="0"/>
                  </a:moveTo>
                  <a:lnTo>
                    <a:pt x="2554211" y="1733544"/>
                  </a:lnTo>
                </a:path>
                <a:path w="3148965" h="1733550">
                  <a:moveTo>
                    <a:pt x="2655656" y="0"/>
                  </a:moveTo>
                  <a:lnTo>
                    <a:pt x="2655657" y="1733544"/>
                  </a:lnTo>
                </a:path>
                <a:path w="3148965" h="1733550">
                  <a:moveTo>
                    <a:pt x="2731731" y="0"/>
                  </a:moveTo>
                  <a:lnTo>
                    <a:pt x="2731731" y="1733544"/>
                  </a:lnTo>
                </a:path>
                <a:path w="3148965" h="1733550">
                  <a:moveTo>
                    <a:pt x="2789665" y="0"/>
                  </a:moveTo>
                  <a:lnTo>
                    <a:pt x="2789665" y="1733544"/>
                  </a:lnTo>
                </a:path>
                <a:path w="3148965" h="1733550">
                  <a:moveTo>
                    <a:pt x="2836813" y="0"/>
                  </a:moveTo>
                  <a:lnTo>
                    <a:pt x="2836813" y="1733544"/>
                  </a:lnTo>
                </a:path>
                <a:path w="3148965" h="1733550">
                  <a:moveTo>
                    <a:pt x="2876606" y="0"/>
                  </a:moveTo>
                  <a:lnTo>
                    <a:pt x="2876607" y="1733544"/>
                  </a:lnTo>
                </a:path>
                <a:path w="3148965" h="1733550">
                  <a:moveTo>
                    <a:pt x="2909169" y="0"/>
                  </a:moveTo>
                  <a:lnTo>
                    <a:pt x="2909169" y="1733544"/>
                  </a:lnTo>
                </a:path>
                <a:path w="3148965" h="1733550">
                  <a:moveTo>
                    <a:pt x="2941854" y="0"/>
                  </a:moveTo>
                  <a:lnTo>
                    <a:pt x="2941854" y="1733544"/>
                  </a:lnTo>
                </a:path>
                <a:path w="3148965" h="1733550">
                  <a:moveTo>
                    <a:pt x="2967184" y="0"/>
                  </a:moveTo>
                  <a:lnTo>
                    <a:pt x="2967185" y="1733544"/>
                  </a:lnTo>
                </a:path>
                <a:path w="3148965" h="1733550">
                  <a:moveTo>
                    <a:pt x="2967184" y="0"/>
                  </a:moveTo>
                  <a:lnTo>
                    <a:pt x="2967185" y="1733544"/>
                  </a:lnTo>
                </a:path>
                <a:path w="3148965" h="1733550">
                  <a:moveTo>
                    <a:pt x="3148341" y="0"/>
                  </a:moveTo>
                  <a:lnTo>
                    <a:pt x="3148341" y="1733544"/>
                  </a:lnTo>
                </a:path>
              </a:pathLst>
            </a:custGeom>
            <a:ln w="3616">
              <a:solidFill>
                <a:srgbClr val="7878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618670" y="3207708"/>
              <a:ext cx="2967355" cy="1393825"/>
            </a:xfrm>
            <a:custGeom>
              <a:avLst/>
              <a:gdLst/>
              <a:ahLst/>
              <a:cxnLst/>
              <a:rect l="l" t="t" r="r" b="b"/>
              <a:pathLst>
                <a:path w="2967354" h="1393825">
                  <a:moveTo>
                    <a:pt x="0" y="260629"/>
                  </a:moveTo>
                  <a:lnTo>
                    <a:pt x="10867" y="271479"/>
                  </a:lnTo>
                  <a:lnTo>
                    <a:pt x="21735" y="285917"/>
                  </a:lnTo>
                  <a:lnTo>
                    <a:pt x="36198" y="296767"/>
                  </a:lnTo>
                  <a:lnTo>
                    <a:pt x="47066" y="311328"/>
                  </a:lnTo>
                  <a:lnTo>
                    <a:pt x="57934" y="322137"/>
                  </a:lnTo>
                  <a:lnTo>
                    <a:pt x="68760" y="336616"/>
                  </a:lnTo>
                  <a:lnTo>
                    <a:pt x="83264" y="351055"/>
                  </a:lnTo>
                  <a:lnTo>
                    <a:pt x="94214" y="361904"/>
                  </a:lnTo>
                  <a:lnTo>
                    <a:pt x="105082" y="376465"/>
                  </a:lnTo>
                  <a:lnTo>
                    <a:pt x="119545" y="387274"/>
                  </a:lnTo>
                  <a:lnTo>
                    <a:pt x="130412" y="401753"/>
                  </a:lnTo>
                  <a:lnTo>
                    <a:pt x="141239" y="416192"/>
                  </a:lnTo>
                  <a:lnTo>
                    <a:pt x="152107" y="427123"/>
                  </a:lnTo>
                  <a:lnTo>
                    <a:pt x="166570" y="441602"/>
                  </a:lnTo>
                  <a:lnTo>
                    <a:pt x="177438" y="456041"/>
                  </a:lnTo>
                  <a:lnTo>
                    <a:pt x="188387" y="470479"/>
                  </a:lnTo>
                  <a:lnTo>
                    <a:pt x="202891" y="481410"/>
                  </a:lnTo>
                  <a:lnTo>
                    <a:pt x="213759" y="495890"/>
                  </a:lnTo>
                  <a:lnTo>
                    <a:pt x="224586" y="510329"/>
                  </a:lnTo>
                  <a:lnTo>
                    <a:pt x="235453" y="524767"/>
                  </a:lnTo>
                  <a:lnTo>
                    <a:pt x="249917" y="535617"/>
                  </a:lnTo>
                  <a:lnTo>
                    <a:pt x="260784" y="550178"/>
                  </a:lnTo>
                  <a:lnTo>
                    <a:pt x="271652" y="564616"/>
                  </a:lnTo>
                  <a:lnTo>
                    <a:pt x="286238" y="579096"/>
                  </a:lnTo>
                  <a:lnTo>
                    <a:pt x="297065" y="593534"/>
                  </a:lnTo>
                  <a:lnTo>
                    <a:pt x="307932" y="604465"/>
                  </a:lnTo>
                  <a:lnTo>
                    <a:pt x="318800" y="618945"/>
                  </a:lnTo>
                  <a:lnTo>
                    <a:pt x="333263" y="633383"/>
                  </a:lnTo>
                  <a:lnTo>
                    <a:pt x="344131" y="647822"/>
                  </a:lnTo>
                  <a:lnTo>
                    <a:pt x="354999" y="662383"/>
                  </a:lnTo>
                  <a:lnTo>
                    <a:pt x="365825" y="676822"/>
                  </a:lnTo>
                  <a:lnTo>
                    <a:pt x="380411" y="691301"/>
                  </a:lnTo>
                  <a:lnTo>
                    <a:pt x="391279" y="705740"/>
                  </a:lnTo>
                  <a:lnTo>
                    <a:pt x="402147" y="720301"/>
                  </a:lnTo>
                  <a:lnTo>
                    <a:pt x="416610" y="734740"/>
                  </a:lnTo>
                  <a:lnTo>
                    <a:pt x="427477" y="749178"/>
                  </a:lnTo>
                  <a:lnTo>
                    <a:pt x="438345" y="763658"/>
                  </a:lnTo>
                  <a:lnTo>
                    <a:pt x="449172" y="778219"/>
                  </a:lnTo>
                  <a:lnTo>
                    <a:pt x="463758" y="781808"/>
                  </a:lnTo>
                  <a:lnTo>
                    <a:pt x="474625" y="799877"/>
                  </a:lnTo>
                  <a:lnTo>
                    <a:pt x="485493" y="814315"/>
                  </a:lnTo>
                  <a:lnTo>
                    <a:pt x="499956" y="832506"/>
                  </a:lnTo>
                  <a:lnTo>
                    <a:pt x="510824" y="846945"/>
                  </a:lnTo>
                  <a:lnTo>
                    <a:pt x="521651" y="865014"/>
                  </a:lnTo>
                  <a:lnTo>
                    <a:pt x="532519" y="883082"/>
                  </a:lnTo>
                  <a:lnTo>
                    <a:pt x="547023" y="901233"/>
                  </a:lnTo>
                  <a:lnTo>
                    <a:pt x="557972" y="919302"/>
                  </a:lnTo>
                  <a:lnTo>
                    <a:pt x="568799" y="937370"/>
                  </a:lnTo>
                  <a:lnTo>
                    <a:pt x="579667" y="955521"/>
                  </a:lnTo>
                  <a:lnTo>
                    <a:pt x="594171" y="973589"/>
                  </a:lnTo>
                  <a:lnTo>
                    <a:pt x="597766" y="984439"/>
                  </a:lnTo>
                  <a:lnTo>
                    <a:pt x="604997" y="995288"/>
                  </a:lnTo>
                  <a:lnTo>
                    <a:pt x="612229" y="1002507"/>
                  </a:lnTo>
                  <a:lnTo>
                    <a:pt x="615865" y="1013438"/>
                  </a:lnTo>
                  <a:lnTo>
                    <a:pt x="623097" y="1024288"/>
                  </a:lnTo>
                  <a:lnTo>
                    <a:pt x="630328" y="1031507"/>
                  </a:lnTo>
                  <a:lnTo>
                    <a:pt x="633964" y="1042356"/>
                  </a:lnTo>
                  <a:lnTo>
                    <a:pt x="641196" y="1053206"/>
                  </a:lnTo>
                  <a:lnTo>
                    <a:pt x="648427" y="1064014"/>
                  </a:lnTo>
                  <a:lnTo>
                    <a:pt x="652145" y="1074986"/>
                  </a:lnTo>
                  <a:lnTo>
                    <a:pt x="659418" y="1085795"/>
                  </a:lnTo>
                  <a:lnTo>
                    <a:pt x="663013" y="1096644"/>
                  </a:lnTo>
                  <a:lnTo>
                    <a:pt x="670245" y="1111083"/>
                  </a:lnTo>
                  <a:lnTo>
                    <a:pt x="677476" y="1121932"/>
                  </a:lnTo>
                  <a:lnTo>
                    <a:pt x="681112" y="1132863"/>
                  </a:lnTo>
                  <a:lnTo>
                    <a:pt x="688344" y="1147343"/>
                  </a:lnTo>
                  <a:lnTo>
                    <a:pt x="695576" y="1158151"/>
                  </a:lnTo>
                  <a:lnTo>
                    <a:pt x="699212" y="1169001"/>
                  </a:lnTo>
                  <a:lnTo>
                    <a:pt x="706443" y="1179850"/>
                  </a:lnTo>
                  <a:lnTo>
                    <a:pt x="713675" y="1190781"/>
                  </a:lnTo>
                  <a:lnTo>
                    <a:pt x="717311" y="1201630"/>
                  </a:lnTo>
                  <a:lnTo>
                    <a:pt x="724543" y="1208850"/>
                  </a:lnTo>
                  <a:lnTo>
                    <a:pt x="728179" y="1212480"/>
                  </a:lnTo>
                  <a:lnTo>
                    <a:pt x="735410" y="1212480"/>
                  </a:lnTo>
                  <a:lnTo>
                    <a:pt x="742642" y="1212480"/>
                  </a:lnTo>
                  <a:lnTo>
                    <a:pt x="746237" y="1205260"/>
                  </a:lnTo>
                  <a:lnTo>
                    <a:pt x="753591" y="1198000"/>
                  </a:lnTo>
                  <a:lnTo>
                    <a:pt x="782558" y="1234138"/>
                  </a:lnTo>
                  <a:lnTo>
                    <a:pt x="789790" y="1255918"/>
                  </a:lnTo>
                  <a:lnTo>
                    <a:pt x="797021" y="1277617"/>
                  </a:lnTo>
                  <a:lnTo>
                    <a:pt x="800658" y="1299275"/>
                  </a:lnTo>
                  <a:lnTo>
                    <a:pt x="807889" y="1317466"/>
                  </a:lnTo>
                  <a:lnTo>
                    <a:pt x="811484" y="1339124"/>
                  </a:lnTo>
                  <a:lnTo>
                    <a:pt x="818757" y="1353563"/>
                  </a:lnTo>
                  <a:lnTo>
                    <a:pt x="825988" y="1368124"/>
                  </a:lnTo>
                  <a:lnTo>
                    <a:pt x="829584" y="1375343"/>
                  </a:lnTo>
                  <a:lnTo>
                    <a:pt x="836856" y="1378973"/>
                  </a:lnTo>
                  <a:lnTo>
                    <a:pt x="844169" y="1382562"/>
                  </a:lnTo>
                  <a:lnTo>
                    <a:pt x="847806" y="1378973"/>
                  </a:lnTo>
                  <a:lnTo>
                    <a:pt x="855037" y="1371754"/>
                  </a:lnTo>
                  <a:lnTo>
                    <a:pt x="862269" y="1360904"/>
                  </a:lnTo>
                  <a:lnTo>
                    <a:pt x="865905" y="1346343"/>
                  </a:lnTo>
                  <a:lnTo>
                    <a:pt x="873136" y="1331905"/>
                  </a:lnTo>
                  <a:lnTo>
                    <a:pt x="876732" y="1313836"/>
                  </a:lnTo>
                  <a:lnTo>
                    <a:pt x="884004" y="1295686"/>
                  </a:lnTo>
                  <a:lnTo>
                    <a:pt x="891236" y="1277617"/>
                  </a:lnTo>
                  <a:lnTo>
                    <a:pt x="894831" y="1255918"/>
                  </a:lnTo>
                  <a:lnTo>
                    <a:pt x="902062" y="1237768"/>
                  </a:lnTo>
                  <a:lnTo>
                    <a:pt x="909335" y="1216069"/>
                  </a:lnTo>
                  <a:lnTo>
                    <a:pt x="912930" y="1198000"/>
                  </a:lnTo>
                  <a:lnTo>
                    <a:pt x="920162" y="1176220"/>
                  </a:lnTo>
                  <a:lnTo>
                    <a:pt x="927434" y="1158151"/>
                  </a:lnTo>
                  <a:lnTo>
                    <a:pt x="931029" y="1140123"/>
                  </a:lnTo>
                  <a:lnTo>
                    <a:pt x="938384" y="1121932"/>
                  </a:lnTo>
                  <a:lnTo>
                    <a:pt x="941979" y="1100274"/>
                  </a:lnTo>
                  <a:lnTo>
                    <a:pt x="949210" y="1082205"/>
                  </a:lnTo>
                  <a:lnTo>
                    <a:pt x="956483" y="1064014"/>
                  </a:lnTo>
                  <a:lnTo>
                    <a:pt x="960078" y="1049576"/>
                  </a:lnTo>
                  <a:lnTo>
                    <a:pt x="967310" y="1031507"/>
                  </a:lnTo>
                  <a:lnTo>
                    <a:pt x="974582" y="1013438"/>
                  </a:lnTo>
                  <a:lnTo>
                    <a:pt x="978177" y="998877"/>
                  </a:lnTo>
                  <a:lnTo>
                    <a:pt x="985409" y="980849"/>
                  </a:lnTo>
                  <a:lnTo>
                    <a:pt x="992640" y="966370"/>
                  </a:lnTo>
                  <a:lnTo>
                    <a:pt x="996277" y="948220"/>
                  </a:lnTo>
                  <a:lnTo>
                    <a:pt x="1003508" y="933781"/>
                  </a:lnTo>
                  <a:lnTo>
                    <a:pt x="1010740" y="919302"/>
                  </a:lnTo>
                  <a:lnTo>
                    <a:pt x="1014376" y="904863"/>
                  </a:lnTo>
                  <a:lnTo>
                    <a:pt x="1021607" y="890302"/>
                  </a:lnTo>
                  <a:lnTo>
                    <a:pt x="1025244" y="875863"/>
                  </a:lnTo>
                  <a:lnTo>
                    <a:pt x="1032557" y="861384"/>
                  </a:lnTo>
                  <a:lnTo>
                    <a:pt x="1039829" y="846945"/>
                  </a:lnTo>
                  <a:lnTo>
                    <a:pt x="1043425" y="832506"/>
                  </a:lnTo>
                  <a:lnTo>
                    <a:pt x="1050656" y="817945"/>
                  </a:lnTo>
                  <a:lnTo>
                    <a:pt x="1057888" y="803507"/>
                  </a:lnTo>
                  <a:lnTo>
                    <a:pt x="1061524" y="792657"/>
                  </a:lnTo>
                  <a:lnTo>
                    <a:pt x="1068755" y="778219"/>
                  </a:lnTo>
                  <a:lnTo>
                    <a:pt x="1075987" y="763658"/>
                  </a:lnTo>
                  <a:lnTo>
                    <a:pt x="1079623" y="752808"/>
                  </a:lnTo>
                  <a:lnTo>
                    <a:pt x="1086855" y="738370"/>
                  </a:lnTo>
                  <a:lnTo>
                    <a:pt x="1090491" y="723890"/>
                  </a:lnTo>
                  <a:lnTo>
                    <a:pt x="1097722" y="712959"/>
                  </a:lnTo>
                  <a:lnTo>
                    <a:pt x="1104954" y="698521"/>
                  </a:lnTo>
                  <a:lnTo>
                    <a:pt x="1108590" y="687671"/>
                  </a:lnTo>
                  <a:lnTo>
                    <a:pt x="1115822" y="673233"/>
                  </a:lnTo>
                  <a:lnTo>
                    <a:pt x="1123053" y="662383"/>
                  </a:lnTo>
                  <a:lnTo>
                    <a:pt x="1126771" y="647822"/>
                  </a:lnTo>
                  <a:lnTo>
                    <a:pt x="1134003" y="636973"/>
                  </a:lnTo>
                  <a:lnTo>
                    <a:pt x="1141234" y="626164"/>
                  </a:lnTo>
                  <a:lnTo>
                    <a:pt x="1144870" y="611685"/>
                  </a:lnTo>
                  <a:lnTo>
                    <a:pt x="1152102" y="600876"/>
                  </a:lnTo>
                  <a:lnTo>
                    <a:pt x="1159333" y="589904"/>
                  </a:lnTo>
                  <a:lnTo>
                    <a:pt x="1162970" y="575466"/>
                  </a:lnTo>
                  <a:lnTo>
                    <a:pt x="1170201" y="564616"/>
                  </a:lnTo>
                  <a:lnTo>
                    <a:pt x="1173837" y="550178"/>
                  </a:lnTo>
                  <a:lnTo>
                    <a:pt x="1181069" y="539328"/>
                  </a:lnTo>
                  <a:lnTo>
                    <a:pt x="1188300" y="524767"/>
                  </a:lnTo>
                  <a:lnTo>
                    <a:pt x="1191896" y="521178"/>
                  </a:lnTo>
                  <a:lnTo>
                    <a:pt x="1191896" y="513959"/>
                  </a:lnTo>
                  <a:lnTo>
                    <a:pt x="1195532" y="506739"/>
                  </a:lnTo>
                  <a:lnTo>
                    <a:pt x="1199168" y="499479"/>
                  </a:lnTo>
                  <a:lnTo>
                    <a:pt x="1202763" y="495890"/>
                  </a:lnTo>
                  <a:lnTo>
                    <a:pt x="1206400" y="488671"/>
                  </a:lnTo>
                  <a:lnTo>
                    <a:pt x="1206400" y="481410"/>
                  </a:lnTo>
                  <a:lnTo>
                    <a:pt x="1209995" y="474110"/>
                  </a:lnTo>
                  <a:lnTo>
                    <a:pt x="1213631" y="470480"/>
                  </a:lnTo>
                  <a:lnTo>
                    <a:pt x="1217267" y="463260"/>
                  </a:lnTo>
                  <a:lnTo>
                    <a:pt x="1220985" y="456041"/>
                  </a:lnTo>
                  <a:lnTo>
                    <a:pt x="1224581" y="448822"/>
                  </a:lnTo>
                  <a:lnTo>
                    <a:pt x="1224581" y="441602"/>
                  </a:lnTo>
                  <a:lnTo>
                    <a:pt x="1228217" y="437972"/>
                  </a:lnTo>
                  <a:lnTo>
                    <a:pt x="1231812" y="430753"/>
                  </a:lnTo>
                  <a:lnTo>
                    <a:pt x="1235448" y="423533"/>
                  </a:lnTo>
                  <a:lnTo>
                    <a:pt x="1239044" y="416192"/>
                  </a:lnTo>
                  <a:lnTo>
                    <a:pt x="1239044" y="412562"/>
                  </a:lnTo>
                  <a:lnTo>
                    <a:pt x="1242680" y="405342"/>
                  </a:lnTo>
                  <a:lnTo>
                    <a:pt x="1246316" y="398123"/>
                  </a:lnTo>
                  <a:lnTo>
                    <a:pt x="1249911" y="390904"/>
                  </a:lnTo>
                  <a:lnTo>
                    <a:pt x="1253547" y="383684"/>
                  </a:lnTo>
                  <a:lnTo>
                    <a:pt x="1257143" y="376465"/>
                  </a:lnTo>
                  <a:lnTo>
                    <a:pt x="1257143" y="372835"/>
                  </a:lnTo>
                  <a:lnTo>
                    <a:pt x="1260779" y="365616"/>
                  </a:lnTo>
                  <a:lnTo>
                    <a:pt x="1264415" y="358274"/>
                  </a:lnTo>
                  <a:lnTo>
                    <a:pt x="1268011" y="351055"/>
                  </a:lnTo>
                  <a:lnTo>
                    <a:pt x="1271647" y="343835"/>
                  </a:lnTo>
                  <a:lnTo>
                    <a:pt x="1271647" y="336616"/>
                  </a:lnTo>
                  <a:lnTo>
                    <a:pt x="1275242" y="329397"/>
                  </a:lnTo>
                  <a:lnTo>
                    <a:pt x="1278878" y="325767"/>
                  </a:lnTo>
                  <a:lnTo>
                    <a:pt x="1282474" y="318547"/>
                  </a:lnTo>
                  <a:lnTo>
                    <a:pt x="1286110" y="311328"/>
                  </a:lnTo>
                  <a:lnTo>
                    <a:pt x="1289746" y="303986"/>
                  </a:lnTo>
                  <a:lnTo>
                    <a:pt x="1289746" y="296767"/>
                  </a:lnTo>
                  <a:lnTo>
                    <a:pt x="1293341" y="289548"/>
                  </a:lnTo>
                  <a:lnTo>
                    <a:pt x="1296978" y="282328"/>
                  </a:lnTo>
                  <a:lnTo>
                    <a:pt x="1300573" y="275068"/>
                  </a:lnTo>
                  <a:lnTo>
                    <a:pt x="1304209" y="267849"/>
                  </a:lnTo>
                  <a:lnTo>
                    <a:pt x="1304209" y="260630"/>
                  </a:lnTo>
                  <a:lnTo>
                    <a:pt x="1307845" y="253410"/>
                  </a:lnTo>
                  <a:lnTo>
                    <a:pt x="1311441" y="246191"/>
                  </a:lnTo>
                  <a:lnTo>
                    <a:pt x="1315158" y="238849"/>
                  </a:lnTo>
                  <a:lnTo>
                    <a:pt x="1318795" y="231630"/>
                  </a:lnTo>
                  <a:lnTo>
                    <a:pt x="1322390" y="224411"/>
                  </a:lnTo>
                  <a:lnTo>
                    <a:pt x="1322390" y="217191"/>
                  </a:lnTo>
                  <a:lnTo>
                    <a:pt x="1326026" y="209931"/>
                  </a:lnTo>
                  <a:lnTo>
                    <a:pt x="1329662" y="202712"/>
                  </a:lnTo>
                  <a:lnTo>
                    <a:pt x="1333258" y="195492"/>
                  </a:lnTo>
                  <a:lnTo>
                    <a:pt x="1336894" y="188273"/>
                  </a:lnTo>
                  <a:lnTo>
                    <a:pt x="1340489" y="180931"/>
                  </a:lnTo>
                  <a:lnTo>
                    <a:pt x="1340489" y="173712"/>
                  </a:lnTo>
                  <a:lnTo>
                    <a:pt x="1344125" y="166493"/>
                  </a:lnTo>
                  <a:lnTo>
                    <a:pt x="1347721" y="159273"/>
                  </a:lnTo>
                  <a:lnTo>
                    <a:pt x="1351357" y="152054"/>
                  </a:lnTo>
                  <a:lnTo>
                    <a:pt x="1354993" y="144835"/>
                  </a:lnTo>
                  <a:lnTo>
                    <a:pt x="1354993" y="137575"/>
                  </a:lnTo>
                  <a:lnTo>
                    <a:pt x="1358589" y="130355"/>
                  </a:lnTo>
                  <a:lnTo>
                    <a:pt x="1362225" y="123054"/>
                  </a:lnTo>
                  <a:lnTo>
                    <a:pt x="1365820" y="115794"/>
                  </a:lnTo>
                  <a:lnTo>
                    <a:pt x="1369456" y="108575"/>
                  </a:lnTo>
                  <a:lnTo>
                    <a:pt x="1373092" y="101356"/>
                  </a:lnTo>
                  <a:lnTo>
                    <a:pt x="1373092" y="97726"/>
                  </a:lnTo>
                  <a:lnTo>
                    <a:pt x="1376688" y="90506"/>
                  </a:lnTo>
                  <a:lnTo>
                    <a:pt x="1380324" y="83287"/>
                  </a:lnTo>
                  <a:lnTo>
                    <a:pt x="1383919" y="76068"/>
                  </a:lnTo>
                  <a:lnTo>
                    <a:pt x="1387556" y="68726"/>
                  </a:lnTo>
                  <a:lnTo>
                    <a:pt x="1387556" y="65137"/>
                  </a:lnTo>
                  <a:lnTo>
                    <a:pt x="1391151" y="57917"/>
                  </a:lnTo>
                  <a:lnTo>
                    <a:pt x="1394787" y="50657"/>
                  </a:lnTo>
                  <a:lnTo>
                    <a:pt x="1398423" y="47068"/>
                  </a:lnTo>
                  <a:lnTo>
                    <a:pt x="1402019" y="39849"/>
                  </a:lnTo>
                  <a:lnTo>
                    <a:pt x="1405655" y="36219"/>
                  </a:lnTo>
                  <a:lnTo>
                    <a:pt x="1405655" y="28999"/>
                  </a:lnTo>
                  <a:lnTo>
                    <a:pt x="1409250" y="25369"/>
                  </a:lnTo>
                  <a:lnTo>
                    <a:pt x="1412968" y="21780"/>
                  </a:lnTo>
                  <a:lnTo>
                    <a:pt x="1416604" y="18150"/>
                  </a:lnTo>
                  <a:lnTo>
                    <a:pt x="1420240" y="14561"/>
                  </a:lnTo>
                  <a:lnTo>
                    <a:pt x="1420240" y="10849"/>
                  </a:lnTo>
                  <a:lnTo>
                    <a:pt x="1423836" y="7219"/>
                  </a:lnTo>
                  <a:lnTo>
                    <a:pt x="1427472" y="7219"/>
                  </a:lnTo>
                  <a:lnTo>
                    <a:pt x="1431067" y="3589"/>
                  </a:lnTo>
                  <a:lnTo>
                    <a:pt x="1434703" y="3589"/>
                  </a:lnTo>
                  <a:lnTo>
                    <a:pt x="1438299" y="3589"/>
                  </a:lnTo>
                  <a:lnTo>
                    <a:pt x="1438299" y="0"/>
                  </a:lnTo>
                  <a:lnTo>
                    <a:pt x="1441935" y="3589"/>
                  </a:lnTo>
                  <a:lnTo>
                    <a:pt x="1445571" y="3589"/>
                  </a:lnTo>
                  <a:lnTo>
                    <a:pt x="1449167" y="3589"/>
                  </a:lnTo>
                  <a:lnTo>
                    <a:pt x="1452803" y="3589"/>
                  </a:lnTo>
                  <a:lnTo>
                    <a:pt x="1452803" y="7219"/>
                  </a:lnTo>
                  <a:lnTo>
                    <a:pt x="1456398" y="10849"/>
                  </a:lnTo>
                  <a:lnTo>
                    <a:pt x="1460034" y="14561"/>
                  </a:lnTo>
                  <a:lnTo>
                    <a:pt x="1463670" y="14561"/>
                  </a:lnTo>
                  <a:lnTo>
                    <a:pt x="1467266" y="21780"/>
                  </a:lnTo>
                  <a:lnTo>
                    <a:pt x="1470902" y="25369"/>
                  </a:lnTo>
                  <a:lnTo>
                    <a:pt x="1470902" y="28999"/>
                  </a:lnTo>
                  <a:lnTo>
                    <a:pt x="1474497" y="36219"/>
                  </a:lnTo>
                  <a:lnTo>
                    <a:pt x="1478134" y="39849"/>
                  </a:lnTo>
                  <a:lnTo>
                    <a:pt x="1481729" y="47068"/>
                  </a:lnTo>
                  <a:lnTo>
                    <a:pt x="1485365" y="54287"/>
                  </a:lnTo>
                  <a:lnTo>
                    <a:pt x="1485365" y="57917"/>
                  </a:lnTo>
                  <a:lnTo>
                    <a:pt x="1489001" y="65137"/>
                  </a:lnTo>
                  <a:lnTo>
                    <a:pt x="1492597" y="72438"/>
                  </a:lnTo>
                  <a:lnTo>
                    <a:pt x="1496233" y="83287"/>
                  </a:lnTo>
                  <a:lnTo>
                    <a:pt x="1499828" y="90506"/>
                  </a:lnTo>
                  <a:lnTo>
                    <a:pt x="1503464" y="97726"/>
                  </a:lnTo>
                  <a:lnTo>
                    <a:pt x="1503464" y="108575"/>
                  </a:lnTo>
                  <a:lnTo>
                    <a:pt x="1507182" y="115794"/>
                  </a:lnTo>
                  <a:lnTo>
                    <a:pt x="1510818" y="126644"/>
                  </a:lnTo>
                  <a:lnTo>
                    <a:pt x="1514414" y="133985"/>
                  </a:lnTo>
                  <a:lnTo>
                    <a:pt x="1518050" y="144835"/>
                  </a:lnTo>
                  <a:lnTo>
                    <a:pt x="1521645" y="155643"/>
                  </a:lnTo>
                  <a:lnTo>
                    <a:pt x="1521645" y="166493"/>
                  </a:lnTo>
                  <a:lnTo>
                    <a:pt x="1525282" y="180931"/>
                  </a:lnTo>
                  <a:lnTo>
                    <a:pt x="1528877" y="191903"/>
                  </a:lnTo>
                  <a:lnTo>
                    <a:pt x="1532513" y="206342"/>
                  </a:lnTo>
                  <a:lnTo>
                    <a:pt x="1536149" y="220780"/>
                  </a:lnTo>
                  <a:lnTo>
                    <a:pt x="1536149" y="235260"/>
                  </a:lnTo>
                  <a:lnTo>
                    <a:pt x="1539745" y="253410"/>
                  </a:lnTo>
                  <a:lnTo>
                    <a:pt x="1543381" y="271479"/>
                  </a:lnTo>
                  <a:lnTo>
                    <a:pt x="1546976" y="293137"/>
                  </a:lnTo>
                  <a:lnTo>
                    <a:pt x="1550612" y="314917"/>
                  </a:lnTo>
                  <a:lnTo>
                    <a:pt x="1554249" y="336616"/>
                  </a:lnTo>
                  <a:lnTo>
                    <a:pt x="1554249" y="361904"/>
                  </a:lnTo>
                  <a:lnTo>
                    <a:pt x="1557844" y="387274"/>
                  </a:lnTo>
                  <a:lnTo>
                    <a:pt x="1561480" y="401753"/>
                  </a:lnTo>
                  <a:lnTo>
                    <a:pt x="1565076" y="405342"/>
                  </a:lnTo>
                  <a:lnTo>
                    <a:pt x="1568712" y="387274"/>
                  </a:lnTo>
                  <a:lnTo>
                    <a:pt x="1568712" y="347465"/>
                  </a:lnTo>
                  <a:lnTo>
                    <a:pt x="1572307" y="300356"/>
                  </a:lnTo>
                  <a:lnTo>
                    <a:pt x="1575943" y="253410"/>
                  </a:lnTo>
                  <a:lnTo>
                    <a:pt x="1579579" y="220780"/>
                  </a:lnTo>
                  <a:lnTo>
                    <a:pt x="1583175" y="199122"/>
                  </a:lnTo>
                  <a:lnTo>
                    <a:pt x="1586811" y="188273"/>
                  </a:lnTo>
                  <a:lnTo>
                    <a:pt x="1590406" y="191903"/>
                  </a:lnTo>
                  <a:lnTo>
                    <a:pt x="1594042" y="199122"/>
                  </a:lnTo>
                  <a:lnTo>
                    <a:pt x="1597679" y="209931"/>
                  </a:lnTo>
                  <a:lnTo>
                    <a:pt x="1601397" y="220780"/>
                  </a:lnTo>
                  <a:lnTo>
                    <a:pt x="1601397" y="235260"/>
                  </a:lnTo>
                  <a:lnTo>
                    <a:pt x="1604992" y="246191"/>
                  </a:lnTo>
                  <a:lnTo>
                    <a:pt x="1608628" y="256999"/>
                  </a:lnTo>
                  <a:lnTo>
                    <a:pt x="1612223" y="256999"/>
                  </a:lnTo>
                  <a:lnTo>
                    <a:pt x="1615860" y="253410"/>
                  </a:lnTo>
                  <a:lnTo>
                    <a:pt x="1619496" y="242479"/>
                  </a:lnTo>
                  <a:lnTo>
                    <a:pt x="1619496" y="238849"/>
                  </a:lnTo>
                  <a:lnTo>
                    <a:pt x="1623091" y="242479"/>
                  </a:lnTo>
                  <a:lnTo>
                    <a:pt x="1626727" y="246191"/>
                  </a:lnTo>
                  <a:lnTo>
                    <a:pt x="1630323" y="253410"/>
                  </a:lnTo>
                  <a:lnTo>
                    <a:pt x="1633959" y="260630"/>
                  </a:lnTo>
                  <a:lnTo>
                    <a:pt x="1633959" y="267849"/>
                  </a:lnTo>
                  <a:lnTo>
                    <a:pt x="1637554" y="278698"/>
                  </a:lnTo>
                  <a:lnTo>
                    <a:pt x="1641190" y="285918"/>
                  </a:lnTo>
                  <a:lnTo>
                    <a:pt x="1644827" y="293137"/>
                  </a:lnTo>
                  <a:lnTo>
                    <a:pt x="1648422" y="300356"/>
                  </a:lnTo>
                  <a:lnTo>
                    <a:pt x="1652058" y="307698"/>
                  </a:lnTo>
                  <a:lnTo>
                    <a:pt x="1652058" y="314917"/>
                  </a:lnTo>
                  <a:lnTo>
                    <a:pt x="1655654" y="322137"/>
                  </a:lnTo>
                  <a:lnTo>
                    <a:pt x="1659290" y="329397"/>
                  </a:lnTo>
                  <a:lnTo>
                    <a:pt x="1662926" y="336616"/>
                  </a:lnTo>
                  <a:lnTo>
                    <a:pt x="1666521" y="343835"/>
                  </a:lnTo>
                  <a:lnTo>
                    <a:pt x="1666521" y="351055"/>
                  </a:lnTo>
                  <a:lnTo>
                    <a:pt x="1670157" y="358274"/>
                  </a:lnTo>
                  <a:lnTo>
                    <a:pt x="1673753" y="365616"/>
                  </a:lnTo>
                  <a:lnTo>
                    <a:pt x="1677389" y="372835"/>
                  </a:lnTo>
                  <a:lnTo>
                    <a:pt x="1680984" y="376465"/>
                  </a:lnTo>
                  <a:lnTo>
                    <a:pt x="1684621" y="383684"/>
                  </a:lnTo>
                  <a:lnTo>
                    <a:pt x="1684621" y="390904"/>
                  </a:lnTo>
                  <a:lnTo>
                    <a:pt x="1688257" y="398123"/>
                  </a:lnTo>
                  <a:lnTo>
                    <a:pt x="1691852" y="401753"/>
                  </a:lnTo>
                  <a:lnTo>
                    <a:pt x="1695570" y="408972"/>
                  </a:lnTo>
                  <a:lnTo>
                    <a:pt x="1699206" y="416192"/>
                  </a:lnTo>
                  <a:lnTo>
                    <a:pt x="1702802" y="419822"/>
                  </a:lnTo>
                  <a:lnTo>
                    <a:pt x="1702802" y="427123"/>
                  </a:lnTo>
                  <a:lnTo>
                    <a:pt x="1706438" y="434342"/>
                  </a:lnTo>
                  <a:lnTo>
                    <a:pt x="1710074" y="437972"/>
                  </a:lnTo>
                  <a:lnTo>
                    <a:pt x="1713669" y="445191"/>
                  </a:lnTo>
                  <a:lnTo>
                    <a:pt x="1717306" y="452411"/>
                  </a:lnTo>
                  <a:lnTo>
                    <a:pt x="1717306" y="456041"/>
                  </a:lnTo>
                  <a:lnTo>
                    <a:pt x="1720901" y="463260"/>
                  </a:lnTo>
                  <a:lnTo>
                    <a:pt x="1724537" y="470480"/>
                  </a:lnTo>
                  <a:lnTo>
                    <a:pt x="1728132" y="474110"/>
                  </a:lnTo>
                  <a:lnTo>
                    <a:pt x="1731769" y="481410"/>
                  </a:lnTo>
                  <a:lnTo>
                    <a:pt x="1735405" y="485041"/>
                  </a:lnTo>
                  <a:lnTo>
                    <a:pt x="1735405" y="492260"/>
                  </a:lnTo>
                  <a:lnTo>
                    <a:pt x="1739000" y="495890"/>
                  </a:lnTo>
                  <a:lnTo>
                    <a:pt x="1742636" y="503109"/>
                  </a:lnTo>
                  <a:lnTo>
                    <a:pt x="1746232" y="510329"/>
                  </a:lnTo>
                  <a:lnTo>
                    <a:pt x="1749868" y="513959"/>
                  </a:lnTo>
                  <a:lnTo>
                    <a:pt x="1749868" y="521178"/>
                  </a:lnTo>
                  <a:lnTo>
                    <a:pt x="1753504" y="524767"/>
                  </a:lnTo>
                  <a:lnTo>
                    <a:pt x="1757099" y="532027"/>
                  </a:lnTo>
                  <a:lnTo>
                    <a:pt x="1760736" y="539328"/>
                  </a:lnTo>
                  <a:lnTo>
                    <a:pt x="1764331" y="542958"/>
                  </a:lnTo>
                  <a:lnTo>
                    <a:pt x="1767967" y="550178"/>
                  </a:lnTo>
                  <a:lnTo>
                    <a:pt x="1767967" y="553808"/>
                  </a:lnTo>
                  <a:lnTo>
                    <a:pt x="1771562" y="561027"/>
                  </a:lnTo>
                  <a:lnTo>
                    <a:pt x="1775199" y="568246"/>
                  </a:lnTo>
                  <a:lnTo>
                    <a:pt x="1778835" y="571836"/>
                  </a:lnTo>
                  <a:lnTo>
                    <a:pt x="1782430" y="579096"/>
                  </a:lnTo>
                  <a:lnTo>
                    <a:pt x="1782430" y="582685"/>
                  </a:lnTo>
                  <a:lnTo>
                    <a:pt x="1786066" y="586315"/>
                  </a:lnTo>
                  <a:lnTo>
                    <a:pt x="1786066" y="589904"/>
                  </a:lnTo>
                  <a:lnTo>
                    <a:pt x="1789784" y="593534"/>
                  </a:lnTo>
                  <a:lnTo>
                    <a:pt x="1789784" y="597164"/>
                  </a:lnTo>
                  <a:lnTo>
                    <a:pt x="1793380" y="600876"/>
                  </a:lnTo>
                  <a:lnTo>
                    <a:pt x="1793380" y="604465"/>
                  </a:lnTo>
                  <a:lnTo>
                    <a:pt x="1797016" y="611685"/>
                  </a:lnTo>
                  <a:lnTo>
                    <a:pt x="1800652" y="615315"/>
                  </a:lnTo>
                  <a:lnTo>
                    <a:pt x="1800652" y="618945"/>
                  </a:lnTo>
                  <a:lnTo>
                    <a:pt x="1804247" y="622534"/>
                  </a:lnTo>
                  <a:lnTo>
                    <a:pt x="1804247" y="626164"/>
                  </a:lnTo>
                  <a:lnTo>
                    <a:pt x="1807884" y="629753"/>
                  </a:lnTo>
                  <a:lnTo>
                    <a:pt x="1807884" y="633383"/>
                  </a:lnTo>
                  <a:lnTo>
                    <a:pt x="1811479" y="640603"/>
                  </a:lnTo>
                  <a:lnTo>
                    <a:pt x="1811479" y="644233"/>
                  </a:lnTo>
                  <a:lnTo>
                    <a:pt x="1815115" y="647822"/>
                  </a:lnTo>
                  <a:lnTo>
                    <a:pt x="1815115" y="651452"/>
                  </a:lnTo>
                  <a:lnTo>
                    <a:pt x="1818711" y="658753"/>
                  </a:lnTo>
                  <a:lnTo>
                    <a:pt x="1822347" y="662383"/>
                  </a:lnTo>
                  <a:lnTo>
                    <a:pt x="1822347" y="666013"/>
                  </a:lnTo>
                  <a:lnTo>
                    <a:pt x="1825983" y="673233"/>
                  </a:lnTo>
                  <a:lnTo>
                    <a:pt x="1825983" y="676822"/>
                  </a:lnTo>
                  <a:lnTo>
                    <a:pt x="1829578" y="680452"/>
                  </a:lnTo>
                  <a:lnTo>
                    <a:pt x="1829578" y="687671"/>
                  </a:lnTo>
                  <a:lnTo>
                    <a:pt x="1833214" y="691301"/>
                  </a:lnTo>
                  <a:lnTo>
                    <a:pt x="1833214" y="698521"/>
                  </a:lnTo>
                  <a:lnTo>
                    <a:pt x="1836810" y="705740"/>
                  </a:lnTo>
                  <a:lnTo>
                    <a:pt x="1836810" y="709370"/>
                  </a:lnTo>
                  <a:lnTo>
                    <a:pt x="1840446" y="716671"/>
                  </a:lnTo>
                  <a:lnTo>
                    <a:pt x="1844082" y="723890"/>
                  </a:lnTo>
                  <a:lnTo>
                    <a:pt x="1844082" y="731150"/>
                  </a:lnTo>
                  <a:lnTo>
                    <a:pt x="1847678" y="738370"/>
                  </a:lnTo>
                  <a:lnTo>
                    <a:pt x="1847678" y="745589"/>
                  </a:lnTo>
                  <a:lnTo>
                    <a:pt x="1851314" y="752808"/>
                  </a:lnTo>
                  <a:lnTo>
                    <a:pt x="1851314" y="763658"/>
                  </a:lnTo>
                  <a:lnTo>
                    <a:pt x="1854909" y="774589"/>
                  </a:lnTo>
                  <a:lnTo>
                    <a:pt x="1854909" y="781808"/>
                  </a:lnTo>
                  <a:lnTo>
                    <a:pt x="1858545" y="796247"/>
                  </a:lnTo>
                  <a:lnTo>
                    <a:pt x="1858545" y="807096"/>
                  </a:lnTo>
                  <a:lnTo>
                    <a:pt x="1862141" y="821576"/>
                  </a:lnTo>
                  <a:lnTo>
                    <a:pt x="1865777" y="839726"/>
                  </a:lnTo>
                  <a:lnTo>
                    <a:pt x="1865777" y="854164"/>
                  </a:lnTo>
                  <a:lnTo>
                    <a:pt x="1869413" y="872233"/>
                  </a:lnTo>
                  <a:lnTo>
                    <a:pt x="1869413" y="886672"/>
                  </a:lnTo>
                  <a:lnTo>
                    <a:pt x="1873008" y="886672"/>
                  </a:lnTo>
                  <a:lnTo>
                    <a:pt x="1873008" y="868644"/>
                  </a:lnTo>
                  <a:lnTo>
                    <a:pt x="1876645" y="846945"/>
                  </a:lnTo>
                  <a:lnTo>
                    <a:pt x="1876645" y="832506"/>
                  </a:lnTo>
                  <a:lnTo>
                    <a:pt x="1880240" y="821576"/>
                  </a:lnTo>
                  <a:lnTo>
                    <a:pt x="1883958" y="799877"/>
                  </a:lnTo>
                  <a:lnTo>
                    <a:pt x="1883958" y="770877"/>
                  </a:lnTo>
                  <a:lnTo>
                    <a:pt x="1887594" y="731150"/>
                  </a:lnTo>
                  <a:lnTo>
                    <a:pt x="1887594" y="666013"/>
                  </a:lnTo>
                  <a:lnTo>
                    <a:pt x="1891230" y="597164"/>
                  </a:lnTo>
                  <a:lnTo>
                    <a:pt x="1891230" y="553808"/>
                  </a:lnTo>
                  <a:lnTo>
                    <a:pt x="1894825" y="542958"/>
                  </a:lnTo>
                  <a:lnTo>
                    <a:pt x="1894825" y="550178"/>
                  </a:lnTo>
                  <a:lnTo>
                    <a:pt x="1898462" y="564616"/>
                  </a:lnTo>
                  <a:lnTo>
                    <a:pt x="1898462" y="582685"/>
                  </a:lnTo>
                  <a:lnTo>
                    <a:pt x="1902057" y="600876"/>
                  </a:lnTo>
                  <a:lnTo>
                    <a:pt x="1905693" y="615315"/>
                  </a:lnTo>
                  <a:lnTo>
                    <a:pt x="1905693" y="629753"/>
                  </a:lnTo>
                  <a:lnTo>
                    <a:pt x="1909329" y="644233"/>
                  </a:lnTo>
                  <a:lnTo>
                    <a:pt x="1909329" y="655041"/>
                  </a:lnTo>
                  <a:lnTo>
                    <a:pt x="1912925" y="666013"/>
                  </a:lnTo>
                  <a:lnTo>
                    <a:pt x="1912925" y="676822"/>
                  </a:lnTo>
                  <a:lnTo>
                    <a:pt x="1916561" y="687671"/>
                  </a:lnTo>
                  <a:lnTo>
                    <a:pt x="1916561" y="698521"/>
                  </a:lnTo>
                  <a:lnTo>
                    <a:pt x="1920156" y="705740"/>
                  </a:lnTo>
                  <a:lnTo>
                    <a:pt x="1920156" y="716671"/>
                  </a:lnTo>
                  <a:lnTo>
                    <a:pt x="1923793" y="723890"/>
                  </a:lnTo>
                  <a:lnTo>
                    <a:pt x="1927388" y="734740"/>
                  </a:lnTo>
                  <a:lnTo>
                    <a:pt x="1927388" y="741959"/>
                  </a:lnTo>
                  <a:lnTo>
                    <a:pt x="1931024" y="752808"/>
                  </a:lnTo>
                  <a:lnTo>
                    <a:pt x="1931024" y="760028"/>
                  </a:lnTo>
                  <a:lnTo>
                    <a:pt x="1934660" y="770877"/>
                  </a:lnTo>
                  <a:lnTo>
                    <a:pt x="1934660" y="778219"/>
                  </a:lnTo>
                  <a:lnTo>
                    <a:pt x="1938256" y="785438"/>
                  </a:lnTo>
                  <a:lnTo>
                    <a:pt x="1938256" y="792657"/>
                  </a:lnTo>
                  <a:lnTo>
                    <a:pt x="1941892" y="792657"/>
                  </a:lnTo>
                  <a:lnTo>
                    <a:pt x="1941892" y="785438"/>
                  </a:lnTo>
                  <a:lnTo>
                    <a:pt x="1945487" y="770877"/>
                  </a:lnTo>
                  <a:lnTo>
                    <a:pt x="1949123" y="752808"/>
                  </a:lnTo>
                  <a:lnTo>
                    <a:pt x="1949123" y="738370"/>
                  </a:lnTo>
                  <a:lnTo>
                    <a:pt x="1952760" y="731150"/>
                  </a:lnTo>
                  <a:lnTo>
                    <a:pt x="1956355" y="734740"/>
                  </a:lnTo>
                  <a:lnTo>
                    <a:pt x="1956355" y="738370"/>
                  </a:lnTo>
                  <a:lnTo>
                    <a:pt x="1959991" y="745589"/>
                  </a:lnTo>
                  <a:lnTo>
                    <a:pt x="1959991" y="752808"/>
                  </a:lnTo>
                  <a:lnTo>
                    <a:pt x="1963586" y="760028"/>
                  </a:lnTo>
                  <a:lnTo>
                    <a:pt x="1963586" y="763658"/>
                  </a:lnTo>
                  <a:lnTo>
                    <a:pt x="1967223" y="770877"/>
                  </a:lnTo>
                  <a:lnTo>
                    <a:pt x="1970818" y="778219"/>
                  </a:lnTo>
                  <a:lnTo>
                    <a:pt x="1970818" y="785438"/>
                  </a:lnTo>
                  <a:lnTo>
                    <a:pt x="1974454" y="789027"/>
                  </a:lnTo>
                  <a:lnTo>
                    <a:pt x="1974454" y="796247"/>
                  </a:lnTo>
                  <a:lnTo>
                    <a:pt x="1978090" y="803507"/>
                  </a:lnTo>
                  <a:lnTo>
                    <a:pt x="1978090" y="810726"/>
                  </a:lnTo>
                  <a:lnTo>
                    <a:pt x="1981808" y="814315"/>
                  </a:lnTo>
                  <a:lnTo>
                    <a:pt x="1981808" y="817945"/>
                  </a:lnTo>
                  <a:lnTo>
                    <a:pt x="1985404" y="817945"/>
                  </a:lnTo>
                  <a:lnTo>
                    <a:pt x="1989040" y="810726"/>
                  </a:lnTo>
                  <a:lnTo>
                    <a:pt x="1992635" y="807096"/>
                  </a:lnTo>
                  <a:lnTo>
                    <a:pt x="1992635" y="803507"/>
                  </a:lnTo>
                  <a:lnTo>
                    <a:pt x="1996271" y="803507"/>
                  </a:lnTo>
                  <a:lnTo>
                    <a:pt x="1996271" y="807096"/>
                  </a:lnTo>
                  <a:lnTo>
                    <a:pt x="1999908" y="810726"/>
                  </a:lnTo>
                  <a:lnTo>
                    <a:pt x="1999908" y="817945"/>
                  </a:lnTo>
                  <a:lnTo>
                    <a:pt x="2003503" y="825165"/>
                  </a:lnTo>
                  <a:lnTo>
                    <a:pt x="2003503" y="832506"/>
                  </a:lnTo>
                  <a:lnTo>
                    <a:pt x="2007139" y="843315"/>
                  </a:lnTo>
                  <a:lnTo>
                    <a:pt x="2007139" y="854164"/>
                  </a:lnTo>
                  <a:lnTo>
                    <a:pt x="2010734" y="857795"/>
                  </a:lnTo>
                  <a:lnTo>
                    <a:pt x="2014371" y="865014"/>
                  </a:lnTo>
                  <a:lnTo>
                    <a:pt x="2017966" y="868644"/>
                  </a:lnTo>
                  <a:lnTo>
                    <a:pt x="2017966" y="872233"/>
                  </a:lnTo>
                  <a:lnTo>
                    <a:pt x="2021602" y="875863"/>
                  </a:lnTo>
                  <a:lnTo>
                    <a:pt x="2025238" y="879453"/>
                  </a:lnTo>
                  <a:lnTo>
                    <a:pt x="2025238" y="883083"/>
                  </a:lnTo>
                  <a:lnTo>
                    <a:pt x="2028834" y="886672"/>
                  </a:lnTo>
                  <a:lnTo>
                    <a:pt x="2028834" y="890302"/>
                  </a:lnTo>
                  <a:lnTo>
                    <a:pt x="2032470" y="894014"/>
                  </a:lnTo>
                  <a:lnTo>
                    <a:pt x="2036065" y="897644"/>
                  </a:lnTo>
                  <a:lnTo>
                    <a:pt x="2036065" y="901233"/>
                  </a:lnTo>
                  <a:lnTo>
                    <a:pt x="2039701" y="901233"/>
                  </a:lnTo>
                  <a:lnTo>
                    <a:pt x="2039701" y="904863"/>
                  </a:lnTo>
                  <a:lnTo>
                    <a:pt x="2043338" y="908452"/>
                  </a:lnTo>
                  <a:lnTo>
                    <a:pt x="2043338" y="912082"/>
                  </a:lnTo>
                  <a:lnTo>
                    <a:pt x="2046933" y="915712"/>
                  </a:lnTo>
                  <a:lnTo>
                    <a:pt x="2046933" y="919302"/>
                  </a:lnTo>
                  <a:lnTo>
                    <a:pt x="2050569" y="922932"/>
                  </a:lnTo>
                  <a:lnTo>
                    <a:pt x="2054165" y="926521"/>
                  </a:lnTo>
                  <a:lnTo>
                    <a:pt x="2054165" y="930151"/>
                  </a:lnTo>
                  <a:lnTo>
                    <a:pt x="2057801" y="933781"/>
                  </a:lnTo>
                  <a:lnTo>
                    <a:pt x="2061396" y="937370"/>
                  </a:lnTo>
                  <a:lnTo>
                    <a:pt x="2061396" y="941000"/>
                  </a:lnTo>
                  <a:lnTo>
                    <a:pt x="2065032" y="944590"/>
                  </a:lnTo>
                  <a:lnTo>
                    <a:pt x="2065032" y="948220"/>
                  </a:lnTo>
                  <a:lnTo>
                    <a:pt x="2068668" y="951931"/>
                  </a:lnTo>
                  <a:lnTo>
                    <a:pt x="2068668" y="955521"/>
                  </a:lnTo>
                  <a:lnTo>
                    <a:pt x="2072264" y="959151"/>
                  </a:lnTo>
                  <a:lnTo>
                    <a:pt x="2075982" y="962781"/>
                  </a:lnTo>
                  <a:lnTo>
                    <a:pt x="2075982" y="966370"/>
                  </a:lnTo>
                  <a:lnTo>
                    <a:pt x="2079618" y="970000"/>
                  </a:lnTo>
                  <a:lnTo>
                    <a:pt x="2079618" y="973589"/>
                  </a:lnTo>
                  <a:lnTo>
                    <a:pt x="2083213" y="977219"/>
                  </a:lnTo>
                  <a:lnTo>
                    <a:pt x="2083213" y="980849"/>
                  </a:lnTo>
                  <a:lnTo>
                    <a:pt x="2086849" y="984439"/>
                  </a:lnTo>
                  <a:lnTo>
                    <a:pt x="2086849" y="988069"/>
                  </a:lnTo>
                  <a:lnTo>
                    <a:pt x="2090486" y="991658"/>
                  </a:lnTo>
                  <a:lnTo>
                    <a:pt x="2090486" y="995288"/>
                  </a:lnTo>
                  <a:lnTo>
                    <a:pt x="2094081" y="998877"/>
                  </a:lnTo>
                  <a:lnTo>
                    <a:pt x="2097717" y="1002507"/>
                  </a:lnTo>
                  <a:lnTo>
                    <a:pt x="2097717" y="1006137"/>
                  </a:lnTo>
                  <a:lnTo>
                    <a:pt x="2101313" y="1013438"/>
                  </a:lnTo>
                  <a:lnTo>
                    <a:pt x="2101313" y="1017068"/>
                  </a:lnTo>
                  <a:lnTo>
                    <a:pt x="2104949" y="1020658"/>
                  </a:lnTo>
                  <a:lnTo>
                    <a:pt x="2104949" y="1024288"/>
                  </a:lnTo>
                  <a:lnTo>
                    <a:pt x="2108544" y="1031507"/>
                  </a:lnTo>
                  <a:lnTo>
                    <a:pt x="2108544" y="1035137"/>
                  </a:lnTo>
                  <a:lnTo>
                    <a:pt x="2112180" y="1042356"/>
                  </a:lnTo>
                  <a:lnTo>
                    <a:pt x="2112180" y="1049576"/>
                  </a:lnTo>
                  <a:lnTo>
                    <a:pt x="2115816" y="1053206"/>
                  </a:lnTo>
                  <a:lnTo>
                    <a:pt x="2119412" y="1060425"/>
                  </a:lnTo>
                  <a:lnTo>
                    <a:pt x="2119412" y="1071356"/>
                  </a:lnTo>
                  <a:lnTo>
                    <a:pt x="2123048" y="1078575"/>
                  </a:lnTo>
                  <a:lnTo>
                    <a:pt x="2123048" y="1089425"/>
                  </a:lnTo>
                  <a:lnTo>
                    <a:pt x="2126643" y="1100274"/>
                  </a:lnTo>
                  <a:lnTo>
                    <a:pt x="2126643" y="1111083"/>
                  </a:lnTo>
                  <a:lnTo>
                    <a:pt x="2130280" y="1118343"/>
                  </a:lnTo>
                  <a:lnTo>
                    <a:pt x="2130280" y="1121932"/>
                  </a:lnTo>
                  <a:lnTo>
                    <a:pt x="2133916" y="1103864"/>
                  </a:lnTo>
                  <a:lnTo>
                    <a:pt x="2133916" y="1067726"/>
                  </a:lnTo>
                  <a:lnTo>
                    <a:pt x="2137511" y="1020658"/>
                  </a:lnTo>
                  <a:lnTo>
                    <a:pt x="2141147" y="991658"/>
                  </a:lnTo>
                  <a:lnTo>
                    <a:pt x="2141147" y="980849"/>
                  </a:lnTo>
                  <a:lnTo>
                    <a:pt x="2144743" y="980849"/>
                  </a:lnTo>
                  <a:lnTo>
                    <a:pt x="2144743" y="988069"/>
                  </a:lnTo>
                  <a:lnTo>
                    <a:pt x="2148379" y="995288"/>
                  </a:lnTo>
                  <a:lnTo>
                    <a:pt x="2148379" y="1006137"/>
                  </a:lnTo>
                  <a:lnTo>
                    <a:pt x="2151974" y="1013438"/>
                  </a:lnTo>
                  <a:lnTo>
                    <a:pt x="2151974" y="1020658"/>
                  </a:lnTo>
                  <a:lnTo>
                    <a:pt x="2155610" y="1024288"/>
                  </a:lnTo>
                  <a:lnTo>
                    <a:pt x="2155610" y="1031507"/>
                  </a:lnTo>
                  <a:lnTo>
                    <a:pt x="2159247" y="1035137"/>
                  </a:lnTo>
                  <a:lnTo>
                    <a:pt x="2162842" y="1038726"/>
                  </a:lnTo>
                  <a:lnTo>
                    <a:pt x="2162842" y="1045987"/>
                  </a:lnTo>
                  <a:lnTo>
                    <a:pt x="2166478" y="1049576"/>
                  </a:lnTo>
                  <a:lnTo>
                    <a:pt x="2166478" y="1056795"/>
                  </a:lnTo>
                  <a:lnTo>
                    <a:pt x="2170196" y="1060425"/>
                  </a:lnTo>
                  <a:lnTo>
                    <a:pt x="2170196" y="1067726"/>
                  </a:lnTo>
                  <a:lnTo>
                    <a:pt x="2173791" y="1074986"/>
                  </a:lnTo>
                  <a:lnTo>
                    <a:pt x="2173791" y="1078575"/>
                  </a:lnTo>
                  <a:lnTo>
                    <a:pt x="2177428" y="1085795"/>
                  </a:lnTo>
                  <a:lnTo>
                    <a:pt x="2177428" y="1089425"/>
                  </a:lnTo>
                  <a:lnTo>
                    <a:pt x="2181064" y="1093055"/>
                  </a:lnTo>
                  <a:lnTo>
                    <a:pt x="2184659" y="1100274"/>
                  </a:lnTo>
                  <a:lnTo>
                    <a:pt x="2184659" y="1103864"/>
                  </a:lnTo>
                  <a:lnTo>
                    <a:pt x="2188295" y="1111083"/>
                  </a:lnTo>
                  <a:lnTo>
                    <a:pt x="2188295" y="1121932"/>
                  </a:lnTo>
                  <a:lnTo>
                    <a:pt x="2191891" y="1125562"/>
                  </a:lnTo>
                  <a:lnTo>
                    <a:pt x="2191891" y="1132863"/>
                  </a:lnTo>
                  <a:lnTo>
                    <a:pt x="2195527" y="1140123"/>
                  </a:lnTo>
                  <a:lnTo>
                    <a:pt x="2195527" y="1150932"/>
                  </a:lnTo>
                  <a:lnTo>
                    <a:pt x="2199163" y="1158151"/>
                  </a:lnTo>
                  <a:lnTo>
                    <a:pt x="2199163" y="1169001"/>
                  </a:lnTo>
                  <a:lnTo>
                    <a:pt x="2202758" y="1179850"/>
                  </a:lnTo>
                  <a:lnTo>
                    <a:pt x="2206395" y="1190781"/>
                  </a:lnTo>
                  <a:lnTo>
                    <a:pt x="2206395" y="1201630"/>
                  </a:lnTo>
                  <a:lnTo>
                    <a:pt x="2209990" y="1212480"/>
                  </a:lnTo>
                  <a:lnTo>
                    <a:pt x="2209990" y="1230548"/>
                  </a:lnTo>
                  <a:lnTo>
                    <a:pt x="2213626" y="1248699"/>
                  </a:lnTo>
                  <a:lnTo>
                    <a:pt x="2213626" y="1266767"/>
                  </a:lnTo>
                  <a:lnTo>
                    <a:pt x="2217221" y="1292056"/>
                  </a:lnTo>
                  <a:lnTo>
                    <a:pt x="2217221" y="1317466"/>
                  </a:lnTo>
                  <a:lnTo>
                    <a:pt x="2220858" y="1346343"/>
                  </a:lnTo>
                  <a:lnTo>
                    <a:pt x="2220858" y="1371754"/>
                  </a:lnTo>
                  <a:lnTo>
                    <a:pt x="2224494" y="1393412"/>
                  </a:lnTo>
                  <a:lnTo>
                    <a:pt x="2228089" y="1393412"/>
                  </a:lnTo>
                  <a:lnTo>
                    <a:pt x="2228089" y="1371754"/>
                  </a:lnTo>
                  <a:lnTo>
                    <a:pt x="2231725" y="1331905"/>
                  </a:lnTo>
                  <a:lnTo>
                    <a:pt x="2231725" y="1295686"/>
                  </a:lnTo>
                  <a:lnTo>
                    <a:pt x="2235321" y="1273987"/>
                  </a:lnTo>
                  <a:lnTo>
                    <a:pt x="2235321" y="1270357"/>
                  </a:lnTo>
                  <a:lnTo>
                    <a:pt x="2238957" y="1284836"/>
                  </a:lnTo>
                  <a:lnTo>
                    <a:pt x="2238957" y="1310206"/>
                  </a:lnTo>
                  <a:lnTo>
                    <a:pt x="2242593" y="1324685"/>
                  </a:lnTo>
                  <a:lnTo>
                    <a:pt x="2246188" y="1317466"/>
                  </a:lnTo>
                  <a:lnTo>
                    <a:pt x="2246188" y="1306617"/>
                  </a:lnTo>
                  <a:lnTo>
                    <a:pt x="2249825" y="1313836"/>
                  </a:lnTo>
                  <a:lnTo>
                    <a:pt x="2249825" y="1328275"/>
                  </a:lnTo>
                  <a:lnTo>
                    <a:pt x="2253420" y="1328275"/>
                  </a:lnTo>
                  <a:lnTo>
                    <a:pt x="2253420" y="1310206"/>
                  </a:lnTo>
                  <a:lnTo>
                    <a:pt x="2257056" y="1281206"/>
                  </a:lnTo>
                  <a:lnTo>
                    <a:pt x="2257056" y="1248699"/>
                  </a:lnTo>
                  <a:lnTo>
                    <a:pt x="2260652" y="1223288"/>
                  </a:lnTo>
                  <a:lnTo>
                    <a:pt x="2260652" y="1201630"/>
                  </a:lnTo>
                  <a:lnTo>
                    <a:pt x="2264369" y="1183480"/>
                  </a:lnTo>
                  <a:lnTo>
                    <a:pt x="2268006" y="1169001"/>
                  </a:lnTo>
                  <a:lnTo>
                    <a:pt x="2268006" y="1158151"/>
                  </a:lnTo>
                  <a:lnTo>
                    <a:pt x="2271642" y="1147343"/>
                  </a:lnTo>
                  <a:lnTo>
                    <a:pt x="2271642" y="1140123"/>
                  </a:lnTo>
                  <a:lnTo>
                    <a:pt x="2275237" y="1136493"/>
                  </a:lnTo>
                  <a:lnTo>
                    <a:pt x="2275237" y="1129274"/>
                  </a:lnTo>
                  <a:lnTo>
                    <a:pt x="2278873" y="1125562"/>
                  </a:lnTo>
                  <a:lnTo>
                    <a:pt x="2278873" y="1121932"/>
                  </a:lnTo>
                  <a:lnTo>
                    <a:pt x="2282469" y="1121932"/>
                  </a:lnTo>
                  <a:lnTo>
                    <a:pt x="2286105" y="1118343"/>
                  </a:lnTo>
                  <a:lnTo>
                    <a:pt x="2289741" y="1118343"/>
                  </a:lnTo>
                  <a:lnTo>
                    <a:pt x="2293336" y="1118343"/>
                  </a:lnTo>
                  <a:lnTo>
                    <a:pt x="2296973" y="1118343"/>
                  </a:lnTo>
                  <a:lnTo>
                    <a:pt x="2300568" y="1121932"/>
                  </a:lnTo>
                  <a:lnTo>
                    <a:pt x="2300568" y="1125562"/>
                  </a:lnTo>
                  <a:lnTo>
                    <a:pt x="2304204" y="1125562"/>
                  </a:lnTo>
                  <a:lnTo>
                    <a:pt x="2307799" y="1121932"/>
                  </a:lnTo>
                  <a:lnTo>
                    <a:pt x="2311436" y="1114713"/>
                  </a:lnTo>
                  <a:lnTo>
                    <a:pt x="2311436" y="1107494"/>
                  </a:lnTo>
                  <a:lnTo>
                    <a:pt x="2315072" y="1103864"/>
                  </a:lnTo>
                  <a:lnTo>
                    <a:pt x="2315072" y="1100274"/>
                  </a:lnTo>
                  <a:lnTo>
                    <a:pt x="2318667" y="1100274"/>
                  </a:lnTo>
                  <a:lnTo>
                    <a:pt x="2322303" y="1100274"/>
                  </a:lnTo>
                  <a:lnTo>
                    <a:pt x="2325899" y="1096644"/>
                  </a:lnTo>
                  <a:lnTo>
                    <a:pt x="2329535" y="1096644"/>
                  </a:lnTo>
                  <a:lnTo>
                    <a:pt x="2333171" y="1093055"/>
                  </a:lnTo>
                  <a:lnTo>
                    <a:pt x="2336766" y="1093055"/>
                  </a:lnTo>
                  <a:lnTo>
                    <a:pt x="2340403" y="1089425"/>
                  </a:lnTo>
                  <a:lnTo>
                    <a:pt x="2340403" y="1085795"/>
                  </a:lnTo>
                  <a:lnTo>
                    <a:pt x="2343998" y="1085795"/>
                  </a:lnTo>
                  <a:lnTo>
                    <a:pt x="2347634" y="1082206"/>
                  </a:lnTo>
                  <a:lnTo>
                    <a:pt x="2351230" y="1078575"/>
                  </a:lnTo>
                  <a:lnTo>
                    <a:pt x="2354866" y="1078575"/>
                  </a:lnTo>
                  <a:lnTo>
                    <a:pt x="2354866" y="1074986"/>
                  </a:lnTo>
                  <a:lnTo>
                    <a:pt x="2358584" y="1074986"/>
                  </a:lnTo>
                  <a:lnTo>
                    <a:pt x="2358584" y="1071356"/>
                  </a:lnTo>
                  <a:lnTo>
                    <a:pt x="2362220" y="1071356"/>
                  </a:lnTo>
                  <a:lnTo>
                    <a:pt x="2362220" y="1067726"/>
                  </a:lnTo>
                  <a:lnTo>
                    <a:pt x="2365815" y="1064014"/>
                  </a:lnTo>
                  <a:lnTo>
                    <a:pt x="2365815" y="1060425"/>
                  </a:lnTo>
                  <a:lnTo>
                    <a:pt x="2369451" y="1053206"/>
                  </a:lnTo>
                  <a:lnTo>
                    <a:pt x="2369451" y="1049576"/>
                  </a:lnTo>
                  <a:lnTo>
                    <a:pt x="2373047" y="1045987"/>
                  </a:lnTo>
                  <a:lnTo>
                    <a:pt x="2376683" y="1038726"/>
                  </a:lnTo>
                  <a:lnTo>
                    <a:pt x="2376683" y="1035137"/>
                  </a:lnTo>
                  <a:lnTo>
                    <a:pt x="2380319" y="1031507"/>
                  </a:lnTo>
                  <a:lnTo>
                    <a:pt x="2380319" y="1027918"/>
                  </a:lnTo>
                  <a:lnTo>
                    <a:pt x="2383914" y="1024288"/>
                  </a:lnTo>
                  <a:lnTo>
                    <a:pt x="2383914" y="1020658"/>
                  </a:lnTo>
                  <a:lnTo>
                    <a:pt x="2383914" y="1017068"/>
                  </a:lnTo>
                  <a:lnTo>
                    <a:pt x="2387551" y="1013438"/>
                  </a:lnTo>
                  <a:lnTo>
                    <a:pt x="2387551" y="1009849"/>
                  </a:lnTo>
                  <a:lnTo>
                    <a:pt x="2391146" y="1006137"/>
                  </a:lnTo>
                  <a:lnTo>
                    <a:pt x="2391146" y="998877"/>
                  </a:lnTo>
                  <a:lnTo>
                    <a:pt x="2391146" y="995288"/>
                  </a:lnTo>
                  <a:lnTo>
                    <a:pt x="2394782" y="991658"/>
                  </a:lnTo>
                  <a:lnTo>
                    <a:pt x="2394782" y="984439"/>
                  </a:lnTo>
                  <a:lnTo>
                    <a:pt x="2398377" y="980849"/>
                  </a:lnTo>
                  <a:lnTo>
                    <a:pt x="2398377" y="977219"/>
                  </a:lnTo>
                  <a:lnTo>
                    <a:pt x="2402014" y="970000"/>
                  </a:lnTo>
                  <a:lnTo>
                    <a:pt x="2402014" y="966370"/>
                  </a:lnTo>
                  <a:lnTo>
                    <a:pt x="2402014" y="959151"/>
                  </a:lnTo>
                  <a:lnTo>
                    <a:pt x="2405650" y="951931"/>
                  </a:lnTo>
                  <a:lnTo>
                    <a:pt x="2405650" y="948220"/>
                  </a:lnTo>
                  <a:lnTo>
                    <a:pt x="2409245" y="941000"/>
                  </a:lnTo>
                  <a:lnTo>
                    <a:pt x="2409245" y="933781"/>
                  </a:lnTo>
                  <a:lnTo>
                    <a:pt x="2409245" y="926521"/>
                  </a:lnTo>
                  <a:lnTo>
                    <a:pt x="2412881" y="919302"/>
                  </a:lnTo>
                  <a:lnTo>
                    <a:pt x="2412881" y="915712"/>
                  </a:lnTo>
                  <a:lnTo>
                    <a:pt x="2416477" y="912082"/>
                  </a:lnTo>
                  <a:lnTo>
                    <a:pt x="2416477" y="908452"/>
                  </a:lnTo>
                  <a:lnTo>
                    <a:pt x="2420113" y="904863"/>
                  </a:lnTo>
                  <a:lnTo>
                    <a:pt x="2420113" y="894014"/>
                  </a:lnTo>
                  <a:lnTo>
                    <a:pt x="2423749" y="886672"/>
                  </a:lnTo>
                  <a:lnTo>
                    <a:pt x="2423749" y="875863"/>
                  </a:lnTo>
                  <a:lnTo>
                    <a:pt x="2427344" y="865014"/>
                  </a:lnTo>
                  <a:lnTo>
                    <a:pt x="2427344" y="850575"/>
                  </a:lnTo>
                  <a:lnTo>
                    <a:pt x="2427344" y="839726"/>
                  </a:lnTo>
                  <a:lnTo>
                    <a:pt x="2430981" y="828795"/>
                  </a:lnTo>
                  <a:lnTo>
                    <a:pt x="2430981" y="817945"/>
                  </a:lnTo>
                  <a:lnTo>
                    <a:pt x="2434576" y="803507"/>
                  </a:lnTo>
                  <a:lnTo>
                    <a:pt x="2434576" y="792657"/>
                  </a:lnTo>
                  <a:lnTo>
                    <a:pt x="2434576" y="778219"/>
                  </a:lnTo>
                  <a:lnTo>
                    <a:pt x="2438212" y="763658"/>
                  </a:lnTo>
                  <a:lnTo>
                    <a:pt x="2438212" y="752808"/>
                  </a:lnTo>
                  <a:lnTo>
                    <a:pt x="2441807" y="738370"/>
                  </a:lnTo>
                  <a:lnTo>
                    <a:pt x="2441807" y="723890"/>
                  </a:lnTo>
                  <a:lnTo>
                    <a:pt x="2441807" y="712959"/>
                  </a:lnTo>
                  <a:lnTo>
                    <a:pt x="2445444" y="698521"/>
                  </a:lnTo>
                  <a:lnTo>
                    <a:pt x="2445444" y="687671"/>
                  </a:lnTo>
                  <a:lnTo>
                    <a:pt x="2449080" y="676822"/>
                  </a:lnTo>
                  <a:lnTo>
                    <a:pt x="2449080" y="669603"/>
                  </a:lnTo>
                  <a:lnTo>
                    <a:pt x="2449080" y="662383"/>
                  </a:lnTo>
                  <a:lnTo>
                    <a:pt x="2452798" y="655042"/>
                  </a:lnTo>
                  <a:lnTo>
                    <a:pt x="2456393" y="651452"/>
                  </a:lnTo>
                  <a:lnTo>
                    <a:pt x="2460029" y="655042"/>
                  </a:lnTo>
                  <a:lnTo>
                    <a:pt x="2460029" y="662383"/>
                  </a:lnTo>
                  <a:lnTo>
                    <a:pt x="2460029" y="673233"/>
                  </a:lnTo>
                  <a:lnTo>
                    <a:pt x="2463625" y="691301"/>
                  </a:lnTo>
                  <a:lnTo>
                    <a:pt x="2463625" y="709370"/>
                  </a:lnTo>
                  <a:lnTo>
                    <a:pt x="2467261" y="734740"/>
                  </a:lnTo>
                  <a:lnTo>
                    <a:pt x="2467261" y="760028"/>
                  </a:lnTo>
                  <a:lnTo>
                    <a:pt x="2467261" y="785438"/>
                  </a:lnTo>
                  <a:lnTo>
                    <a:pt x="2470897" y="814315"/>
                  </a:lnTo>
                  <a:lnTo>
                    <a:pt x="2470897" y="839726"/>
                  </a:lnTo>
                  <a:lnTo>
                    <a:pt x="2474492" y="872233"/>
                  </a:lnTo>
                  <a:lnTo>
                    <a:pt x="2474492" y="901233"/>
                  </a:lnTo>
                  <a:lnTo>
                    <a:pt x="2474492" y="930151"/>
                  </a:lnTo>
                  <a:lnTo>
                    <a:pt x="2478129" y="959151"/>
                  </a:lnTo>
                  <a:lnTo>
                    <a:pt x="2478129" y="988069"/>
                  </a:lnTo>
                  <a:lnTo>
                    <a:pt x="2481724" y="1013438"/>
                  </a:lnTo>
                  <a:lnTo>
                    <a:pt x="2481724" y="1042356"/>
                  </a:lnTo>
                  <a:lnTo>
                    <a:pt x="2481724" y="1071356"/>
                  </a:lnTo>
                  <a:lnTo>
                    <a:pt x="2485360" y="1096644"/>
                  </a:lnTo>
                  <a:lnTo>
                    <a:pt x="2485360" y="1125562"/>
                  </a:lnTo>
                  <a:lnTo>
                    <a:pt x="2488996" y="1150932"/>
                  </a:lnTo>
                  <a:lnTo>
                    <a:pt x="2488996" y="1176220"/>
                  </a:lnTo>
                  <a:lnTo>
                    <a:pt x="2492592" y="1198000"/>
                  </a:lnTo>
                  <a:lnTo>
                    <a:pt x="2492592" y="1216069"/>
                  </a:lnTo>
                  <a:lnTo>
                    <a:pt x="2492592" y="1234138"/>
                  </a:lnTo>
                  <a:lnTo>
                    <a:pt x="2496228" y="1255918"/>
                  </a:lnTo>
                  <a:lnTo>
                    <a:pt x="2496228" y="1277617"/>
                  </a:lnTo>
                  <a:lnTo>
                    <a:pt x="2499823" y="1295686"/>
                  </a:lnTo>
                  <a:lnTo>
                    <a:pt x="2499823" y="1302987"/>
                  </a:lnTo>
                  <a:lnTo>
                    <a:pt x="2503460" y="1288425"/>
                  </a:lnTo>
                  <a:lnTo>
                    <a:pt x="2503460" y="1266768"/>
                  </a:lnTo>
                  <a:lnTo>
                    <a:pt x="2507055" y="1230549"/>
                  </a:lnTo>
                  <a:lnTo>
                    <a:pt x="2507055" y="1190781"/>
                  </a:lnTo>
                  <a:lnTo>
                    <a:pt x="2507055" y="1140123"/>
                  </a:lnTo>
                  <a:lnTo>
                    <a:pt x="2510691" y="1085795"/>
                  </a:lnTo>
                  <a:lnTo>
                    <a:pt x="2510691" y="1027918"/>
                  </a:lnTo>
                  <a:lnTo>
                    <a:pt x="2514327" y="970000"/>
                  </a:lnTo>
                  <a:lnTo>
                    <a:pt x="2514327" y="919302"/>
                  </a:lnTo>
                  <a:lnTo>
                    <a:pt x="2517922" y="872233"/>
                  </a:lnTo>
                  <a:lnTo>
                    <a:pt x="2517922" y="836096"/>
                  </a:lnTo>
                  <a:lnTo>
                    <a:pt x="2517922" y="810726"/>
                  </a:lnTo>
                  <a:lnTo>
                    <a:pt x="2521559" y="799877"/>
                  </a:lnTo>
                  <a:lnTo>
                    <a:pt x="2521559" y="792657"/>
                  </a:lnTo>
                  <a:lnTo>
                    <a:pt x="2525154" y="796247"/>
                  </a:lnTo>
                  <a:lnTo>
                    <a:pt x="2525154" y="807096"/>
                  </a:lnTo>
                  <a:lnTo>
                    <a:pt x="2525154" y="817945"/>
                  </a:lnTo>
                  <a:lnTo>
                    <a:pt x="2528790" y="836096"/>
                  </a:lnTo>
                  <a:lnTo>
                    <a:pt x="2528790" y="846945"/>
                  </a:lnTo>
                  <a:lnTo>
                    <a:pt x="2532426" y="850575"/>
                  </a:lnTo>
                  <a:lnTo>
                    <a:pt x="2532426" y="839726"/>
                  </a:lnTo>
                  <a:lnTo>
                    <a:pt x="2536022" y="825165"/>
                  </a:lnTo>
                  <a:lnTo>
                    <a:pt x="2536022" y="814315"/>
                  </a:lnTo>
                  <a:lnTo>
                    <a:pt x="2539658" y="803507"/>
                  </a:lnTo>
                  <a:lnTo>
                    <a:pt x="2539658" y="810726"/>
                  </a:lnTo>
                  <a:lnTo>
                    <a:pt x="2543253" y="821576"/>
                  </a:lnTo>
                  <a:lnTo>
                    <a:pt x="2543253" y="836096"/>
                  </a:lnTo>
                  <a:lnTo>
                    <a:pt x="2546971" y="854164"/>
                  </a:lnTo>
                  <a:lnTo>
                    <a:pt x="2546971" y="872233"/>
                  </a:lnTo>
                  <a:lnTo>
                    <a:pt x="2550607" y="894014"/>
                  </a:lnTo>
                  <a:lnTo>
                    <a:pt x="2550607" y="915712"/>
                  </a:lnTo>
                  <a:lnTo>
                    <a:pt x="2550607" y="937370"/>
                  </a:lnTo>
                  <a:lnTo>
                    <a:pt x="2554203" y="955521"/>
                  </a:lnTo>
                  <a:lnTo>
                    <a:pt x="2554203" y="970000"/>
                  </a:lnTo>
                  <a:lnTo>
                    <a:pt x="2557839" y="980849"/>
                  </a:lnTo>
                  <a:lnTo>
                    <a:pt x="2557839" y="995288"/>
                  </a:lnTo>
                  <a:lnTo>
                    <a:pt x="2557839" y="1006137"/>
                  </a:lnTo>
                  <a:lnTo>
                    <a:pt x="2561475" y="1013438"/>
                  </a:lnTo>
                  <a:lnTo>
                    <a:pt x="2561475" y="1020658"/>
                  </a:lnTo>
                  <a:lnTo>
                    <a:pt x="2565071" y="1020658"/>
                  </a:lnTo>
                  <a:lnTo>
                    <a:pt x="2565071" y="1017068"/>
                  </a:lnTo>
                  <a:lnTo>
                    <a:pt x="2568707" y="1013438"/>
                  </a:lnTo>
                  <a:lnTo>
                    <a:pt x="2568707" y="1017068"/>
                  </a:lnTo>
                  <a:lnTo>
                    <a:pt x="2572302" y="1027918"/>
                  </a:lnTo>
                  <a:lnTo>
                    <a:pt x="2572302" y="1038726"/>
                  </a:lnTo>
                  <a:lnTo>
                    <a:pt x="2572302" y="1053206"/>
                  </a:lnTo>
                  <a:lnTo>
                    <a:pt x="2575938" y="1067726"/>
                  </a:lnTo>
                  <a:lnTo>
                    <a:pt x="2575938" y="1078576"/>
                  </a:lnTo>
                  <a:lnTo>
                    <a:pt x="2579574" y="1085795"/>
                  </a:lnTo>
                  <a:lnTo>
                    <a:pt x="2579574" y="1089425"/>
                  </a:lnTo>
                  <a:lnTo>
                    <a:pt x="2583170" y="1093055"/>
                  </a:lnTo>
                  <a:lnTo>
                    <a:pt x="2586806" y="1093055"/>
                  </a:lnTo>
                  <a:lnTo>
                    <a:pt x="2586806" y="1089425"/>
                  </a:lnTo>
                  <a:lnTo>
                    <a:pt x="2590401" y="1089425"/>
                  </a:lnTo>
                  <a:lnTo>
                    <a:pt x="2590401" y="1093055"/>
                  </a:lnTo>
                  <a:lnTo>
                    <a:pt x="2594038" y="1093055"/>
                  </a:lnTo>
                  <a:lnTo>
                    <a:pt x="2594038" y="1096644"/>
                  </a:lnTo>
                  <a:lnTo>
                    <a:pt x="2597633" y="1093055"/>
                  </a:lnTo>
                  <a:lnTo>
                    <a:pt x="2597633" y="1085795"/>
                  </a:lnTo>
                  <a:lnTo>
                    <a:pt x="2597633" y="1078576"/>
                  </a:lnTo>
                  <a:lnTo>
                    <a:pt x="2601269" y="1071356"/>
                  </a:lnTo>
                  <a:lnTo>
                    <a:pt x="2601269" y="1064014"/>
                  </a:lnTo>
                  <a:lnTo>
                    <a:pt x="2604905" y="1060425"/>
                  </a:lnTo>
                  <a:lnTo>
                    <a:pt x="2608501" y="1060425"/>
                  </a:lnTo>
                  <a:lnTo>
                    <a:pt x="2612137" y="1060425"/>
                  </a:lnTo>
                  <a:lnTo>
                    <a:pt x="2612137" y="1064014"/>
                  </a:lnTo>
                  <a:lnTo>
                    <a:pt x="2615732" y="1067726"/>
                  </a:lnTo>
                  <a:lnTo>
                    <a:pt x="2615732" y="1071356"/>
                  </a:lnTo>
                  <a:lnTo>
                    <a:pt x="2619368" y="1071356"/>
                  </a:lnTo>
                  <a:lnTo>
                    <a:pt x="2623005" y="1071356"/>
                  </a:lnTo>
                  <a:lnTo>
                    <a:pt x="2623005" y="1064014"/>
                  </a:lnTo>
                  <a:lnTo>
                    <a:pt x="2623005" y="1056795"/>
                  </a:lnTo>
                  <a:lnTo>
                    <a:pt x="2626600" y="1045987"/>
                  </a:lnTo>
                  <a:lnTo>
                    <a:pt x="2626600" y="1035137"/>
                  </a:lnTo>
                  <a:lnTo>
                    <a:pt x="2630236" y="1031507"/>
                  </a:lnTo>
                  <a:lnTo>
                    <a:pt x="2630236" y="1027918"/>
                  </a:lnTo>
                  <a:lnTo>
                    <a:pt x="2633831" y="1024288"/>
                  </a:lnTo>
                  <a:lnTo>
                    <a:pt x="2637468" y="1024288"/>
                  </a:lnTo>
                  <a:lnTo>
                    <a:pt x="2641063" y="1024288"/>
                  </a:lnTo>
                  <a:lnTo>
                    <a:pt x="2644781" y="1024288"/>
                  </a:lnTo>
                  <a:lnTo>
                    <a:pt x="2644781" y="1020658"/>
                  </a:lnTo>
                  <a:lnTo>
                    <a:pt x="2648417" y="1017068"/>
                  </a:lnTo>
                  <a:lnTo>
                    <a:pt x="2648417" y="1009849"/>
                  </a:lnTo>
                  <a:lnTo>
                    <a:pt x="2648417" y="998877"/>
                  </a:lnTo>
                  <a:lnTo>
                    <a:pt x="2652053" y="995288"/>
                  </a:lnTo>
                  <a:lnTo>
                    <a:pt x="2652053" y="988069"/>
                  </a:lnTo>
                  <a:lnTo>
                    <a:pt x="2655649" y="984439"/>
                  </a:lnTo>
                  <a:lnTo>
                    <a:pt x="2655649" y="977219"/>
                  </a:lnTo>
                  <a:lnTo>
                    <a:pt x="2655649" y="973589"/>
                  </a:lnTo>
                  <a:lnTo>
                    <a:pt x="2659285" y="966370"/>
                  </a:lnTo>
                  <a:lnTo>
                    <a:pt x="2659285" y="962781"/>
                  </a:lnTo>
                  <a:lnTo>
                    <a:pt x="2662880" y="955521"/>
                  </a:lnTo>
                  <a:lnTo>
                    <a:pt x="2662880" y="951931"/>
                  </a:lnTo>
                  <a:lnTo>
                    <a:pt x="2662880" y="944590"/>
                  </a:lnTo>
                  <a:lnTo>
                    <a:pt x="2666516" y="937370"/>
                  </a:lnTo>
                  <a:lnTo>
                    <a:pt x="2666516" y="930151"/>
                  </a:lnTo>
                  <a:lnTo>
                    <a:pt x="2670152" y="922932"/>
                  </a:lnTo>
                  <a:lnTo>
                    <a:pt x="2670152" y="915712"/>
                  </a:lnTo>
                  <a:lnTo>
                    <a:pt x="2673748" y="908452"/>
                  </a:lnTo>
                  <a:lnTo>
                    <a:pt x="2673748" y="897644"/>
                  </a:lnTo>
                  <a:lnTo>
                    <a:pt x="2673748" y="886672"/>
                  </a:lnTo>
                  <a:lnTo>
                    <a:pt x="2677384" y="875863"/>
                  </a:lnTo>
                  <a:lnTo>
                    <a:pt x="2677384" y="868644"/>
                  </a:lnTo>
                  <a:lnTo>
                    <a:pt x="2680979" y="857795"/>
                  </a:lnTo>
                  <a:lnTo>
                    <a:pt x="2680979" y="846945"/>
                  </a:lnTo>
                  <a:lnTo>
                    <a:pt x="2680979" y="836096"/>
                  </a:lnTo>
                  <a:lnTo>
                    <a:pt x="2684615" y="821576"/>
                  </a:lnTo>
                  <a:lnTo>
                    <a:pt x="2684615" y="810726"/>
                  </a:lnTo>
                  <a:lnTo>
                    <a:pt x="2688211" y="799877"/>
                  </a:lnTo>
                  <a:lnTo>
                    <a:pt x="2688211" y="789027"/>
                  </a:lnTo>
                  <a:lnTo>
                    <a:pt x="2688211" y="781808"/>
                  </a:lnTo>
                  <a:lnTo>
                    <a:pt x="2691847" y="770877"/>
                  </a:lnTo>
                  <a:lnTo>
                    <a:pt x="2691847" y="760028"/>
                  </a:lnTo>
                  <a:lnTo>
                    <a:pt x="2695483" y="749178"/>
                  </a:lnTo>
                  <a:lnTo>
                    <a:pt x="2695483" y="738370"/>
                  </a:lnTo>
                  <a:lnTo>
                    <a:pt x="2699079" y="727520"/>
                  </a:lnTo>
                  <a:lnTo>
                    <a:pt x="2699079" y="712959"/>
                  </a:lnTo>
                  <a:lnTo>
                    <a:pt x="2699079" y="702110"/>
                  </a:lnTo>
                  <a:lnTo>
                    <a:pt x="2702715" y="691301"/>
                  </a:lnTo>
                  <a:lnTo>
                    <a:pt x="2702715" y="676822"/>
                  </a:lnTo>
                  <a:lnTo>
                    <a:pt x="2706310" y="666013"/>
                  </a:lnTo>
                  <a:lnTo>
                    <a:pt x="2706310" y="655042"/>
                  </a:lnTo>
                  <a:lnTo>
                    <a:pt x="2706310" y="644233"/>
                  </a:lnTo>
                  <a:lnTo>
                    <a:pt x="2709946" y="636973"/>
                  </a:lnTo>
                  <a:lnTo>
                    <a:pt x="2709946" y="626164"/>
                  </a:lnTo>
                  <a:lnTo>
                    <a:pt x="2713582" y="618945"/>
                  </a:lnTo>
                  <a:lnTo>
                    <a:pt x="2713582" y="608095"/>
                  </a:lnTo>
                  <a:lnTo>
                    <a:pt x="2713582" y="597165"/>
                  </a:lnTo>
                  <a:lnTo>
                    <a:pt x="2717178" y="593534"/>
                  </a:lnTo>
                  <a:lnTo>
                    <a:pt x="2717178" y="589904"/>
                  </a:lnTo>
                  <a:lnTo>
                    <a:pt x="2720814" y="597165"/>
                  </a:lnTo>
                  <a:lnTo>
                    <a:pt x="2720814" y="604465"/>
                  </a:lnTo>
                  <a:lnTo>
                    <a:pt x="2720814" y="618945"/>
                  </a:lnTo>
                  <a:lnTo>
                    <a:pt x="2724409" y="633384"/>
                  </a:lnTo>
                  <a:lnTo>
                    <a:pt x="2724409" y="647822"/>
                  </a:lnTo>
                  <a:lnTo>
                    <a:pt x="2728046" y="655042"/>
                  </a:lnTo>
                  <a:lnTo>
                    <a:pt x="2728046" y="662383"/>
                  </a:lnTo>
                  <a:lnTo>
                    <a:pt x="2731641" y="669603"/>
                  </a:lnTo>
                  <a:lnTo>
                    <a:pt x="2731641" y="684041"/>
                  </a:lnTo>
                  <a:lnTo>
                    <a:pt x="2731641" y="702110"/>
                  </a:lnTo>
                  <a:lnTo>
                    <a:pt x="2735277" y="723890"/>
                  </a:lnTo>
                  <a:lnTo>
                    <a:pt x="2735277" y="745589"/>
                  </a:lnTo>
                  <a:lnTo>
                    <a:pt x="2738995" y="767247"/>
                  </a:lnTo>
                  <a:lnTo>
                    <a:pt x="2738995" y="789027"/>
                  </a:lnTo>
                  <a:lnTo>
                    <a:pt x="2738995" y="807096"/>
                  </a:lnTo>
                  <a:lnTo>
                    <a:pt x="2742631" y="825165"/>
                  </a:lnTo>
                  <a:lnTo>
                    <a:pt x="2742631" y="843315"/>
                  </a:lnTo>
                  <a:lnTo>
                    <a:pt x="2746227" y="854164"/>
                  </a:lnTo>
                  <a:lnTo>
                    <a:pt x="2746227" y="865014"/>
                  </a:lnTo>
                  <a:lnTo>
                    <a:pt x="2746227" y="872233"/>
                  </a:lnTo>
                  <a:lnTo>
                    <a:pt x="2749863" y="875863"/>
                  </a:lnTo>
                  <a:lnTo>
                    <a:pt x="2753458" y="875863"/>
                  </a:lnTo>
                  <a:lnTo>
                    <a:pt x="2757094" y="879453"/>
                  </a:lnTo>
                  <a:lnTo>
                    <a:pt x="2760730" y="883083"/>
                  </a:lnTo>
                  <a:lnTo>
                    <a:pt x="2764326" y="883083"/>
                  </a:lnTo>
                  <a:lnTo>
                    <a:pt x="2764326" y="886672"/>
                  </a:lnTo>
                  <a:lnTo>
                    <a:pt x="2767962" y="886672"/>
                  </a:lnTo>
                  <a:lnTo>
                    <a:pt x="2767962" y="890302"/>
                  </a:lnTo>
                  <a:lnTo>
                    <a:pt x="2771557" y="890302"/>
                  </a:lnTo>
                  <a:lnTo>
                    <a:pt x="2771557" y="894014"/>
                  </a:lnTo>
                  <a:lnTo>
                    <a:pt x="2775194" y="894014"/>
                  </a:lnTo>
                  <a:lnTo>
                    <a:pt x="2778830" y="894014"/>
                  </a:lnTo>
                  <a:lnTo>
                    <a:pt x="2778830" y="890302"/>
                  </a:lnTo>
                  <a:lnTo>
                    <a:pt x="2782425" y="890302"/>
                  </a:lnTo>
                  <a:lnTo>
                    <a:pt x="2782425" y="886672"/>
                  </a:lnTo>
                  <a:lnTo>
                    <a:pt x="2786061" y="883083"/>
                  </a:lnTo>
                  <a:lnTo>
                    <a:pt x="2786061" y="879453"/>
                  </a:lnTo>
                  <a:lnTo>
                    <a:pt x="2789657" y="875863"/>
                  </a:lnTo>
                  <a:lnTo>
                    <a:pt x="2789657" y="868644"/>
                  </a:lnTo>
                  <a:lnTo>
                    <a:pt x="2789657" y="865014"/>
                  </a:lnTo>
                  <a:lnTo>
                    <a:pt x="2793293" y="857795"/>
                  </a:lnTo>
                  <a:lnTo>
                    <a:pt x="2793293" y="850575"/>
                  </a:lnTo>
                  <a:lnTo>
                    <a:pt x="2796888" y="846945"/>
                  </a:lnTo>
                  <a:lnTo>
                    <a:pt x="2796888" y="836096"/>
                  </a:lnTo>
                  <a:lnTo>
                    <a:pt x="2796888" y="828795"/>
                  </a:lnTo>
                  <a:lnTo>
                    <a:pt x="2800524" y="821576"/>
                  </a:lnTo>
                  <a:lnTo>
                    <a:pt x="2800524" y="810726"/>
                  </a:lnTo>
                  <a:lnTo>
                    <a:pt x="2804161" y="799877"/>
                  </a:lnTo>
                  <a:lnTo>
                    <a:pt x="2804161" y="789027"/>
                  </a:lnTo>
                  <a:lnTo>
                    <a:pt x="2804161" y="778219"/>
                  </a:lnTo>
                  <a:lnTo>
                    <a:pt x="2807756" y="767247"/>
                  </a:lnTo>
                  <a:lnTo>
                    <a:pt x="2807756" y="752808"/>
                  </a:lnTo>
                  <a:lnTo>
                    <a:pt x="2811392" y="738370"/>
                  </a:lnTo>
                  <a:lnTo>
                    <a:pt x="2811392" y="723890"/>
                  </a:lnTo>
                  <a:lnTo>
                    <a:pt x="2811392" y="709370"/>
                  </a:lnTo>
                  <a:lnTo>
                    <a:pt x="2814987" y="694891"/>
                  </a:lnTo>
                  <a:lnTo>
                    <a:pt x="2814987" y="676822"/>
                  </a:lnTo>
                  <a:lnTo>
                    <a:pt x="2818624" y="662383"/>
                  </a:lnTo>
                  <a:lnTo>
                    <a:pt x="2818624" y="644233"/>
                  </a:lnTo>
                  <a:lnTo>
                    <a:pt x="2822260" y="626164"/>
                  </a:lnTo>
                  <a:lnTo>
                    <a:pt x="2822260" y="611685"/>
                  </a:lnTo>
                  <a:lnTo>
                    <a:pt x="2822260" y="597165"/>
                  </a:lnTo>
                  <a:lnTo>
                    <a:pt x="2825855" y="582685"/>
                  </a:lnTo>
                  <a:lnTo>
                    <a:pt x="2825855" y="575466"/>
                  </a:lnTo>
                  <a:lnTo>
                    <a:pt x="2829491" y="568246"/>
                  </a:lnTo>
                  <a:lnTo>
                    <a:pt x="2829491" y="564616"/>
                  </a:lnTo>
                  <a:lnTo>
                    <a:pt x="2833209" y="571836"/>
                  </a:lnTo>
                  <a:lnTo>
                    <a:pt x="2833209" y="586315"/>
                  </a:lnTo>
                  <a:lnTo>
                    <a:pt x="2836805" y="608096"/>
                  </a:lnTo>
                  <a:lnTo>
                    <a:pt x="2836805" y="629753"/>
                  </a:lnTo>
                  <a:lnTo>
                    <a:pt x="2836805" y="647822"/>
                  </a:lnTo>
                  <a:lnTo>
                    <a:pt x="2840441" y="658753"/>
                  </a:lnTo>
                  <a:lnTo>
                    <a:pt x="2840441" y="669603"/>
                  </a:lnTo>
                  <a:lnTo>
                    <a:pt x="2844036" y="676822"/>
                  </a:lnTo>
                  <a:lnTo>
                    <a:pt x="2847672" y="676822"/>
                  </a:lnTo>
                  <a:lnTo>
                    <a:pt x="2851308" y="676822"/>
                  </a:lnTo>
                  <a:lnTo>
                    <a:pt x="2851308" y="680452"/>
                  </a:lnTo>
                  <a:lnTo>
                    <a:pt x="2854904" y="680452"/>
                  </a:lnTo>
                  <a:lnTo>
                    <a:pt x="2854904" y="687671"/>
                  </a:lnTo>
                  <a:lnTo>
                    <a:pt x="2854904" y="694891"/>
                  </a:lnTo>
                  <a:lnTo>
                    <a:pt x="2858540" y="702110"/>
                  </a:lnTo>
                  <a:lnTo>
                    <a:pt x="2858540" y="709370"/>
                  </a:lnTo>
                  <a:lnTo>
                    <a:pt x="2862135" y="716671"/>
                  </a:lnTo>
                  <a:lnTo>
                    <a:pt x="2862135" y="723890"/>
                  </a:lnTo>
                  <a:lnTo>
                    <a:pt x="2862135" y="727520"/>
                  </a:lnTo>
                  <a:lnTo>
                    <a:pt x="2865772" y="734740"/>
                  </a:lnTo>
                  <a:lnTo>
                    <a:pt x="2865772" y="738370"/>
                  </a:lnTo>
                  <a:lnTo>
                    <a:pt x="2869408" y="745589"/>
                  </a:lnTo>
                  <a:lnTo>
                    <a:pt x="2869408" y="752808"/>
                  </a:lnTo>
                  <a:lnTo>
                    <a:pt x="2869408" y="760028"/>
                  </a:lnTo>
                  <a:lnTo>
                    <a:pt x="2873003" y="767247"/>
                  </a:lnTo>
                  <a:lnTo>
                    <a:pt x="2873003" y="774589"/>
                  </a:lnTo>
                  <a:lnTo>
                    <a:pt x="2876639" y="781808"/>
                  </a:lnTo>
                  <a:lnTo>
                    <a:pt x="2876639" y="792657"/>
                  </a:lnTo>
                  <a:lnTo>
                    <a:pt x="2880235" y="799877"/>
                  </a:lnTo>
                  <a:lnTo>
                    <a:pt x="2880235" y="807096"/>
                  </a:lnTo>
                  <a:lnTo>
                    <a:pt x="2880235" y="814315"/>
                  </a:lnTo>
                  <a:lnTo>
                    <a:pt x="2883871" y="821576"/>
                  </a:lnTo>
                  <a:lnTo>
                    <a:pt x="2883871" y="825165"/>
                  </a:lnTo>
                  <a:lnTo>
                    <a:pt x="2887466" y="825165"/>
                  </a:lnTo>
                  <a:lnTo>
                    <a:pt x="2887466" y="828795"/>
                  </a:lnTo>
                  <a:lnTo>
                    <a:pt x="2891102" y="832507"/>
                  </a:lnTo>
                  <a:lnTo>
                    <a:pt x="2891102" y="836096"/>
                  </a:lnTo>
                  <a:lnTo>
                    <a:pt x="2894739" y="836096"/>
                  </a:lnTo>
                  <a:lnTo>
                    <a:pt x="2894739" y="839726"/>
                  </a:lnTo>
                  <a:lnTo>
                    <a:pt x="2898334" y="843315"/>
                  </a:lnTo>
                  <a:lnTo>
                    <a:pt x="2901970" y="843315"/>
                  </a:lnTo>
                  <a:lnTo>
                    <a:pt x="2905565" y="843315"/>
                  </a:lnTo>
                  <a:lnTo>
                    <a:pt x="2905565" y="839726"/>
                  </a:lnTo>
                  <a:lnTo>
                    <a:pt x="2909202" y="832507"/>
                  </a:lnTo>
                  <a:lnTo>
                    <a:pt x="2909202" y="828795"/>
                  </a:lnTo>
                  <a:lnTo>
                    <a:pt x="2912838" y="821576"/>
                  </a:lnTo>
                  <a:lnTo>
                    <a:pt x="2912838" y="814315"/>
                  </a:lnTo>
                  <a:lnTo>
                    <a:pt x="2912838" y="803507"/>
                  </a:lnTo>
                  <a:lnTo>
                    <a:pt x="2916433" y="792657"/>
                  </a:lnTo>
                  <a:lnTo>
                    <a:pt x="2916433" y="781808"/>
                  </a:lnTo>
                  <a:lnTo>
                    <a:pt x="2920069" y="770877"/>
                  </a:lnTo>
                  <a:lnTo>
                    <a:pt x="2920069" y="760028"/>
                  </a:lnTo>
                  <a:lnTo>
                    <a:pt x="2920069" y="745589"/>
                  </a:lnTo>
                  <a:lnTo>
                    <a:pt x="2923665" y="731150"/>
                  </a:lnTo>
                  <a:lnTo>
                    <a:pt x="2923665" y="716671"/>
                  </a:lnTo>
                  <a:lnTo>
                    <a:pt x="2927383" y="702110"/>
                  </a:lnTo>
                  <a:lnTo>
                    <a:pt x="2927383" y="684041"/>
                  </a:lnTo>
                  <a:lnTo>
                    <a:pt x="2927383" y="669603"/>
                  </a:lnTo>
                  <a:lnTo>
                    <a:pt x="2931019" y="651452"/>
                  </a:lnTo>
                  <a:lnTo>
                    <a:pt x="2931019" y="633384"/>
                  </a:lnTo>
                  <a:lnTo>
                    <a:pt x="2934614" y="615315"/>
                  </a:lnTo>
                  <a:lnTo>
                    <a:pt x="2934614" y="597165"/>
                  </a:lnTo>
                  <a:lnTo>
                    <a:pt x="2934614" y="579096"/>
                  </a:lnTo>
                  <a:lnTo>
                    <a:pt x="2938250" y="561027"/>
                  </a:lnTo>
                  <a:lnTo>
                    <a:pt x="2938250" y="542958"/>
                  </a:lnTo>
                  <a:lnTo>
                    <a:pt x="2941886" y="524767"/>
                  </a:lnTo>
                  <a:lnTo>
                    <a:pt x="2941886" y="510329"/>
                  </a:lnTo>
                  <a:lnTo>
                    <a:pt x="2945482" y="495890"/>
                  </a:lnTo>
                  <a:lnTo>
                    <a:pt x="2945482" y="488671"/>
                  </a:lnTo>
                  <a:lnTo>
                    <a:pt x="2945482" y="485041"/>
                  </a:lnTo>
                  <a:lnTo>
                    <a:pt x="2949118" y="485041"/>
                  </a:lnTo>
                  <a:lnTo>
                    <a:pt x="2949118" y="488671"/>
                  </a:lnTo>
                  <a:lnTo>
                    <a:pt x="2952713" y="495890"/>
                  </a:lnTo>
                  <a:lnTo>
                    <a:pt x="2952713" y="499479"/>
                  </a:lnTo>
                  <a:lnTo>
                    <a:pt x="2952713" y="503109"/>
                  </a:lnTo>
                  <a:lnTo>
                    <a:pt x="2956350" y="503109"/>
                  </a:lnTo>
                  <a:lnTo>
                    <a:pt x="2956350" y="499479"/>
                  </a:lnTo>
                  <a:lnTo>
                    <a:pt x="2959986" y="492260"/>
                  </a:lnTo>
                  <a:lnTo>
                    <a:pt x="2959986" y="481411"/>
                  </a:lnTo>
                  <a:lnTo>
                    <a:pt x="2959986" y="474110"/>
                  </a:lnTo>
                  <a:lnTo>
                    <a:pt x="2963581" y="463260"/>
                  </a:lnTo>
                  <a:lnTo>
                    <a:pt x="2963581" y="456041"/>
                  </a:lnTo>
                  <a:lnTo>
                    <a:pt x="2967217" y="445193"/>
                  </a:lnTo>
                </a:path>
              </a:pathLst>
            </a:custGeom>
            <a:ln w="72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618670" y="3207708"/>
              <a:ext cx="2967355" cy="1589405"/>
            </a:xfrm>
            <a:custGeom>
              <a:avLst/>
              <a:gdLst/>
              <a:ahLst/>
              <a:cxnLst/>
              <a:rect l="l" t="t" r="r" b="b"/>
              <a:pathLst>
                <a:path w="2967354" h="1589404">
                  <a:moveTo>
                    <a:pt x="0" y="535617"/>
                  </a:moveTo>
                  <a:lnTo>
                    <a:pt x="10867" y="550178"/>
                  </a:lnTo>
                  <a:lnTo>
                    <a:pt x="21735" y="564616"/>
                  </a:lnTo>
                  <a:lnTo>
                    <a:pt x="36198" y="575466"/>
                  </a:lnTo>
                  <a:lnTo>
                    <a:pt x="47066" y="589904"/>
                  </a:lnTo>
                  <a:lnTo>
                    <a:pt x="57934" y="604465"/>
                  </a:lnTo>
                  <a:lnTo>
                    <a:pt x="68760" y="618945"/>
                  </a:lnTo>
                  <a:lnTo>
                    <a:pt x="83264" y="633383"/>
                  </a:lnTo>
                  <a:lnTo>
                    <a:pt x="94214" y="647822"/>
                  </a:lnTo>
                  <a:lnTo>
                    <a:pt x="105082" y="662383"/>
                  </a:lnTo>
                  <a:lnTo>
                    <a:pt x="119545" y="673232"/>
                  </a:lnTo>
                  <a:lnTo>
                    <a:pt x="130412" y="687671"/>
                  </a:lnTo>
                  <a:lnTo>
                    <a:pt x="141239" y="702110"/>
                  </a:lnTo>
                  <a:lnTo>
                    <a:pt x="152107" y="716671"/>
                  </a:lnTo>
                  <a:lnTo>
                    <a:pt x="166570" y="731150"/>
                  </a:lnTo>
                  <a:lnTo>
                    <a:pt x="177438" y="741959"/>
                  </a:lnTo>
                  <a:lnTo>
                    <a:pt x="188387" y="756438"/>
                  </a:lnTo>
                  <a:lnTo>
                    <a:pt x="202891" y="770877"/>
                  </a:lnTo>
                  <a:lnTo>
                    <a:pt x="213759" y="785438"/>
                  </a:lnTo>
                  <a:lnTo>
                    <a:pt x="224586" y="789027"/>
                  </a:lnTo>
                  <a:lnTo>
                    <a:pt x="235453" y="803507"/>
                  </a:lnTo>
                  <a:lnTo>
                    <a:pt x="249917" y="817945"/>
                  </a:lnTo>
                  <a:lnTo>
                    <a:pt x="260784" y="832506"/>
                  </a:lnTo>
                  <a:lnTo>
                    <a:pt x="271652" y="846945"/>
                  </a:lnTo>
                  <a:lnTo>
                    <a:pt x="286238" y="861384"/>
                  </a:lnTo>
                  <a:lnTo>
                    <a:pt x="297065" y="875863"/>
                  </a:lnTo>
                  <a:lnTo>
                    <a:pt x="307932" y="890302"/>
                  </a:lnTo>
                  <a:lnTo>
                    <a:pt x="318800" y="904863"/>
                  </a:lnTo>
                  <a:lnTo>
                    <a:pt x="333263" y="919301"/>
                  </a:lnTo>
                  <a:lnTo>
                    <a:pt x="344131" y="933781"/>
                  </a:lnTo>
                  <a:lnTo>
                    <a:pt x="354999" y="948220"/>
                  </a:lnTo>
                  <a:lnTo>
                    <a:pt x="365825" y="962781"/>
                  </a:lnTo>
                  <a:lnTo>
                    <a:pt x="380411" y="977219"/>
                  </a:lnTo>
                  <a:lnTo>
                    <a:pt x="391279" y="991658"/>
                  </a:lnTo>
                  <a:lnTo>
                    <a:pt x="402147" y="1006137"/>
                  </a:lnTo>
                  <a:lnTo>
                    <a:pt x="416610" y="1024288"/>
                  </a:lnTo>
                  <a:lnTo>
                    <a:pt x="427477" y="1038726"/>
                  </a:lnTo>
                  <a:lnTo>
                    <a:pt x="438345" y="1056795"/>
                  </a:lnTo>
                  <a:lnTo>
                    <a:pt x="449172" y="1071356"/>
                  </a:lnTo>
                  <a:lnTo>
                    <a:pt x="463758" y="1089425"/>
                  </a:lnTo>
                  <a:lnTo>
                    <a:pt x="474625" y="1107494"/>
                  </a:lnTo>
                  <a:lnTo>
                    <a:pt x="485493" y="1125562"/>
                  </a:lnTo>
                  <a:lnTo>
                    <a:pt x="499956" y="1143713"/>
                  </a:lnTo>
                  <a:lnTo>
                    <a:pt x="510824" y="1161781"/>
                  </a:lnTo>
                  <a:lnTo>
                    <a:pt x="521651" y="1183480"/>
                  </a:lnTo>
                  <a:lnTo>
                    <a:pt x="532519" y="1205260"/>
                  </a:lnTo>
                  <a:lnTo>
                    <a:pt x="547023" y="1226918"/>
                  </a:lnTo>
                  <a:lnTo>
                    <a:pt x="557972" y="1248699"/>
                  </a:lnTo>
                  <a:lnTo>
                    <a:pt x="568799" y="1273987"/>
                  </a:lnTo>
                  <a:lnTo>
                    <a:pt x="579667" y="1299275"/>
                  </a:lnTo>
                  <a:lnTo>
                    <a:pt x="594171" y="1328274"/>
                  </a:lnTo>
                  <a:lnTo>
                    <a:pt x="597766" y="1339124"/>
                  </a:lnTo>
                  <a:lnTo>
                    <a:pt x="604997" y="1353563"/>
                  </a:lnTo>
                  <a:lnTo>
                    <a:pt x="612229" y="1364534"/>
                  </a:lnTo>
                  <a:lnTo>
                    <a:pt x="615865" y="1378973"/>
                  </a:lnTo>
                  <a:lnTo>
                    <a:pt x="623097" y="1393412"/>
                  </a:lnTo>
                  <a:lnTo>
                    <a:pt x="630328" y="1411480"/>
                  </a:lnTo>
                  <a:lnTo>
                    <a:pt x="633964" y="1426041"/>
                  </a:lnTo>
                  <a:lnTo>
                    <a:pt x="641196" y="1440480"/>
                  </a:lnTo>
                  <a:lnTo>
                    <a:pt x="648428" y="1458549"/>
                  </a:lnTo>
                  <a:lnTo>
                    <a:pt x="652145" y="1472987"/>
                  </a:lnTo>
                  <a:lnTo>
                    <a:pt x="659418" y="1491178"/>
                  </a:lnTo>
                  <a:lnTo>
                    <a:pt x="663013" y="1509247"/>
                  </a:lnTo>
                  <a:lnTo>
                    <a:pt x="670245" y="1523686"/>
                  </a:lnTo>
                  <a:lnTo>
                    <a:pt x="677476" y="1538247"/>
                  </a:lnTo>
                  <a:lnTo>
                    <a:pt x="681112" y="1552685"/>
                  </a:lnTo>
                  <a:lnTo>
                    <a:pt x="688344" y="1567149"/>
                  </a:lnTo>
                  <a:lnTo>
                    <a:pt x="695576" y="1577986"/>
                  </a:lnTo>
                  <a:lnTo>
                    <a:pt x="699212" y="1585213"/>
                  </a:lnTo>
                  <a:lnTo>
                    <a:pt x="706443" y="1588827"/>
                  </a:lnTo>
                  <a:lnTo>
                    <a:pt x="713675" y="1588827"/>
                  </a:lnTo>
                  <a:lnTo>
                    <a:pt x="717311" y="1588827"/>
                  </a:lnTo>
                  <a:lnTo>
                    <a:pt x="724543" y="1577986"/>
                  </a:lnTo>
                  <a:lnTo>
                    <a:pt x="728179" y="1567149"/>
                  </a:lnTo>
                  <a:lnTo>
                    <a:pt x="735410" y="1552685"/>
                  </a:lnTo>
                  <a:lnTo>
                    <a:pt x="742642" y="1534535"/>
                  </a:lnTo>
                  <a:lnTo>
                    <a:pt x="746237" y="1516466"/>
                  </a:lnTo>
                  <a:lnTo>
                    <a:pt x="753591" y="1494768"/>
                  </a:lnTo>
                  <a:lnTo>
                    <a:pt x="760823" y="1469398"/>
                  </a:lnTo>
                  <a:lnTo>
                    <a:pt x="764459" y="1447699"/>
                  </a:lnTo>
                  <a:lnTo>
                    <a:pt x="771690" y="1422411"/>
                  </a:lnTo>
                  <a:lnTo>
                    <a:pt x="778922" y="1397042"/>
                  </a:lnTo>
                  <a:lnTo>
                    <a:pt x="782558" y="1375343"/>
                  </a:lnTo>
                  <a:lnTo>
                    <a:pt x="789790" y="1349973"/>
                  </a:lnTo>
                  <a:lnTo>
                    <a:pt x="797021" y="1328274"/>
                  </a:lnTo>
                  <a:lnTo>
                    <a:pt x="800657" y="1306616"/>
                  </a:lnTo>
                  <a:lnTo>
                    <a:pt x="807889" y="1284836"/>
                  </a:lnTo>
                  <a:lnTo>
                    <a:pt x="811484" y="1266767"/>
                  </a:lnTo>
                  <a:lnTo>
                    <a:pt x="818757" y="1252329"/>
                  </a:lnTo>
                  <a:lnTo>
                    <a:pt x="825988" y="1237768"/>
                  </a:lnTo>
                  <a:lnTo>
                    <a:pt x="829584" y="1226918"/>
                  </a:lnTo>
                  <a:lnTo>
                    <a:pt x="836856" y="1219699"/>
                  </a:lnTo>
                  <a:lnTo>
                    <a:pt x="844169" y="1216069"/>
                  </a:lnTo>
                  <a:lnTo>
                    <a:pt x="847805" y="1212480"/>
                  </a:lnTo>
                  <a:lnTo>
                    <a:pt x="876732" y="1190781"/>
                  </a:lnTo>
                  <a:lnTo>
                    <a:pt x="884004" y="1179850"/>
                  </a:lnTo>
                  <a:lnTo>
                    <a:pt x="891235" y="1169001"/>
                  </a:lnTo>
                  <a:lnTo>
                    <a:pt x="894831" y="1154562"/>
                  </a:lnTo>
                  <a:lnTo>
                    <a:pt x="902062" y="1140123"/>
                  </a:lnTo>
                  <a:lnTo>
                    <a:pt x="909335" y="1125562"/>
                  </a:lnTo>
                  <a:lnTo>
                    <a:pt x="912930" y="1111083"/>
                  </a:lnTo>
                  <a:lnTo>
                    <a:pt x="920162" y="1096644"/>
                  </a:lnTo>
                  <a:lnTo>
                    <a:pt x="927434" y="1082205"/>
                  </a:lnTo>
                  <a:lnTo>
                    <a:pt x="931029" y="1064014"/>
                  </a:lnTo>
                  <a:lnTo>
                    <a:pt x="938383" y="1049576"/>
                  </a:lnTo>
                  <a:lnTo>
                    <a:pt x="941979" y="1035137"/>
                  </a:lnTo>
                  <a:lnTo>
                    <a:pt x="949210" y="1020658"/>
                  </a:lnTo>
                  <a:lnTo>
                    <a:pt x="956483" y="1006137"/>
                  </a:lnTo>
                  <a:lnTo>
                    <a:pt x="960078" y="991658"/>
                  </a:lnTo>
                  <a:lnTo>
                    <a:pt x="967310" y="977219"/>
                  </a:lnTo>
                  <a:lnTo>
                    <a:pt x="974582" y="962781"/>
                  </a:lnTo>
                  <a:lnTo>
                    <a:pt x="978177" y="948220"/>
                  </a:lnTo>
                  <a:lnTo>
                    <a:pt x="985409" y="933781"/>
                  </a:lnTo>
                  <a:lnTo>
                    <a:pt x="992640" y="922932"/>
                  </a:lnTo>
                  <a:lnTo>
                    <a:pt x="996276" y="908452"/>
                  </a:lnTo>
                  <a:lnTo>
                    <a:pt x="1003508" y="894013"/>
                  </a:lnTo>
                  <a:lnTo>
                    <a:pt x="1010740" y="883083"/>
                  </a:lnTo>
                  <a:lnTo>
                    <a:pt x="1014376" y="868644"/>
                  </a:lnTo>
                  <a:lnTo>
                    <a:pt x="1021607" y="857794"/>
                  </a:lnTo>
                  <a:lnTo>
                    <a:pt x="1025243" y="846945"/>
                  </a:lnTo>
                  <a:lnTo>
                    <a:pt x="1032557" y="832506"/>
                  </a:lnTo>
                  <a:lnTo>
                    <a:pt x="1039829" y="821575"/>
                  </a:lnTo>
                  <a:lnTo>
                    <a:pt x="1043424" y="807096"/>
                  </a:lnTo>
                  <a:lnTo>
                    <a:pt x="1050656" y="796247"/>
                  </a:lnTo>
                  <a:lnTo>
                    <a:pt x="1057887" y="785438"/>
                  </a:lnTo>
                  <a:lnTo>
                    <a:pt x="1061524" y="770877"/>
                  </a:lnTo>
                  <a:lnTo>
                    <a:pt x="1068755" y="760028"/>
                  </a:lnTo>
                  <a:lnTo>
                    <a:pt x="1075987" y="749178"/>
                  </a:lnTo>
                  <a:lnTo>
                    <a:pt x="1079623" y="738370"/>
                  </a:lnTo>
                  <a:lnTo>
                    <a:pt x="1086854" y="723890"/>
                  </a:lnTo>
                  <a:lnTo>
                    <a:pt x="1090491" y="712959"/>
                  </a:lnTo>
                  <a:lnTo>
                    <a:pt x="1097722" y="702110"/>
                  </a:lnTo>
                  <a:lnTo>
                    <a:pt x="1104954" y="691301"/>
                  </a:lnTo>
                  <a:lnTo>
                    <a:pt x="1108590" y="680452"/>
                  </a:lnTo>
                  <a:lnTo>
                    <a:pt x="1115821" y="669602"/>
                  </a:lnTo>
                  <a:lnTo>
                    <a:pt x="1123053" y="655041"/>
                  </a:lnTo>
                  <a:lnTo>
                    <a:pt x="1126771" y="644233"/>
                  </a:lnTo>
                  <a:lnTo>
                    <a:pt x="1134002" y="633383"/>
                  </a:lnTo>
                  <a:lnTo>
                    <a:pt x="1141234" y="622534"/>
                  </a:lnTo>
                  <a:lnTo>
                    <a:pt x="1144870" y="611685"/>
                  </a:lnTo>
                  <a:lnTo>
                    <a:pt x="1152102" y="600876"/>
                  </a:lnTo>
                  <a:lnTo>
                    <a:pt x="1159333" y="589904"/>
                  </a:lnTo>
                  <a:lnTo>
                    <a:pt x="1162969" y="575466"/>
                  </a:lnTo>
                  <a:lnTo>
                    <a:pt x="1170201" y="564616"/>
                  </a:lnTo>
                  <a:lnTo>
                    <a:pt x="1173837" y="553808"/>
                  </a:lnTo>
                  <a:lnTo>
                    <a:pt x="1181069" y="542958"/>
                  </a:lnTo>
                  <a:lnTo>
                    <a:pt x="1188300" y="532027"/>
                  </a:lnTo>
                  <a:lnTo>
                    <a:pt x="1191896" y="524767"/>
                  </a:lnTo>
                  <a:lnTo>
                    <a:pt x="1191896" y="517548"/>
                  </a:lnTo>
                  <a:lnTo>
                    <a:pt x="1195532" y="513959"/>
                  </a:lnTo>
                  <a:lnTo>
                    <a:pt x="1199168" y="506739"/>
                  </a:lnTo>
                  <a:lnTo>
                    <a:pt x="1202763" y="499479"/>
                  </a:lnTo>
                  <a:lnTo>
                    <a:pt x="1206399" y="495890"/>
                  </a:lnTo>
                  <a:lnTo>
                    <a:pt x="1206399" y="488671"/>
                  </a:lnTo>
                  <a:lnTo>
                    <a:pt x="1209995" y="481410"/>
                  </a:lnTo>
                  <a:lnTo>
                    <a:pt x="1213631" y="477699"/>
                  </a:lnTo>
                  <a:lnTo>
                    <a:pt x="1217267" y="470480"/>
                  </a:lnTo>
                  <a:lnTo>
                    <a:pt x="1220985" y="463260"/>
                  </a:lnTo>
                  <a:lnTo>
                    <a:pt x="1224580" y="459671"/>
                  </a:lnTo>
                  <a:lnTo>
                    <a:pt x="1224580" y="452411"/>
                  </a:lnTo>
                  <a:lnTo>
                    <a:pt x="1228217" y="445191"/>
                  </a:lnTo>
                  <a:lnTo>
                    <a:pt x="1231812" y="441602"/>
                  </a:lnTo>
                  <a:lnTo>
                    <a:pt x="1235448" y="434342"/>
                  </a:lnTo>
                  <a:lnTo>
                    <a:pt x="1239043" y="427123"/>
                  </a:lnTo>
                  <a:lnTo>
                    <a:pt x="1239043" y="423533"/>
                  </a:lnTo>
                  <a:lnTo>
                    <a:pt x="1242680" y="416192"/>
                  </a:lnTo>
                  <a:lnTo>
                    <a:pt x="1246316" y="408972"/>
                  </a:lnTo>
                  <a:lnTo>
                    <a:pt x="1249911" y="405342"/>
                  </a:lnTo>
                  <a:lnTo>
                    <a:pt x="1253547" y="398123"/>
                  </a:lnTo>
                  <a:lnTo>
                    <a:pt x="1257143" y="390904"/>
                  </a:lnTo>
                  <a:lnTo>
                    <a:pt x="1257143" y="383684"/>
                  </a:lnTo>
                  <a:lnTo>
                    <a:pt x="1260779" y="380054"/>
                  </a:lnTo>
                  <a:lnTo>
                    <a:pt x="1264415" y="372835"/>
                  </a:lnTo>
                  <a:lnTo>
                    <a:pt x="1268010" y="365616"/>
                  </a:lnTo>
                  <a:lnTo>
                    <a:pt x="1271647" y="358274"/>
                  </a:lnTo>
                  <a:lnTo>
                    <a:pt x="1271647" y="351055"/>
                  </a:lnTo>
                  <a:lnTo>
                    <a:pt x="1275242" y="347465"/>
                  </a:lnTo>
                  <a:lnTo>
                    <a:pt x="1278878" y="340205"/>
                  </a:lnTo>
                  <a:lnTo>
                    <a:pt x="1282474" y="332986"/>
                  </a:lnTo>
                  <a:lnTo>
                    <a:pt x="1286110" y="325767"/>
                  </a:lnTo>
                  <a:lnTo>
                    <a:pt x="1289746" y="318547"/>
                  </a:lnTo>
                  <a:lnTo>
                    <a:pt x="1289746" y="314917"/>
                  </a:lnTo>
                  <a:lnTo>
                    <a:pt x="1293341" y="307698"/>
                  </a:lnTo>
                  <a:lnTo>
                    <a:pt x="1296977" y="300356"/>
                  </a:lnTo>
                  <a:lnTo>
                    <a:pt x="1300573" y="293137"/>
                  </a:lnTo>
                  <a:lnTo>
                    <a:pt x="1304209" y="285918"/>
                  </a:lnTo>
                  <a:lnTo>
                    <a:pt x="1304209" y="278698"/>
                  </a:lnTo>
                  <a:lnTo>
                    <a:pt x="1307845" y="271479"/>
                  </a:lnTo>
                  <a:lnTo>
                    <a:pt x="1311441" y="264260"/>
                  </a:lnTo>
                  <a:lnTo>
                    <a:pt x="1315158" y="260630"/>
                  </a:lnTo>
                  <a:lnTo>
                    <a:pt x="1318795" y="253410"/>
                  </a:lnTo>
                  <a:lnTo>
                    <a:pt x="1322390" y="246191"/>
                  </a:lnTo>
                  <a:lnTo>
                    <a:pt x="1322390" y="238849"/>
                  </a:lnTo>
                  <a:lnTo>
                    <a:pt x="1326026" y="231630"/>
                  </a:lnTo>
                  <a:lnTo>
                    <a:pt x="1329662" y="224411"/>
                  </a:lnTo>
                  <a:lnTo>
                    <a:pt x="1333258" y="217191"/>
                  </a:lnTo>
                  <a:lnTo>
                    <a:pt x="1336894" y="209931"/>
                  </a:lnTo>
                  <a:lnTo>
                    <a:pt x="1340489" y="202712"/>
                  </a:lnTo>
                  <a:lnTo>
                    <a:pt x="1340489" y="195492"/>
                  </a:lnTo>
                  <a:lnTo>
                    <a:pt x="1344125" y="188273"/>
                  </a:lnTo>
                  <a:lnTo>
                    <a:pt x="1347721" y="180931"/>
                  </a:lnTo>
                  <a:lnTo>
                    <a:pt x="1351357" y="173712"/>
                  </a:lnTo>
                  <a:lnTo>
                    <a:pt x="1354993" y="166493"/>
                  </a:lnTo>
                  <a:lnTo>
                    <a:pt x="1354993" y="159273"/>
                  </a:lnTo>
                  <a:lnTo>
                    <a:pt x="1358588" y="152054"/>
                  </a:lnTo>
                  <a:lnTo>
                    <a:pt x="1362225" y="144835"/>
                  </a:lnTo>
                  <a:lnTo>
                    <a:pt x="1365820" y="137575"/>
                  </a:lnTo>
                  <a:lnTo>
                    <a:pt x="1369456" y="130355"/>
                  </a:lnTo>
                  <a:lnTo>
                    <a:pt x="1373092" y="123054"/>
                  </a:lnTo>
                  <a:lnTo>
                    <a:pt x="1373092" y="119424"/>
                  </a:lnTo>
                  <a:lnTo>
                    <a:pt x="1376688" y="112205"/>
                  </a:lnTo>
                  <a:lnTo>
                    <a:pt x="1380324" y="104986"/>
                  </a:lnTo>
                  <a:lnTo>
                    <a:pt x="1383919" y="97726"/>
                  </a:lnTo>
                  <a:lnTo>
                    <a:pt x="1387555" y="90506"/>
                  </a:lnTo>
                  <a:lnTo>
                    <a:pt x="1387555" y="83287"/>
                  </a:lnTo>
                  <a:lnTo>
                    <a:pt x="1391151" y="76068"/>
                  </a:lnTo>
                  <a:lnTo>
                    <a:pt x="1394787" y="72438"/>
                  </a:lnTo>
                  <a:lnTo>
                    <a:pt x="1398423" y="65137"/>
                  </a:lnTo>
                  <a:lnTo>
                    <a:pt x="1402018" y="57917"/>
                  </a:lnTo>
                  <a:lnTo>
                    <a:pt x="1405655" y="54287"/>
                  </a:lnTo>
                  <a:lnTo>
                    <a:pt x="1405655" y="47068"/>
                  </a:lnTo>
                  <a:lnTo>
                    <a:pt x="1409250" y="43438"/>
                  </a:lnTo>
                  <a:lnTo>
                    <a:pt x="1412968" y="36219"/>
                  </a:lnTo>
                  <a:lnTo>
                    <a:pt x="1416604" y="32629"/>
                  </a:lnTo>
                  <a:lnTo>
                    <a:pt x="1420240" y="28999"/>
                  </a:lnTo>
                  <a:lnTo>
                    <a:pt x="1420240" y="21780"/>
                  </a:lnTo>
                  <a:lnTo>
                    <a:pt x="1423836" y="18150"/>
                  </a:lnTo>
                  <a:lnTo>
                    <a:pt x="1427472" y="14561"/>
                  </a:lnTo>
                  <a:lnTo>
                    <a:pt x="1431067" y="10849"/>
                  </a:lnTo>
                  <a:lnTo>
                    <a:pt x="1434703" y="7219"/>
                  </a:lnTo>
                  <a:lnTo>
                    <a:pt x="1438299" y="7219"/>
                  </a:lnTo>
                  <a:lnTo>
                    <a:pt x="1438299" y="3589"/>
                  </a:lnTo>
                  <a:lnTo>
                    <a:pt x="1441935" y="3589"/>
                  </a:lnTo>
                  <a:lnTo>
                    <a:pt x="1445571" y="0"/>
                  </a:lnTo>
                  <a:lnTo>
                    <a:pt x="1449166" y="0"/>
                  </a:lnTo>
                  <a:lnTo>
                    <a:pt x="1452803" y="0"/>
                  </a:lnTo>
                  <a:lnTo>
                    <a:pt x="1456398" y="0"/>
                  </a:lnTo>
                  <a:lnTo>
                    <a:pt x="1460034" y="0"/>
                  </a:lnTo>
                  <a:lnTo>
                    <a:pt x="1463670" y="3589"/>
                  </a:lnTo>
                  <a:lnTo>
                    <a:pt x="1467266" y="3589"/>
                  </a:lnTo>
                  <a:lnTo>
                    <a:pt x="1470902" y="7219"/>
                  </a:lnTo>
                  <a:lnTo>
                    <a:pt x="1474497" y="10849"/>
                  </a:lnTo>
                  <a:lnTo>
                    <a:pt x="1478133" y="14561"/>
                  </a:lnTo>
                  <a:lnTo>
                    <a:pt x="1481729" y="18150"/>
                  </a:lnTo>
                  <a:lnTo>
                    <a:pt x="1485365" y="21780"/>
                  </a:lnTo>
                  <a:lnTo>
                    <a:pt x="1485365" y="28999"/>
                  </a:lnTo>
                  <a:lnTo>
                    <a:pt x="1489001" y="32629"/>
                  </a:lnTo>
                  <a:lnTo>
                    <a:pt x="1492597" y="36219"/>
                  </a:lnTo>
                  <a:lnTo>
                    <a:pt x="1496233" y="43438"/>
                  </a:lnTo>
                  <a:lnTo>
                    <a:pt x="1499828" y="47068"/>
                  </a:lnTo>
                  <a:lnTo>
                    <a:pt x="1503464" y="54287"/>
                  </a:lnTo>
                  <a:lnTo>
                    <a:pt x="1503464" y="61507"/>
                  </a:lnTo>
                  <a:lnTo>
                    <a:pt x="1507182" y="65137"/>
                  </a:lnTo>
                  <a:lnTo>
                    <a:pt x="1510818" y="72438"/>
                  </a:lnTo>
                  <a:lnTo>
                    <a:pt x="1514414" y="79698"/>
                  </a:lnTo>
                  <a:lnTo>
                    <a:pt x="1518050" y="86917"/>
                  </a:lnTo>
                  <a:lnTo>
                    <a:pt x="1521645" y="94136"/>
                  </a:lnTo>
                  <a:lnTo>
                    <a:pt x="1521645" y="101356"/>
                  </a:lnTo>
                  <a:lnTo>
                    <a:pt x="1525281" y="108575"/>
                  </a:lnTo>
                  <a:lnTo>
                    <a:pt x="1528877" y="115794"/>
                  </a:lnTo>
                  <a:lnTo>
                    <a:pt x="1532513" y="123054"/>
                  </a:lnTo>
                  <a:lnTo>
                    <a:pt x="1536149" y="130355"/>
                  </a:lnTo>
                  <a:lnTo>
                    <a:pt x="1536149" y="137575"/>
                  </a:lnTo>
                  <a:lnTo>
                    <a:pt x="1539745" y="144835"/>
                  </a:lnTo>
                  <a:lnTo>
                    <a:pt x="1543381" y="155643"/>
                  </a:lnTo>
                  <a:lnTo>
                    <a:pt x="1546976" y="162863"/>
                  </a:lnTo>
                  <a:lnTo>
                    <a:pt x="1550612" y="170123"/>
                  </a:lnTo>
                  <a:lnTo>
                    <a:pt x="1554248" y="177342"/>
                  </a:lnTo>
                  <a:lnTo>
                    <a:pt x="1554248" y="188273"/>
                  </a:lnTo>
                  <a:lnTo>
                    <a:pt x="1557844" y="195492"/>
                  </a:lnTo>
                  <a:lnTo>
                    <a:pt x="1561480" y="206342"/>
                  </a:lnTo>
                  <a:lnTo>
                    <a:pt x="1565075" y="213561"/>
                  </a:lnTo>
                  <a:lnTo>
                    <a:pt x="1568712" y="224411"/>
                  </a:lnTo>
                  <a:lnTo>
                    <a:pt x="1568712" y="231630"/>
                  </a:lnTo>
                  <a:lnTo>
                    <a:pt x="1572307" y="242479"/>
                  </a:lnTo>
                  <a:lnTo>
                    <a:pt x="1575943" y="253410"/>
                  </a:lnTo>
                  <a:lnTo>
                    <a:pt x="1579579" y="264260"/>
                  </a:lnTo>
                  <a:lnTo>
                    <a:pt x="1583175" y="275068"/>
                  </a:lnTo>
                  <a:lnTo>
                    <a:pt x="1586811" y="289548"/>
                  </a:lnTo>
                  <a:lnTo>
                    <a:pt x="1586811" y="303986"/>
                  </a:lnTo>
                  <a:lnTo>
                    <a:pt x="1590406" y="318547"/>
                  </a:lnTo>
                  <a:lnTo>
                    <a:pt x="1594042" y="332986"/>
                  </a:lnTo>
                  <a:lnTo>
                    <a:pt x="1597679" y="351055"/>
                  </a:lnTo>
                  <a:lnTo>
                    <a:pt x="1601397" y="372835"/>
                  </a:lnTo>
                  <a:lnTo>
                    <a:pt x="1601397" y="390904"/>
                  </a:lnTo>
                  <a:lnTo>
                    <a:pt x="1604992" y="412562"/>
                  </a:lnTo>
                  <a:lnTo>
                    <a:pt x="1608628" y="423533"/>
                  </a:lnTo>
                  <a:lnTo>
                    <a:pt x="1612223" y="412562"/>
                  </a:lnTo>
                  <a:lnTo>
                    <a:pt x="1615860" y="383684"/>
                  </a:lnTo>
                  <a:lnTo>
                    <a:pt x="1619496" y="336616"/>
                  </a:lnTo>
                  <a:lnTo>
                    <a:pt x="1619496" y="293137"/>
                  </a:lnTo>
                  <a:lnTo>
                    <a:pt x="1623091" y="264260"/>
                  </a:lnTo>
                  <a:lnTo>
                    <a:pt x="1626727" y="253410"/>
                  </a:lnTo>
                  <a:lnTo>
                    <a:pt x="1630323" y="249780"/>
                  </a:lnTo>
                  <a:lnTo>
                    <a:pt x="1633959" y="253410"/>
                  </a:lnTo>
                  <a:lnTo>
                    <a:pt x="1633959" y="260630"/>
                  </a:lnTo>
                  <a:lnTo>
                    <a:pt x="1637554" y="267849"/>
                  </a:lnTo>
                  <a:lnTo>
                    <a:pt x="1641190" y="275068"/>
                  </a:lnTo>
                  <a:lnTo>
                    <a:pt x="1644827" y="285918"/>
                  </a:lnTo>
                  <a:lnTo>
                    <a:pt x="1648422" y="293137"/>
                  </a:lnTo>
                  <a:lnTo>
                    <a:pt x="1652058" y="300356"/>
                  </a:lnTo>
                  <a:lnTo>
                    <a:pt x="1652058" y="311328"/>
                  </a:lnTo>
                  <a:lnTo>
                    <a:pt x="1655653" y="318547"/>
                  </a:lnTo>
                  <a:lnTo>
                    <a:pt x="1659290" y="325767"/>
                  </a:lnTo>
                  <a:lnTo>
                    <a:pt x="1662926" y="332986"/>
                  </a:lnTo>
                  <a:lnTo>
                    <a:pt x="1666521" y="340205"/>
                  </a:lnTo>
                  <a:lnTo>
                    <a:pt x="1666521" y="347465"/>
                  </a:lnTo>
                  <a:lnTo>
                    <a:pt x="1670157" y="354685"/>
                  </a:lnTo>
                  <a:lnTo>
                    <a:pt x="1673753" y="361904"/>
                  </a:lnTo>
                  <a:lnTo>
                    <a:pt x="1677389" y="369205"/>
                  </a:lnTo>
                  <a:lnTo>
                    <a:pt x="1680984" y="376465"/>
                  </a:lnTo>
                  <a:lnTo>
                    <a:pt x="1684620" y="383684"/>
                  </a:lnTo>
                  <a:lnTo>
                    <a:pt x="1684620" y="390904"/>
                  </a:lnTo>
                  <a:lnTo>
                    <a:pt x="1688257" y="398123"/>
                  </a:lnTo>
                  <a:lnTo>
                    <a:pt x="1691852" y="405342"/>
                  </a:lnTo>
                  <a:lnTo>
                    <a:pt x="1695570" y="408972"/>
                  </a:lnTo>
                  <a:lnTo>
                    <a:pt x="1699206" y="416192"/>
                  </a:lnTo>
                  <a:lnTo>
                    <a:pt x="1702801" y="423533"/>
                  </a:lnTo>
                  <a:lnTo>
                    <a:pt x="1702801" y="430753"/>
                  </a:lnTo>
                  <a:lnTo>
                    <a:pt x="1706438" y="434342"/>
                  </a:lnTo>
                  <a:lnTo>
                    <a:pt x="1710074" y="441602"/>
                  </a:lnTo>
                  <a:lnTo>
                    <a:pt x="1713669" y="448822"/>
                  </a:lnTo>
                  <a:lnTo>
                    <a:pt x="1717305" y="452411"/>
                  </a:lnTo>
                  <a:lnTo>
                    <a:pt x="1717305" y="459671"/>
                  </a:lnTo>
                  <a:lnTo>
                    <a:pt x="1720901" y="466890"/>
                  </a:lnTo>
                  <a:lnTo>
                    <a:pt x="1724537" y="470480"/>
                  </a:lnTo>
                  <a:lnTo>
                    <a:pt x="1728132" y="477699"/>
                  </a:lnTo>
                  <a:lnTo>
                    <a:pt x="1731768" y="485041"/>
                  </a:lnTo>
                  <a:lnTo>
                    <a:pt x="1735405" y="488671"/>
                  </a:lnTo>
                  <a:lnTo>
                    <a:pt x="1735405" y="495890"/>
                  </a:lnTo>
                  <a:lnTo>
                    <a:pt x="1739000" y="499479"/>
                  </a:lnTo>
                  <a:lnTo>
                    <a:pt x="1742636" y="506739"/>
                  </a:lnTo>
                  <a:lnTo>
                    <a:pt x="1746232" y="513959"/>
                  </a:lnTo>
                  <a:lnTo>
                    <a:pt x="1749868" y="517548"/>
                  </a:lnTo>
                  <a:lnTo>
                    <a:pt x="1749868" y="524767"/>
                  </a:lnTo>
                  <a:lnTo>
                    <a:pt x="1753504" y="528397"/>
                  </a:lnTo>
                  <a:lnTo>
                    <a:pt x="1757099" y="535617"/>
                  </a:lnTo>
                  <a:lnTo>
                    <a:pt x="1760736" y="542958"/>
                  </a:lnTo>
                  <a:lnTo>
                    <a:pt x="1764331" y="546548"/>
                  </a:lnTo>
                  <a:lnTo>
                    <a:pt x="1767967" y="553808"/>
                  </a:lnTo>
                  <a:lnTo>
                    <a:pt x="1767967" y="561027"/>
                  </a:lnTo>
                  <a:lnTo>
                    <a:pt x="1771562" y="564616"/>
                  </a:lnTo>
                  <a:lnTo>
                    <a:pt x="1775199" y="571836"/>
                  </a:lnTo>
                  <a:lnTo>
                    <a:pt x="1778835" y="575466"/>
                  </a:lnTo>
                  <a:lnTo>
                    <a:pt x="1782430" y="582685"/>
                  </a:lnTo>
                  <a:lnTo>
                    <a:pt x="1782430" y="586315"/>
                  </a:lnTo>
                  <a:lnTo>
                    <a:pt x="1786066" y="589904"/>
                  </a:lnTo>
                  <a:lnTo>
                    <a:pt x="1786066" y="593534"/>
                  </a:lnTo>
                  <a:lnTo>
                    <a:pt x="1789784" y="597164"/>
                  </a:lnTo>
                  <a:lnTo>
                    <a:pt x="1789784" y="604465"/>
                  </a:lnTo>
                  <a:lnTo>
                    <a:pt x="1793380" y="608095"/>
                  </a:lnTo>
                  <a:lnTo>
                    <a:pt x="1793380" y="611685"/>
                  </a:lnTo>
                  <a:lnTo>
                    <a:pt x="1797016" y="615315"/>
                  </a:lnTo>
                  <a:lnTo>
                    <a:pt x="1800652" y="618945"/>
                  </a:lnTo>
                  <a:lnTo>
                    <a:pt x="1800652" y="622534"/>
                  </a:lnTo>
                  <a:lnTo>
                    <a:pt x="1804247" y="626164"/>
                  </a:lnTo>
                  <a:lnTo>
                    <a:pt x="1804247" y="633383"/>
                  </a:lnTo>
                  <a:lnTo>
                    <a:pt x="1807884" y="636973"/>
                  </a:lnTo>
                  <a:lnTo>
                    <a:pt x="1807884" y="640603"/>
                  </a:lnTo>
                  <a:lnTo>
                    <a:pt x="1811479" y="644233"/>
                  </a:lnTo>
                  <a:lnTo>
                    <a:pt x="1811479" y="647822"/>
                  </a:lnTo>
                  <a:lnTo>
                    <a:pt x="1815115" y="655041"/>
                  </a:lnTo>
                  <a:lnTo>
                    <a:pt x="1815115" y="658753"/>
                  </a:lnTo>
                  <a:lnTo>
                    <a:pt x="1818710" y="662383"/>
                  </a:lnTo>
                  <a:lnTo>
                    <a:pt x="1822347" y="669603"/>
                  </a:lnTo>
                  <a:lnTo>
                    <a:pt x="1822347" y="673233"/>
                  </a:lnTo>
                  <a:lnTo>
                    <a:pt x="1825983" y="676822"/>
                  </a:lnTo>
                  <a:lnTo>
                    <a:pt x="1825983" y="684041"/>
                  </a:lnTo>
                  <a:lnTo>
                    <a:pt x="1829578" y="687671"/>
                  </a:lnTo>
                  <a:lnTo>
                    <a:pt x="1829578" y="694891"/>
                  </a:lnTo>
                  <a:lnTo>
                    <a:pt x="1833214" y="698521"/>
                  </a:lnTo>
                  <a:lnTo>
                    <a:pt x="1833214" y="705740"/>
                  </a:lnTo>
                  <a:lnTo>
                    <a:pt x="1836810" y="709370"/>
                  </a:lnTo>
                  <a:lnTo>
                    <a:pt x="1836810" y="716671"/>
                  </a:lnTo>
                  <a:lnTo>
                    <a:pt x="1840446" y="723890"/>
                  </a:lnTo>
                  <a:lnTo>
                    <a:pt x="1844082" y="727520"/>
                  </a:lnTo>
                  <a:lnTo>
                    <a:pt x="1844082" y="734740"/>
                  </a:lnTo>
                  <a:lnTo>
                    <a:pt x="1847677" y="741959"/>
                  </a:lnTo>
                  <a:lnTo>
                    <a:pt x="1847677" y="749178"/>
                  </a:lnTo>
                  <a:lnTo>
                    <a:pt x="1851314" y="760028"/>
                  </a:lnTo>
                  <a:lnTo>
                    <a:pt x="1851314" y="767247"/>
                  </a:lnTo>
                  <a:lnTo>
                    <a:pt x="1854909" y="778219"/>
                  </a:lnTo>
                  <a:lnTo>
                    <a:pt x="1854909" y="785438"/>
                  </a:lnTo>
                  <a:lnTo>
                    <a:pt x="1858545" y="796247"/>
                  </a:lnTo>
                  <a:lnTo>
                    <a:pt x="1858545" y="807096"/>
                  </a:lnTo>
                  <a:lnTo>
                    <a:pt x="1862141" y="821576"/>
                  </a:lnTo>
                  <a:lnTo>
                    <a:pt x="1865777" y="836096"/>
                  </a:lnTo>
                  <a:lnTo>
                    <a:pt x="1865777" y="854164"/>
                  </a:lnTo>
                  <a:lnTo>
                    <a:pt x="1869413" y="872233"/>
                  </a:lnTo>
                  <a:lnTo>
                    <a:pt x="1869413" y="894014"/>
                  </a:lnTo>
                  <a:lnTo>
                    <a:pt x="1873008" y="919302"/>
                  </a:lnTo>
                  <a:lnTo>
                    <a:pt x="1873008" y="944590"/>
                  </a:lnTo>
                  <a:lnTo>
                    <a:pt x="1876645" y="970000"/>
                  </a:lnTo>
                  <a:lnTo>
                    <a:pt x="1876645" y="988069"/>
                  </a:lnTo>
                  <a:lnTo>
                    <a:pt x="1880240" y="980849"/>
                  </a:lnTo>
                  <a:lnTo>
                    <a:pt x="1883958" y="926521"/>
                  </a:lnTo>
                  <a:lnTo>
                    <a:pt x="1883958" y="832506"/>
                  </a:lnTo>
                  <a:lnTo>
                    <a:pt x="1887594" y="723890"/>
                  </a:lnTo>
                  <a:lnTo>
                    <a:pt x="1887594" y="618945"/>
                  </a:lnTo>
                  <a:lnTo>
                    <a:pt x="1891230" y="542958"/>
                  </a:lnTo>
                  <a:lnTo>
                    <a:pt x="1891230" y="506739"/>
                  </a:lnTo>
                  <a:lnTo>
                    <a:pt x="1894825" y="503109"/>
                  </a:lnTo>
                  <a:lnTo>
                    <a:pt x="1894825" y="513959"/>
                  </a:lnTo>
                  <a:lnTo>
                    <a:pt x="1898462" y="535617"/>
                  </a:lnTo>
                  <a:lnTo>
                    <a:pt x="1898462" y="557397"/>
                  </a:lnTo>
                  <a:lnTo>
                    <a:pt x="1902057" y="579096"/>
                  </a:lnTo>
                  <a:lnTo>
                    <a:pt x="1905693" y="597164"/>
                  </a:lnTo>
                  <a:lnTo>
                    <a:pt x="1905693" y="611685"/>
                  </a:lnTo>
                  <a:lnTo>
                    <a:pt x="1909329" y="629753"/>
                  </a:lnTo>
                  <a:lnTo>
                    <a:pt x="1909329" y="644233"/>
                  </a:lnTo>
                  <a:lnTo>
                    <a:pt x="1912925" y="655041"/>
                  </a:lnTo>
                  <a:lnTo>
                    <a:pt x="1912925" y="669603"/>
                  </a:lnTo>
                  <a:lnTo>
                    <a:pt x="1916561" y="680452"/>
                  </a:lnTo>
                  <a:lnTo>
                    <a:pt x="1916561" y="691301"/>
                  </a:lnTo>
                  <a:lnTo>
                    <a:pt x="1920156" y="702110"/>
                  </a:lnTo>
                  <a:lnTo>
                    <a:pt x="1920156" y="709370"/>
                  </a:lnTo>
                  <a:lnTo>
                    <a:pt x="1923792" y="720301"/>
                  </a:lnTo>
                  <a:lnTo>
                    <a:pt x="1927388" y="731150"/>
                  </a:lnTo>
                  <a:lnTo>
                    <a:pt x="1927388" y="741959"/>
                  </a:lnTo>
                  <a:lnTo>
                    <a:pt x="1931024" y="749178"/>
                  </a:lnTo>
                  <a:lnTo>
                    <a:pt x="1931024" y="760028"/>
                  </a:lnTo>
                  <a:lnTo>
                    <a:pt x="1934660" y="770877"/>
                  </a:lnTo>
                  <a:lnTo>
                    <a:pt x="1934660" y="781808"/>
                  </a:lnTo>
                  <a:lnTo>
                    <a:pt x="1938256" y="789027"/>
                  </a:lnTo>
                  <a:lnTo>
                    <a:pt x="1941892" y="781808"/>
                  </a:lnTo>
                  <a:lnTo>
                    <a:pt x="1941892" y="767247"/>
                  </a:lnTo>
                  <a:lnTo>
                    <a:pt x="1945487" y="745589"/>
                  </a:lnTo>
                  <a:lnTo>
                    <a:pt x="1949123" y="731150"/>
                  </a:lnTo>
                  <a:lnTo>
                    <a:pt x="1949123" y="723890"/>
                  </a:lnTo>
                  <a:lnTo>
                    <a:pt x="1952759" y="720301"/>
                  </a:lnTo>
                  <a:lnTo>
                    <a:pt x="1952759" y="723890"/>
                  </a:lnTo>
                  <a:lnTo>
                    <a:pt x="1956355" y="727520"/>
                  </a:lnTo>
                  <a:lnTo>
                    <a:pt x="1956355" y="734740"/>
                  </a:lnTo>
                  <a:lnTo>
                    <a:pt x="1959991" y="741959"/>
                  </a:lnTo>
                  <a:lnTo>
                    <a:pt x="1959991" y="749178"/>
                  </a:lnTo>
                  <a:lnTo>
                    <a:pt x="1963586" y="756438"/>
                  </a:lnTo>
                  <a:lnTo>
                    <a:pt x="1963586" y="760028"/>
                  </a:lnTo>
                  <a:lnTo>
                    <a:pt x="1967223" y="767247"/>
                  </a:lnTo>
                  <a:lnTo>
                    <a:pt x="1970818" y="774589"/>
                  </a:lnTo>
                  <a:lnTo>
                    <a:pt x="1970818" y="781808"/>
                  </a:lnTo>
                  <a:lnTo>
                    <a:pt x="1974454" y="785438"/>
                  </a:lnTo>
                  <a:lnTo>
                    <a:pt x="1974454" y="792657"/>
                  </a:lnTo>
                  <a:lnTo>
                    <a:pt x="1978090" y="799877"/>
                  </a:lnTo>
                  <a:lnTo>
                    <a:pt x="1978090" y="807096"/>
                  </a:lnTo>
                  <a:lnTo>
                    <a:pt x="1981808" y="810726"/>
                  </a:lnTo>
                  <a:lnTo>
                    <a:pt x="1981808" y="814315"/>
                  </a:lnTo>
                  <a:lnTo>
                    <a:pt x="1985403" y="817945"/>
                  </a:lnTo>
                  <a:lnTo>
                    <a:pt x="1985403" y="814315"/>
                  </a:lnTo>
                  <a:lnTo>
                    <a:pt x="1989040" y="810726"/>
                  </a:lnTo>
                  <a:lnTo>
                    <a:pt x="1992635" y="803507"/>
                  </a:lnTo>
                  <a:lnTo>
                    <a:pt x="1996271" y="803507"/>
                  </a:lnTo>
                  <a:lnTo>
                    <a:pt x="1996271" y="807096"/>
                  </a:lnTo>
                  <a:lnTo>
                    <a:pt x="1999907" y="810726"/>
                  </a:lnTo>
                  <a:lnTo>
                    <a:pt x="1999907" y="814315"/>
                  </a:lnTo>
                  <a:lnTo>
                    <a:pt x="2003503" y="821576"/>
                  </a:lnTo>
                  <a:lnTo>
                    <a:pt x="2003503" y="832506"/>
                  </a:lnTo>
                  <a:lnTo>
                    <a:pt x="2007139" y="843315"/>
                  </a:lnTo>
                  <a:lnTo>
                    <a:pt x="2007139" y="850575"/>
                  </a:lnTo>
                  <a:lnTo>
                    <a:pt x="2010734" y="857795"/>
                  </a:lnTo>
                  <a:lnTo>
                    <a:pt x="2014371" y="861384"/>
                  </a:lnTo>
                  <a:lnTo>
                    <a:pt x="2014371" y="865014"/>
                  </a:lnTo>
                  <a:lnTo>
                    <a:pt x="2017966" y="865014"/>
                  </a:lnTo>
                  <a:lnTo>
                    <a:pt x="2017966" y="868644"/>
                  </a:lnTo>
                  <a:lnTo>
                    <a:pt x="2021602" y="872233"/>
                  </a:lnTo>
                  <a:lnTo>
                    <a:pt x="2021602" y="875863"/>
                  </a:lnTo>
                  <a:lnTo>
                    <a:pt x="2025238" y="879453"/>
                  </a:lnTo>
                  <a:lnTo>
                    <a:pt x="2025238" y="883083"/>
                  </a:lnTo>
                  <a:lnTo>
                    <a:pt x="2028834" y="886672"/>
                  </a:lnTo>
                  <a:lnTo>
                    <a:pt x="2032470" y="890302"/>
                  </a:lnTo>
                  <a:lnTo>
                    <a:pt x="2036065" y="894014"/>
                  </a:lnTo>
                  <a:lnTo>
                    <a:pt x="2036065" y="897644"/>
                  </a:lnTo>
                  <a:lnTo>
                    <a:pt x="2039701" y="901233"/>
                  </a:lnTo>
                  <a:lnTo>
                    <a:pt x="2039701" y="904863"/>
                  </a:lnTo>
                  <a:lnTo>
                    <a:pt x="2043338" y="908452"/>
                  </a:lnTo>
                  <a:lnTo>
                    <a:pt x="2043338" y="912082"/>
                  </a:lnTo>
                  <a:lnTo>
                    <a:pt x="2046933" y="915712"/>
                  </a:lnTo>
                  <a:lnTo>
                    <a:pt x="2046933" y="919302"/>
                  </a:lnTo>
                  <a:lnTo>
                    <a:pt x="2050569" y="922932"/>
                  </a:lnTo>
                  <a:lnTo>
                    <a:pt x="2054164" y="926521"/>
                  </a:lnTo>
                  <a:lnTo>
                    <a:pt x="2054164" y="930151"/>
                  </a:lnTo>
                  <a:lnTo>
                    <a:pt x="2057801" y="933781"/>
                  </a:lnTo>
                  <a:lnTo>
                    <a:pt x="2057801" y="937370"/>
                  </a:lnTo>
                  <a:lnTo>
                    <a:pt x="2061396" y="941000"/>
                  </a:lnTo>
                  <a:lnTo>
                    <a:pt x="2061396" y="944590"/>
                  </a:lnTo>
                  <a:lnTo>
                    <a:pt x="2065032" y="948220"/>
                  </a:lnTo>
                  <a:lnTo>
                    <a:pt x="2065032" y="951931"/>
                  </a:lnTo>
                  <a:lnTo>
                    <a:pt x="2068668" y="955521"/>
                  </a:lnTo>
                  <a:lnTo>
                    <a:pt x="2072264" y="959151"/>
                  </a:lnTo>
                  <a:lnTo>
                    <a:pt x="2075982" y="962781"/>
                  </a:lnTo>
                  <a:lnTo>
                    <a:pt x="2075982" y="966370"/>
                  </a:lnTo>
                  <a:lnTo>
                    <a:pt x="2079618" y="973589"/>
                  </a:lnTo>
                  <a:lnTo>
                    <a:pt x="2079618" y="977219"/>
                  </a:lnTo>
                  <a:lnTo>
                    <a:pt x="2083213" y="980849"/>
                  </a:lnTo>
                  <a:lnTo>
                    <a:pt x="2083213" y="984439"/>
                  </a:lnTo>
                  <a:lnTo>
                    <a:pt x="2086849" y="988069"/>
                  </a:lnTo>
                  <a:lnTo>
                    <a:pt x="2086849" y="991658"/>
                  </a:lnTo>
                  <a:lnTo>
                    <a:pt x="2090486" y="995288"/>
                  </a:lnTo>
                  <a:lnTo>
                    <a:pt x="2090486" y="998877"/>
                  </a:lnTo>
                  <a:lnTo>
                    <a:pt x="2094081" y="1002507"/>
                  </a:lnTo>
                  <a:lnTo>
                    <a:pt x="2097717" y="1009849"/>
                  </a:lnTo>
                  <a:lnTo>
                    <a:pt x="2097717" y="1013438"/>
                  </a:lnTo>
                  <a:lnTo>
                    <a:pt x="2101312" y="1017068"/>
                  </a:lnTo>
                  <a:lnTo>
                    <a:pt x="2101312" y="1020658"/>
                  </a:lnTo>
                  <a:lnTo>
                    <a:pt x="2104949" y="1027918"/>
                  </a:lnTo>
                  <a:lnTo>
                    <a:pt x="2104949" y="1031507"/>
                  </a:lnTo>
                  <a:lnTo>
                    <a:pt x="2108544" y="1038726"/>
                  </a:lnTo>
                  <a:lnTo>
                    <a:pt x="2108544" y="1045987"/>
                  </a:lnTo>
                  <a:lnTo>
                    <a:pt x="2112180" y="1049576"/>
                  </a:lnTo>
                  <a:lnTo>
                    <a:pt x="2112180" y="1056795"/>
                  </a:lnTo>
                  <a:lnTo>
                    <a:pt x="2115816" y="1064014"/>
                  </a:lnTo>
                  <a:lnTo>
                    <a:pt x="2119412" y="1074986"/>
                  </a:lnTo>
                  <a:lnTo>
                    <a:pt x="2119412" y="1082206"/>
                  </a:lnTo>
                  <a:lnTo>
                    <a:pt x="2123048" y="1093055"/>
                  </a:lnTo>
                  <a:lnTo>
                    <a:pt x="2123048" y="1103864"/>
                  </a:lnTo>
                  <a:lnTo>
                    <a:pt x="2126643" y="1118343"/>
                  </a:lnTo>
                  <a:lnTo>
                    <a:pt x="2126643" y="1129274"/>
                  </a:lnTo>
                  <a:lnTo>
                    <a:pt x="2130279" y="1132863"/>
                  </a:lnTo>
                  <a:lnTo>
                    <a:pt x="2130279" y="1125562"/>
                  </a:lnTo>
                  <a:lnTo>
                    <a:pt x="2133916" y="1093055"/>
                  </a:lnTo>
                  <a:lnTo>
                    <a:pt x="2133916" y="1045987"/>
                  </a:lnTo>
                  <a:lnTo>
                    <a:pt x="2137511" y="1002507"/>
                  </a:lnTo>
                  <a:lnTo>
                    <a:pt x="2141147" y="977219"/>
                  </a:lnTo>
                  <a:lnTo>
                    <a:pt x="2141147" y="970000"/>
                  </a:lnTo>
                  <a:lnTo>
                    <a:pt x="2144742" y="973589"/>
                  </a:lnTo>
                  <a:lnTo>
                    <a:pt x="2144742" y="980849"/>
                  </a:lnTo>
                  <a:lnTo>
                    <a:pt x="2148379" y="991658"/>
                  </a:lnTo>
                  <a:lnTo>
                    <a:pt x="2148379" y="998877"/>
                  </a:lnTo>
                  <a:lnTo>
                    <a:pt x="2151974" y="1009849"/>
                  </a:lnTo>
                  <a:lnTo>
                    <a:pt x="2151974" y="1017068"/>
                  </a:lnTo>
                  <a:lnTo>
                    <a:pt x="2155610" y="1024288"/>
                  </a:lnTo>
                  <a:lnTo>
                    <a:pt x="2155610" y="1031507"/>
                  </a:lnTo>
                  <a:lnTo>
                    <a:pt x="2159246" y="1035137"/>
                  </a:lnTo>
                  <a:lnTo>
                    <a:pt x="2162842" y="1042356"/>
                  </a:lnTo>
                  <a:lnTo>
                    <a:pt x="2162842" y="1045987"/>
                  </a:lnTo>
                  <a:lnTo>
                    <a:pt x="2166478" y="1053206"/>
                  </a:lnTo>
                  <a:lnTo>
                    <a:pt x="2166478" y="1056795"/>
                  </a:lnTo>
                  <a:lnTo>
                    <a:pt x="2170196" y="1064014"/>
                  </a:lnTo>
                  <a:lnTo>
                    <a:pt x="2170196" y="1071356"/>
                  </a:lnTo>
                  <a:lnTo>
                    <a:pt x="2173791" y="1078575"/>
                  </a:lnTo>
                  <a:lnTo>
                    <a:pt x="2173791" y="1082206"/>
                  </a:lnTo>
                  <a:lnTo>
                    <a:pt x="2177427" y="1089425"/>
                  </a:lnTo>
                  <a:lnTo>
                    <a:pt x="2177427" y="1096644"/>
                  </a:lnTo>
                  <a:lnTo>
                    <a:pt x="2181064" y="1103864"/>
                  </a:lnTo>
                  <a:lnTo>
                    <a:pt x="2184659" y="1111083"/>
                  </a:lnTo>
                  <a:lnTo>
                    <a:pt x="2184659" y="1118343"/>
                  </a:lnTo>
                  <a:lnTo>
                    <a:pt x="2188295" y="1125562"/>
                  </a:lnTo>
                  <a:lnTo>
                    <a:pt x="2188295" y="1132863"/>
                  </a:lnTo>
                  <a:lnTo>
                    <a:pt x="2191891" y="1140123"/>
                  </a:lnTo>
                  <a:lnTo>
                    <a:pt x="2191891" y="1147343"/>
                  </a:lnTo>
                  <a:lnTo>
                    <a:pt x="2195527" y="1158151"/>
                  </a:lnTo>
                  <a:lnTo>
                    <a:pt x="2195527" y="1169001"/>
                  </a:lnTo>
                  <a:lnTo>
                    <a:pt x="2199163" y="1179850"/>
                  </a:lnTo>
                  <a:lnTo>
                    <a:pt x="2199163" y="1190781"/>
                  </a:lnTo>
                  <a:lnTo>
                    <a:pt x="2202758" y="1205260"/>
                  </a:lnTo>
                  <a:lnTo>
                    <a:pt x="2206394" y="1219699"/>
                  </a:lnTo>
                  <a:lnTo>
                    <a:pt x="2206394" y="1234138"/>
                  </a:lnTo>
                  <a:lnTo>
                    <a:pt x="2209990" y="1252329"/>
                  </a:lnTo>
                  <a:lnTo>
                    <a:pt x="2209990" y="1273987"/>
                  </a:lnTo>
                  <a:lnTo>
                    <a:pt x="2213626" y="1299275"/>
                  </a:lnTo>
                  <a:lnTo>
                    <a:pt x="2213626" y="1324685"/>
                  </a:lnTo>
                  <a:lnTo>
                    <a:pt x="2217221" y="1353563"/>
                  </a:lnTo>
                  <a:lnTo>
                    <a:pt x="2217221" y="1386192"/>
                  </a:lnTo>
                  <a:lnTo>
                    <a:pt x="2220858" y="1415110"/>
                  </a:lnTo>
                  <a:lnTo>
                    <a:pt x="2220858" y="1433261"/>
                  </a:lnTo>
                  <a:lnTo>
                    <a:pt x="2224494" y="1426041"/>
                  </a:lnTo>
                  <a:lnTo>
                    <a:pt x="2228089" y="1393412"/>
                  </a:lnTo>
                  <a:lnTo>
                    <a:pt x="2228089" y="1342754"/>
                  </a:lnTo>
                  <a:lnTo>
                    <a:pt x="2231725" y="1295686"/>
                  </a:lnTo>
                  <a:lnTo>
                    <a:pt x="2231725" y="1259548"/>
                  </a:lnTo>
                  <a:lnTo>
                    <a:pt x="2235321" y="1245069"/>
                  </a:lnTo>
                  <a:lnTo>
                    <a:pt x="2235321" y="1248699"/>
                  </a:lnTo>
                  <a:lnTo>
                    <a:pt x="2238957" y="1270357"/>
                  </a:lnTo>
                  <a:lnTo>
                    <a:pt x="2238957" y="1295686"/>
                  </a:lnTo>
                  <a:lnTo>
                    <a:pt x="2242593" y="1299275"/>
                  </a:lnTo>
                  <a:lnTo>
                    <a:pt x="2246188" y="1288425"/>
                  </a:lnTo>
                  <a:lnTo>
                    <a:pt x="2246188" y="1281206"/>
                  </a:lnTo>
                  <a:lnTo>
                    <a:pt x="2249825" y="1281206"/>
                  </a:lnTo>
                  <a:lnTo>
                    <a:pt x="2253420" y="1263137"/>
                  </a:lnTo>
                  <a:lnTo>
                    <a:pt x="2253420" y="1234138"/>
                  </a:lnTo>
                  <a:lnTo>
                    <a:pt x="2257056" y="1205260"/>
                  </a:lnTo>
                  <a:lnTo>
                    <a:pt x="2257056" y="1183480"/>
                  </a:lnTo>
                  <a:lnTo>
                    <a:pt x="2260651" y="1165411"/>
                  </a:lnTo>
                  <a:lnTo>
                    <a:pt x="2260651" y="1147343"/>
                  </a:lnTo>
                  <a:lnTo>
                    <a:pt x="2264369" y="1136493"/>
                  </a:lnTo>
                  <a:lnTo>
                    <a:pt x="2268005" y="1129274"/>
                  </a:lnTo>
                  <a:lnTo>
                    <a:pt x="2268005" y="1121932"/>
                  </a:lnTo>
                  <a:lnTo>
                    <a:pt x="2271642" y="1114713"/>
                  </a:lnTo>
                  <a:lnTo>
                    <a:pt x="2271642" y="1111083"/>
                  </a:lnTo>
                  <a:lnTo>
                    <a:pt x="2275237" y="1107494"/>
                  </a:lnTo>
                  <a:lnTo>
                    <a:pt x="2275237" y="1103864"/>
                  </a:lnTo>
                  <a:lnTo>
                    <a:pt x="2278873" y="1103864"/>
                  </a:lnTo>
                  <a:lnTo>
                    <a:pt x="2278873" y="1100274"/>
                  </a:lnTo>
                  <a:lnTo>
                    <a:pt x="2282469" y="1100274"/>
                  </a:lnTo>
                  <a:lnTo>
                    <a:pt x="2286105" y="1100274"/>
                  </a:lnTo>
                  <a:lnTo>
                    <a:pt x="2289741" y="1100274"/>
                  </a:lnTo>
                  <a:lnTo>
                    <a:pt x="2293336" y="1100274"/>
                  </a:lnTo>
                  <a:lnTo>
                    <a:pt x="2296972" y="1103864"/>
                  </a:lnTo>
                  <a:lnTo>
                    <a:pt x="2300568" y="1107494"/>
                  </a:lnTo>
                  <a:lnTo>
                    <a:pt x="2304204" y="1111083"/>
                  </a:lnTo>
                  <a:lnTo>
                    <a:pt x="2307799" y="1107494"/>
                  </a:lnTo>
                  <a:lnTo>
                    <a:pt x="2311436" y="1100274"/>
                  </a:lnTo>
                  <a:lnTo>
                    <a:pt x="2311436" y="1093055"/>
                  </a:lnTo>
                  <a:lnTo>
                    <a:pt x="2315072" y="1089425"/>
                  </a:lnTo>
                  <a:lnTo>
                    <a:pt x="2315072" y="1085795"/>
                  </a:lnTo>
                  <a:lnTo>
                    <a:pt x="2318667" y="1085795"/>
                  </a:lnTo>
                  <a:lnTo>
                    <a:pt x="2322303" y="1085795"/>
                  </a:lnTo>
                  <a:lnTo>
                    <a:pt x="2325899" y="1085795"/>
                  </a:lnTo>
                  <a:lnTo>
                    <a:pt x="2329535" y="1082206"/>
                  </a:lnTo>
                  <a:lnTo>
                    <a:pt x="2333171" y="1082206"/>
                  </a:lnTo>
                  <a:lnTo>
                    <a:pt x="2336766" y="1082206"/>
                  </a:lnTo>
                  <a:lnTo>
                    <a:pt x="2336766" y="1078575"/>
                  </a:lnTo>
                  <a:lnTo>
                    <a:pt x="2340403" y="1078575"/>
                  </a:lnTo>
                  <a:lnTo>
                    <a:pt x="2343998" y="1074986"/>
                  </a:lnTo>
                  <a:lnTo>
                    <a:pt x="2347634" y="1074986"/>
                  </a:lnTo>
                  <a:lnTo>
                    <a:pt x="2347634" y="1071356"/>
                  </a:lnTo>
                  <a:lnTo>
                    <a:pt x="2351229" y="1071356"/>
                  </a:lnTo>
                  <a:lnTo>
                    <a:pt x="2354866" y="1067726"/>
                  </a:lnTo>
                  <a:lnTo>
                    <a:pt x="2358584" y="1064014"/>
                  </a:lnTo>
                  <a:lnTo>
                    <a:pt x="2362220" y="1064014"/>
                  </a:lnTo>
                  <a:lnTo>
                    <a:pt x="2362220" y="1060425"/>
                  </a:lnTo>
                  <a:lnTo>
                    <a:pt x="2365815" y="1056795"/>
                  </a:lnTo>
                  <a:lnTo>
                    <a:pt x="2365815" y="1049576"/>
                  </a:lnTo>
                  <a:lnTo>
                    <a:pt x="2369451" y="1042356"/>
                  </a:lnTo>
                  <a:lnTo>
                    <a:pt x="2369451" y="1038726"/>
                  </a:lnTo>
                  <a:lnTo>
                    <a:pt x="2373047" y="1035137"/>
                  </a:lnTo>
                  <a:lnTo>
                    <a:pt x="2376683" y="1031507"/>
                  </a:lnTo>
                  <a:lnTo>
                    <a:pt x="2376683" y="1027918"/>
                  </a:lnTo>
                  <a:lnTo>
                    <a:pt x="2376683" y="1024288"/>
                  </a:lnTo>
                  <a:lnTo>
                    <a:pt x="2380319" y="1020658"/>
                  </a:lnTo>
                  <a:lnTo>
                    <a:pt x="2380319" y="1017068"/>
                  </a:lnTo>
                  <a:lnTo>
                    <a:pt x="2383914" y="1013438"/>
                  </a:lnTo>
                  <a:lnTo>
                    <a:pt x="2383914" y="1009849"/>
                  </a:lnTo>
                  <a:lnTo>
                    <a:pt x="2383914" y="1006137"/>
                  </a:lnTo>
                  <a:lnTo>
                    <a:pt x="2387551" y="1002507"/>
                  </a:lnTo>
                  <a:lnTo>
                    <a:pt x="2387550" y="998877"/>
                  </a:lnTo>
                  <a:lnTo>
                    <a:pt x="2391146" y="995288"/>
                  </a:lnTo>
                  <a:lnTo>
                    <a:pt x="2391146" y="991658"/>
                  </a:lnTo>
                  <a:lnTo>
                    <a:pt x="2391146" y="984439"/>
                  </a:lnTo>
                  <a:lnTo>
                    <a:pt x="2394782" y="980849"/>
                  </a:lnTo>
                  <a:lnTo>
                    <a:pt x="2394782" y="977219"/>
                  </a:lnTo>
                  <a:lnTo>
                    <a:pt x="2398377" y="970000"/>
                  </a:lnTo>
                  <a:lnTo>
                    <a:pt x="2398377" y="966370"/>
                  </a:lnTo>
                  <a:lnTo>
                    <a:pt x="2402014" y="962781"/>
                  </a:lnTo>
                  <a:lnTo>
                    <a:pt x="2402014" y="955521"/>
                  </a:lnTo>
                  <a:lnTo>
                    <a:pt x="2402014" y="948220"/>
                  </a:lnTo>
                  <a:lnTo>
                    <a:pt x="2405650" y="944590"/>
                  </a:lnTo>
                  <a:lnTo>
                    <a:pt x="2405650" y="937370"/>
                  </a:lnTo>
                  <a:lnTo>
                    <a:pt x="2409245" y="930151"/>
                  </a:lnTo>
                  <a:lnTo>
                    <a:pt x="2409245" y="922932"/>
                  </a:lnTo>
                  <a:lnTo>
                    <a:pt x="2409245" y="915712"/>
                  </a:lnTo>
                  <a:lnTo>
                    <a:pt x="2412881" y="908452"/>
                  </a:lnTo>
                  <a:lnTo>
                    <a:pt x="2412881" y="904863"/>
                  </a:lnTo>
                  <a:lnTo>
                    <a:pt x="2416477" y="904863"/>
                  </a:lnTo>
                  <a:lnTo>
                    <a:pt x="2416477" y="901233"/>
                  </a:lnTo>
                  <a:lnTo>
                    <a:pt x="2420113" y="897644"/>
                  </a:lnTo>
                  <a:lnTo>
                    <a:pt x="2420113" y="890302"/>
                  </a:lnTo>
                  <a:lnTo>
                    <a:pt x="2423749" y="879453"/>
                  </a:lnTo>
                  <a:lnTo>
                    <a:pt x="2423749" y="868644"/>
                  </a:lnTo>
                  <a:lnTo>
                    <a:pt x="2427344" y="854164"/>
                  </a:lnTo>
                  <a:lnTo>
                    <a:pt x="2427344" y="843315"/>
                  </a:lnTo>
                  <a:lnTo>
                    <a:pt x="2427344" y="832506"/>
                  </a:lnTo>
                  <a:lnTo>
                    <a:pt x="2430981" y="817945"/>
                  </a:lnTo>
                  <a:lnTo>
                    <a:pt x="2430981" y="807096"/>
                  </a:lnTo>
                  <a:lnTo>
                    <a:pt x="2434576" y="792657"/>
                  </a:lnTo>
                  <a:lnTo>
                    <a:pt x="2434576" y="778219"/>
                  </a:lnTo>
                  <a:lnTo>
                    <a:pt x="2434576" y="763658"/>
                  </a:lnTo>
                  <a:lnTo>
                    <a:pt x="2438212" y="752808"/>
                  </a:lnTo>
                  <a:lnTo>
                    <a:pt x="2438212" y="738370"/>
                  </a:lnTo>
                  <a:lnTo>
                    <a:pt x="2441807" y="723890"/>
                  </a:lnTo>
                  <a:lnTo>
                    <a:pt x="2441807" y="709370"/>
                  </a:lnTo>
                  <a:lnTo>
                    <a:pt x="2441807" y="694891"/>
                  </a:lnTo>
                  <a:lnTo>
                    <a:pt x="2445444" y="680452"/>
                  </a:lnTo>
                  <a:lnTo>
                    <a:pt x="2445444" y="669603"/>
                  </a:lnTo>
                  <a:lnTo>
                    <a:pt x="2449080" y="658753"/>
                  </a:lnTo>
                  <a:lnTo>
                    <a:pt x="2449080" y="647822"/>
                  </a:lnTo>
                  <a:lnTo>
                    <a:pt x="2449080" y="644233"/>
                  </a:lnTo>
                  <a:lnTo>
                    <a:pt x="2452798" y="640603"/>
                  </a:lnTo>
                  <a:lnTo>
                    <a:pt x="2452798" y="636973"/>
                  </a:lnTo>
                  <a:lnTo>
                    <a:pt x="2456393" y="636973"/>
                  </a:lnTo>
                  <a:lnTo>
                    <a:pt x="2456393" y="640603"/>
                  </a:lnTo>
                  <a:lnTo>
                    <a:pt x="2460029" y="644233"/>
                  </a:lnTo>
                  <a:lnTo>
                    <a:pt x="2460029" y="655042"/>
                  </a:lnTo>
                  <a:lnTo>
                    <a:pt x="2460029" y="669603"/>
                  </a:lnTo>
                  <a:lnTo>
                    <a:pt x="2463625" y="687671"/>
                  </a:lnTo>
                  <a:lnTo>
                    <a:pt x="2463625" y="709370"/>
                  </a:lnTo>
                  <a:lnTo>
                    <a:pt x="2467261" y="734740"/>
                  </a:lnTo>
                  <a:lnTo>
                    <a:pt x="2467261" y="763658"/>
                  </a:lnTo>
                  <a:lnTo>
                    <a:pt x="2467261" y="792657"/>
                  </a:lnTo>
                  <a:lnTo>
                    <a:pt x="2470897" y="821576"/>
                  </a:lnTo>
                  <a:lnTo>
                    <a:pt x="2470897" y="850575"/>
                  </a:lnTo>
                  <a:lnTo>
                    <a:pt x="2474492" y="879453"/>
                  </a:lnTo>
                  <a:lnTo>
                    <a:pt x="2474492" y="908452"/>
                  </a:lnTo>
                  <a:lnTo>
                    <a:pt x="2474492" y="937370"/>
                  </a:lnTo>
                  <a:lnTo>
                    <a:pt x="2478129" y="966370"/>
                  </a:lnTo>
                  <a:lnTo>
                    <a:pt x="2478129" y="995288"/>
                  </a:lnTo>
                  <a:lnTo>
                    <a:pt x="2481724" y="1020658"/>
                  </a:lnTo>
                  <a:lnTo>
                    <a:pt x="2481724" y="1049576"/>
                  </a:lnTo>
                  <a:lnTo>
                    <a:pt x="2481724" y="1074986"/>
                  </a:lnTo>
                  <a:lnTo>
                    <a:pt x="2485360" y="1100274"/>
                  </a:lnTo>
                  <a:lnTo>
                    <a:pt x="2485360" y="1125562"/>
                  </a:lnTo>
                  <a:lnTo>
                    <a:pt x="2488996" y="1150932"/>
                  </a:lnTo>
                  <a:lnTo>
                    <a:pt x="2488996" y="1176220"/>
                  </a:lnTo>
                  <a:lnTo>
                    <a:pt x="2492592" y="1201630"/>
                  </a:lnTo>
                  <a:lnTo>
                    <a:pt x="2492592" y="1223288"/>
                  </a:lnTo>
                  <a:lnTo>
                    <a:pt x="2492592" y="1248699"/>
                  </a:lnTo>
                  <a:lnTo>
                    <a:pt x="2496228" y="1273987"/>
                  </a:lnTo>
                  <a:lnTo>
                    <a:pt x="2496228" y="1302987"/>
                  </a:lnTo>
                  <a:lnTo>
                    <a:pt x="2499823" y="1328275"/>
                  </a:lnTo>
                  <a:lnTo>
                    <a:pt x="2499823" y="1349973"/>
                  </a:lnTo>
                  <a:lnTo>
                    <a:pt x="2499823" y="1364534"/>
                  </a:lnTo>
                  <a:lnTo>
                    <a:pt x="2503459" y="1364534"/>
                  </a:lnTo>
                  <a:lnTo>
                    <a:pt x="2503459" y="1349973"/>
                  </a:lnTo>
                  <a:lnTo>
                    <a:pt x="2507055" y="1321055"/>
                  </a:lnTo>
                  <a:lnTo>
                    <a:pt x="2507055" y="1273987"/>
                  </a:lnTo>
                  <a:lnTo>
                    <a:pt x="2507055" y="1212480"/>
                  </a:lnTo>
                  <a:lnTo>
                    <a:pt x="2510691" y="1143713"/>
                  </a:lnTo>
                  <a:lnTo>
                    <a:pt x="2510691" y="1074986"/>
                  </a:lnTo>
                  <a:lnTo>
                    <a:pt x="2514327" y="1006137"/>
                  </a:lnTo>
                  <a:lnTo>
                    <a:pt x="2514327" y="948220"/>
                  </a:lnTo>
                  <a:lnTo>
                    <a:pt x="2517922" y="901233"/>
                  </a:lnTo>
                  <a:lnTo>
                    <a:pt x="2517922" y="865014"/>
                  </a:lnTo>
                  <a:lnTo>
                    <a:pt x="2517922" y="839726"/>
                  </a:lnTo>
                  <a:lnTo>
                    <a:pt x="2521559" y="828795"/>
                  </a:lnTo>
                  <a:lnTo>
                    <a:pt x="2521559" y="825165"/>
                  </a:lnTo>
                  <a:lnTo>
                    <a:pt x="2525154" y="832507"/>
                  </a:lnTo>
                  <a:lnTo>
                    <a:pt x="2525154" y="843315"/>
                  </a:lnTo>
                  <a:lnTo>
                    <a:pt x="2525154" y="857795"/>
                  </a:lnTo>
                  <a:lnTo>
                    <a:pt x="2528790" y="868644"/>
                  </a:lnTo>
                  <a:lnTo>
                    <a:pt x="2528790" y="879453"/>
                  </a:lnTo>
                  <a:lnTo>
                    <a:pt x="2532426" y="879453"/>
                  </a:lnTo>
                  <a:lnTo>
                    <a:pt x="2532426" y="872233"/>
                  </a:lnTo>
                  <a:lnTo>
                    <a:pt x="2532426" y="861384"/>
                  </a:lnTo>
                  <a:lnTo>
                    <a:pt x="2536022" y="846945"/>
                  </a:lnTo>
                  <a:lnTo>
                    <a:pt x="2536022" y="836096"/>
                  </a:lnTo>
                  <a:lnTo>
                    <a:pt x="2539658" y="832507"/>
                  </a:lnTo>
                  <a:lnTo>
                    <a:pt x="2539658" y="839726"/>
                  </a:lnTo>
                  <a:lnTo>
                    <a:pt x="2539658" y="850575"/>
                  </a:lnTo>
                  <a:lnTo>
                    <a:pt x="2543253" y="865014"/>
                  </a:lnTo>
                  <a:lnTo>
                    <a:pt x="2543253" y="883083"/>
                  </a:lnTo>
                  <a:lnTo>
                    <a:pt x="2546971" y="904863"/>
                  </a:lnTo>
                  <a:lnTo>
                    <a:pt x="2546971" y="926521"/>
                  </a:lnTo>
                  <a:lnTo>
                    <a:pt x="2550607" y="948220"/>
                  </a:lnTo>
                  <a:lnTo>
                    <a:pt x="2550607" y="970000"/>
                  </a:lnTo>
                  <a:lnTo>
                    <a:pt x="2550607" y="988069"/>
                  </a:lnTo>
                  <a:lnTo>
                    <a:pt x="2554203" y="1006137"/>
                  </a:lnTo>
                  <a:lnTo>
                    <a:pt x="2554203" y="1020658"/>
                  </a:lnTo>
                  <a:lnTo>
                    <a:pt x="2557839" y="1031507"/>
                  </a:lnTo>
                  <a:lnTo>
                    <a:pt x="2557839" y="1045987"/>
                  </a:lnTo>
                  <a:lnTo>
                    <a:pt x="2557839" y="1056795"/>
                  </a:lnTo>
                  <a:lnTo>
                    <a:pt x="2561475" y="1067726"/>
                  </a:lnTo>
                  <a:lnTo>
                    <a:pt x="2561475" y="1071356"/>
                  </a:lnTo>
                  <a:lnTo>
                    <a:pt x="2565070" y="1071356"/>
                  </a:lnTo>
                  <a:lnTo>
                    <a:pt x="2565070" y="1064014"/>
                  </a:lnTo>
                  <a:lnTo>
                    <a:pt x="2565070" y="1056795"/>
                  </a:lnTo>
                  <a:lnTo>
                    <a:pt x="2568707" y="1056795"/>
                  </a:lnTo>
                  <a:lnTo>
                    <a:pt x="2568707" y="1064014"/>
                  </a:lnTo>
                  <a:lnTo>
                    <a:pt x="2572302" y="1071356"/>
                  </a:lnTo>
                  <a:lnTo>
                    <a:pt x="2572302" y="1085795"/>
                  </a:lnTo>
                  <a:lnTo>
                    <a:pt x="2572302" y="1096644"/>
                  </a:lnTo>
                  <a:lnTo>
                    <a:pt x="2575938" y="1107494"/>
                  </a:lnTo>
                  <a:lnTo>
                    <a:pt x="2575938" y="1111083"/>
                  </a:lnTo>
                  <a:lnTo>
                    <a:pt x="2579574" y="1114713"/>
                  </a:lnTo>
                  <a:lnTo>
                    <a:pt x="2583170" y="1114713"/>
                  </a:lnTo>
                  <a:lnTo>
                    <a:pt x="2586806" y="1114713"/>
                  </a:lnTo>
                  <a:lnTo>
                    <a:pt x="2590401" y="1118343"/>
                  </a:lnTo>
                  <a:lnTo>
                    <a:pt x="2590401" y="1121932"/>
                  </a:lnTo>
                  <a:lnTo>
                    <a:pt x="2590401" y="1125562"/>
                  </a:lnTo>
                  <a:lnTo>
                    <a:pt x="2594037" y="1125562"/>
                  </a:lnTo>
                  <a:lnTo>
                    <a:pt x="2597633" y="1118343"/>
                  </a:lnTo>
                  <a:lnTo>
                    <a:pt x="2597633" y="1111083"/>
                  </a:lnTo>
                  <a:lnTo>
                    <a:pt x="2597633" y="1100274"/>
                  </a:lnTo>
                  <a:lnTo>
                    <a:pt x="2601269" y="1093055"/>
                  </a:lnTo>
                  <a:lnTo>
                    <a:pt x="2601269" y="1085795"/>
                  </a:lnTo>
                  <a:lnTo>
                    <a:pt x="2604905" y="1085795"/>
                  </a:lnTo>
                  <a:lnTo>
                    <a:pt x="2608501" y="1085795"/>
                  </a:lnTo>
                  <a:lnTo>
                    <a:pt x="2608501" y="1089425"/>
                  </a:lnTo>
                  <a:lnTo>
                    <a:pt x="2608501" y="1093055"/>
                  </a:lnTo>
                  <a:lnTo>
                    <a:pt x="2612137" y="1096644"/>
                  </a:lnTo>
                  <a:lnTo>
                    <a:pt x="2612137" y="1100274"/>
                  </a:lnTo>
                  <a:lnTo>
                    <a:pt x="2615732" y="1103864"/>
                  </a:lnTo>
                  <a:lnTo>
                    <a:pt x="2615732" y="1107494"/>
                  </a:lnTo>
                  <a:lnTo>
                    <a:pt x="2615732" y="1111083"/>
                  </a:lnTo>
                  <a:lnTo>
                    <a:pt x="2619368" y="1114713"/>
                  </a:lnTo>
                  <a:lnTo>
                    <a:pt x="2623004" y="1111083"/>
                  </a:lnTo>
                  <a:lnTo>
                    <a:pt x="2623004" y="1100274"/>
                  </a:lnTo>
                  <a:lnTo>
                    <a:pt x="2623004" y="1089425"/>
                  </a:lnTo>
                  <a:lnTo>
                    <a:pt x="2626600" y="1078576"/>
                  </a:lnTo>
                  <a:lnTo>
                    <a:pt x="2626600" y="1071356"/>
                  </a:lnTo>
                  <a:lnTo>
                    <a:pt x="2630236" y="1067726"/>
                  </a:lnTo>
                  <a:lnTo>
                    <a:pt x="2630236" y="1064014"/>
                  </a:lnTo>
                  <a:lnTo>
                    <a:pt x="2633831" y="1064014"/>
                  </a:lnTo>
                  <a:lnTo>
                    <a:pt x="2637468" y="1064014"/>
                  </a:lnTo>
                  <a:lnTo>
                    <a:pt x="2641063" y="1064014"/>
                  </a:lnTo>
                  <a:lnTo>
                    <a:pt x="2641063" y="1067726"/>
                  </a:lnTo>
                  <a:lnTo>
                    <a:pt x="2644781" y="1067726"/>
                  </a:lnTo>
                  <a:lnTo>
                    <a:pt x="2644781" y="1064014"/>
                  </a:lnTo>
                  <a:lnTo>
                    <a:pt x="2648417" y="1056795"/>
                  </a:lnTo>
                  <a:lnTo>
                    <a:pt x="2648417" y="1049576"/>
                  </a:lnTo>
                  <a:lnTo>
                    <a:pt x="2648417" y="1042357"/>
                  </a:lnTo>
                  <a:lnTo>
                    <a:pt x="2652053" y="1035137"/>
                  </a:lnTo>
                  <a:lnTo>
                    <a:pt x="2652053" y="1031507"/>
                  </a:lnTo>
                  <a:lnTo>
                    <a:pt x="2655648" y="1024288"/>
                  </a:lnTo>
                  <a:lnTo>
                    <a:pt x="2655648" y="1020658"/>
                  </a:lnTo>
                  <a:lnTo>
                    <a:pt x="2655648" y="1017068"/>
                  </a:lnTo>
                  <a:lnTo>
                    <a:pt x="2659285" y="1009849"/>
                  </a:lnTo>
                  <a:lnTo>
                    <a:pt x="2659285" y="1002507"/>
                  </a:lnTo>
                  <a:lnTo>
                    <a:pt x="2662880" y="998877"/>
                  </a:lnTo>
                  <a:lnTo>
                    <a:pt x="2662880" y="991658"/>
                  </a:lnTo>
                  <a:lnTo>
                    <a:pt x="2662880" y="984439"/>
                  </a:lnTo>
                  <a:lnTo>
                    <a:pt x="2666516" y="980849"/>
                  </a:lnTo>
                  <a:lnTo>
                    <a:pt x="2666516" y="973589"/>
                  </a:lnTo>
                  <a:lnTo>
                    <a:pt x="2670152" y="966370"/>
                  </a:lnTo>
                  <a:lnTo>
                    <a:pt x="2670152" y="959151"/>
                  </a:lnTo>
                  <a:lnTo>
                    <a:pt x="2673748" y="948220"/>
                  </a:lnTo>
                  <a:lnTo>
                    <a:pt x="2673748" y="937370"/>
                  </a:lnTo>
                  <a:lnTo>
                    <a:pt x="2673748" y="926521"/>
                  </a:lnTo>
                  <a:lnTo>
                    <a:pt x="2677384" y="915712"/>
                  </a:lnTo>
                  <a:lnTo>
                    <a:pt x="2677384" y="904863"/>
                  </a:lnTo>
                  <a:lnTo>
                    <a:pt x="2680979" y="894014"/>
                  </a:lnTo>
                  <a:lnTo>
                    <a:pt x="2680979" y="883083"/>
                  </a:lnTo>
                  <a:lnTo>
                    <a:pt x="2680979" y="872233"/>
                  </a:lnTo>
                  <a:lnTo>
                    <a:pt x="2684615" y="861384"/>
                  </a:lnTo>
                  <a:lnTo>
                    <a:pt x="2684615" y="846945"/>
                  </a:lnTo>
                  <a:lnTo>
                    <a:pt x="2688211" y="836096"/>
                  </a:lnTo>
                  <a:lnTo>
                    <a:pt x="2688211" y="825165"/>
                  </a:lnTo>
                  <a:lnTo>
                    <a:pt x="2688211" y="817945"/>
                  </a:lnTo>
                  <a:lnTo>
                    <a:pt x="2691847" y="807096"/>
                  </a:lnTo>
                  <a:lnTo>
                    <a:pt x="2691847" y="799877"/>
                  </a:lnTo>
                  <a:lnTo>
                    <a:pt x="2695483" y="785438"/>
                  </a:lnTo>
                  <a:lnTo>
                    <a:pt x="2695483" y="774589"/>
                  </a:lnTo>
                  <a:lnTo>
                    <a:pt x="2699078" y="763658"/>
                  </a:lnTo>
                  <a:lnTo>
                    <a:pt x="2699078" y="752808"/>
                  </a:lnTo>
                  <a:lnTo>
                    <a:pt x="2699078" y="741959"/>
                  </a:lnTo>
                  <a:lnTo>
                    <a:pt x="2702715" y="727520"/>
                  </a:lnTo>
                  <a:lnTo>
                    <a:pt x="2702715" y="712959"/>
                  </a:lnTo>
                  <a:lnTo>
                    <a:pt x="2706310" y="702110"/>
                  </a:lnTo>
                  <a:lnTo>
                    <a:pt x="2706310" y="691301"/>
                  </a:lnTo>
                  <a:lnTo>
                    <a:pt x="2706310" y="680452"/>
                  </a:lnTo>
                  <a:lnTo>
                    <a:pt x="2709946" y="673233"/>
                  </a:lnTo>
                  <a:lnTo>
                    <a:pt x="2709946" y="666013"/>
                  </a:lnTo>
                  <a:lnTo>
                    <a:pt x="2713582" y="662383"/>
                  </a:lnTo>
                  <a:lnTo>
                    <a:pt x="2713582" y="651452"/>
                  </a:lnTo>
                  <a:lnTo>
                    <a:pt x="2713582" y="644233"/>
                  </a:lnTo>
                  <a:lnTo>
                    <a:pt x="2717178" y="640603"/>
                  </a:lnTo>
                  <a:lnTo>
                    <a:pt x="2717178" y="644233"/>
                  </a:lnTo>
                  <a:lnTo>
                    <a:pt x="2720814" y="651452"/>
                  </a:lnTo>
                  <a:lnTo>
                    <a:pt x="2720814" y="666013"/>
                  </a:lnTo>
                  <a:lnTo>
                    <a:pt x="2720814" y="687671"/>
                  </a:lnTo>
                  <a:lnTo>
                    <a:pt x="2724409" y="705740"/>
                  </a:lnTo>
                  <a:lnTo>
                    <a:pt x="2724409" y="723890"/>
                  </a:lnTo>
                  <a:lnTo>
                    <a:pt x="2728045" y="734740"/>
                  </a:lnTo>
                  <a:lnTo>
                    <a:pt x="2728045" y="741959"/>
                  </a:lnTo>
                  <a:lnTo>
                    <a:pt x="2731641" y="749178"/>
                  </a:lnTo>
                  <a:lnTo>
                    <a:pt x="2731641" y="767247"/>
                  </a:lnTo>
                  <a:lnTo>
                    <a:pt x="2731641" y="785438"/>
                  </a:lnTo>
                  <a:lnTo>
                    <a:pt x="2735277" y="810726"/>
                  </a:lnTo>
                  <a:lnTo>
                    <a:pt x="2735277" y="832507"/>
                  </a:lnTo>
                  <a:lnTo>
                    <a:pt x="2738995" y="857795"/>
                  </a:lnTo>
                  <a:lnTo>
                    <a:pt x="2738995" y="879453"/>
                  </a:lnTo>
                  <a:lnTo>
                    <a:pt x="2738995" y="897644"/>
                  </a:lnTo>
                  <a:lnTo>
                    <a:pt x="2742631" y="912082"/>
                  </a:lnTo>
                  <a:lnTo>
                    <a:pt x="2742631" y="926521"/>
                  </a:lnTo>
                  <a:lnTo>
                    <a:pt x="2746226" y="937370"/>
                  </a:lnTo>
                  <a:lnTo>
                    <a:pt x="2746226" y="944590"/>
                  </a:lnTo>
                  <a:lnTo>
                    <a:pt x="2746226" y="948220"/>
                  </a:lnTo>
                  <a:lnTo>
                    <a:pt x="2749863" y="951931"/>
                  </a:lnTo>
                  <a:lnTo>
                    <a:pt x="2753458" y="951931"/>
                  </a:lnTo>
                  <a:lnTo>
                    <a:pt x="2757094" y="955521"/>
                  </a:lnTo>
                  <a:lnTo>
                    <a:pt x="2760730" y="959151"/>
                  </a:lnTo>
                  <a:lnTo>
                    <a:pt x="2764326" y="959151"/>
                  </a:lnTo>
                  <a:lnTo>
                    <a:pt x="2764326" y="962781"/>
                  </a:lnTo>
                  <a:lnTo>
                    <a:pt x="2767962" y="966370"/>
                  </a:lnTo>
                  <a:lnTo>
                    <a:pt x="2767962" y="970000"/>
                  </a:lnTo>
                  <a:lnTo>
                    <a:pt x="2771557" y="973589"/>
                  </a:lnTo>
                  <a:lnTo>
                    <a:pt x="2771557" y="977219"/>
                  </a:lnTo>
                  <a:lnTo>
                    <a:pt x="2775194" y="977219"/>
                  </a:lnTo>
                  <a:lnTo>
                    <a:pt x="2778830" y="977219"/>
                  </a:lnTo>
                  <a:lnTo>
                    <a:pt x="2782425" y="973589"/>
                  </a:lnTo>
                  <a:lnTo>
                    <a:pt x="2786061" y="970000"/>
                  </a:lnTo>
                  <a:lnTo>
                    <a:pt x="2786061" y="966370"/>
                  </a:lnTo>
                  <a:lnTo>
                    <a:pt x="2789657" y="962781"/>
                  </a:lnTo>
                  <a:lnTo>
                    <a:pt x="2789657" y="959151"/>
                  </a:lnTo>
                  <a:lnTo>
                    <a:pt x="2789657" y="955521"/>
                  </a:lnTo>
                  <a:lnTo>
                    <a:pt x="2793293" y="951931"/>
                  </a:lnTo>
                  <a:lnTo>
                    <a:pt x="2793293" y="948220"/>
                  </a:lnTo>
                  <a:lnTo>
                    <a:pt x="2796888" y="941000"/>
                  </a:lnTo>
                  <a:lnTo>
                    <a:pt x="2796888" y="937370"/>
                  </a:lnTo>
                  <a:lnTo>
                    <a:pt x="2796888" y="930151"/>
                  </a:lnTo>
                  <a:lnTo>
                    <a:pt x="2800524" y="922932"/>
                  </a:lnTo>
                  <a:lnTo>
                    <a:pt x="2800524" y="915712"/>
                  </a:lnTo>
                  <a:lnTo>
                    <a:pt x="2804160" y="904863"/>
                  </a:lnTo>
                  <a:lnTo>
                    <a:pt x="2804160" y="897644"/>
                  </a:lnTo>
                  <a:lnTo>
                    <a:pt x="2804160" y="886672"/>
                  </a:lnTo>
                  <a:lnTo>
                    <a:pt x="2807756" y="872233"/>
                  </a:lnTo>
                  <a:lnTo>
                    <a:pt x="2807756" y="861384"/>
                  </a:lnTo>
                  <a:lnTo>
                    <a:pt x="2811392" y="846945"/>
                  </a:lnTo>
                  <a:lnTo>
                    <a:pt x="2811392" y="832507"/>
                  </a:lnTo>
                  <a:lnTo>
                    <a:pt x="2811392" y="817945"/>
                  </a:lnTo>
                  <a:lnTo>
                    <a:pt x="2814987" y="803507"/>
                  </a:lnTo>
                  <a:lnTo>
                    <a:pt x="2814987" y="789027"/>
                  </a:lnTo>
                  <a:lnTo>
                    <a:pt x="2818624" y="770877"/>
                  </a:lnTo>
                  <a:lnTo>
                    <a:pt x="2818624" y="752808"/>
                  </a:lnTo>
                  <a:lnTo>
                    <a:pt x="2822260" y="738370"/>
                  </a:lnTo>
                  <a:lnTo>
                    <a:pt x="2822260" y="723890"/>
                  </a:lnTo>
                  <a:lnTo>
                    <a:pt x="2822260" y="709370"/>
                  </a:lnTo>
                  <a:lnTo>
                    <a:pt x="2825855" y="694891"/>
                  </a:lnTo>
                  <a:lnTo>
                    <a:pt x="2825855" y="687671"/>
                  </a:lnTo>
                  <a:lnTo>
                    <a:pt x="2829491" y="687671"/>
                  </a:lnTo>
                  <a:lnTo>
                    <a:pt x="2829491" y="694891"/>
                  </a:lnTo>
                  <a:lnTo>
                    <a:pt x="2833209" y="709370"/>
                  </a:lnTo>
                  <a:lnTo>
                    <a:pt x="2833209" y="731150"/>
                  </a:lnTo>
                  <a:lnTo>
                    <a:pt x="2836804" y="756438"/>
                  </a:lnTo>
                  <a:lnTo>
                    <a:pt x="2836804" y="781808"/>
                  </a:lnTo>
                  <a:lnTo>
                    <a:pt x="2836805" y="807096"/>
                  </a:lnTo>
                  <a:lnTo>
                    <a:pt x="2840441" y="825165"/>
                  </a:lnTo>
                  <a:lnTo>
                    <a:pt x="2840441" y="836096"/>
                  </a:lnTo>
                  <a:lnTo>
                    <a:pt x="2844036" y="843315"/>
                  </a:lnTo>
                  <a:lnTo>
                    <a:pt x="2844036" y="850575"/>
                  </a:lnTo>
                  <a:lnTo>
                    <a:pt x="2844036" y="857795"/>
                  </a:lnTo>
                  <a:lnTo>
                    <a:pt x="2847672" y="865014"/>
                  </a:lnTo>
                  <a:lnTo>
                    <a:pt x="2847672" y="872233"/>
                  </a:lnTo>
                  <a:lnTo>
                    <a:pt x="2851308" y="875863"/>
                  </a:lnTo>
                  <a:lnTo>
                    <a:pt x="2854904" y="879453"/>
                  </a:lnTo>
                  <a:lnTo>
                    <a:pt x="2854904" y="886672"/>
                  </a:lnTo>
                  <a:lnTo>
                    <a:pt x="2854904" y="897644"/>
                  </a:lnTo>
                  <a:lnTo>
                    <a:pt x="2858540" y="912082"/>
                  </a:lnTo>
                  <a:lnTo>
                    <a:pt x="2858540" y="922932"/>
                  </a:lnTo>
                  <a:lnTo>
                    <a:pt x="2862135" y="933781"/>
                  </a:lnTo>
                  <a:lnTo>
                    <a:pt x="2862135" y="941000"/>
                  </a:lnTo>
                  <a:lnTo>
                    <a:pt x="2862135" y="948220"/>
                  </a:lnTo>
                  <a:lnTo>
                    <a:pt x="2865772" y="955521"/>
                  </a:lnTo>
                  <a:lnTo>
                    <a:pt x="2865772" y="962781"/>
                  </a:lnTo>
                  <a:lnTo>
                    <a:pt x="2869408" y="970000"/>
                  </a:lnTo>
                  <a:lnTo>
                    <a:pt x="2869408" y="977219"/>
                  </a:lnTo>
                  <a:lnTo>
                    <a:pt x="2869408" y="988069"/>
                  </a:lnTo>
                  <a:lnTo>
                    <a:pt x="2873003" y="995288"/>
                  </a:lnTo>
                  <a:lnTo>
                    <a:pt x="2873003" y="1002507"/>
                  </a:lnTo>
                  <a:lnTo>
                    <a:pt x="2876639" y="1013438"/>
                  </a:lnTo>
                  <a:lnTo>
                    <a:pt x="2876639" y="1024288"/>
                  </a:lnTo>
                  <a:lnTo>
                    <a:pt x="2880235" y="1031507"/>
                  </a:lnTo>
                  <a:lnTo>
                    <a:pt x="2880235" y="1042357"/>
                  </a:lnTo>
                  <a:lnTo>
                    <a:pt x="2880235" y="1053206"/>
                  </a:lnTo>
                  <a:lnTo>
                    <a:pt x="2883871" y="1056795"/>
                  </a:lnTo>
                  <a:lnTo>
                    <a:pt x="2883871" y="1064015"/>
                  </a:lnTo>
                  <a:lnTo>
                    <a:pt x="2887466" y="1064015"/>
                  </a:lnTo>
                  <a:lnTo>
                    <a:pt x="2887466" y="1067726"/>
                  </a:lnTo>
                  <a:lnTo>
                    <a:pt x="2887466" y="1071356"/>
                  </a:lnTo>
                  <a:lnTo>
                    <a:pt x="2891102" y="1074986"/>
                  </a:lnTo>
                  <a:lnTo>
                    <a:pt x="2891102" y="1078576"/>
                  </a:lnTo>
                  <a:lnTo>
                    <a:pt x="2894739" y="1082206"/>
                  </a:lnTo>
                  <a:lnTo>
                    <a:pt x="2894739" y="1085795"/>
                  </a:lnTo>
                  <a:lnTo>
                    <a:pt x="2894739" y="1089425"/>
                  </a:lnTo>
                  <a:lnTo>
                    <a:pt x="2898334" y="1089425"/>
                  </a:lnTo>
                  <a:lnTo>
                    <a:pt x="2898334" y="1093055"/>
                  </a:lnTo>
                  <a:lnTo>
                    <a:pt x="2901970" y="1093055"/>
                  </a:lnTo>
                  <a:lnTo>
                    <a:pt x="2901970" y="1096644"/>
                  </a:lnTo>
                  <a:lnTo>
                    <a:pt x="2905565" y="1096644"/>
                  </a:lnTo>
                  <a:lnTo>
                    <a:pt x="2905565" y="1093055"/>
                  </a:lnTo>
                  <a:lnTo>
                    <a:pt x="2909202" y="1089425"/>
                  </a:lnTo>
                  <a:lnTo>
                    <a:pt x="2909202" y="1085795"/>
                  </a:lnTo>
                  <a:lnTo>
                    <a:pt x="2912838" y="1078576"/>
                  </a:lnTo>
                  <a:lnTo>
                    <a:pt x="2912838" y="1071356"/>
                  </a:lnTo>
                  <a:lnTo>
                    <a:pt x="2912838" y="1064015"/>
                  </a:lnTo>
                  <a:lnTo>
                    <a:pt x="2916433" y="1053206"/>
                  </a:lnTo>
                  <a:lnTo>
                    <a:pt x="2916433" y="1045987"/>
                  </a:lnTo>
                  <a:lnTo>
                    <a:pt x="2920069" y="1035137"/>
                  </a:lnTo>
                  <a:lnTo>
                    <a:pt x="2920069" y="1024288"/>
                  </a:lnTo>
                  <a:lnTo>
                    <a:pt x="2920069" y="1009849"/>
                  </a:lnTo>
                  <a:lnTo>
                    <a:pt x="2923665" y="995288"/>
                  </a:lnTo>
                  <a:lnTo>
                    <a:pt x="2923665" y="980849"/>
                  </a:lnTo>
                  <a:lnTo>
                    <a:pt x="2927383" y="966370"/>
                  </a:lnTo>
                  <a:lnTo>
                    <a:pt x="2927383" y="948220"/>
                  </a:lnTo>
                  <a:lnTo>
                    <a:pt x="2927383" y="933781"/>
                  </a:lnTo>
                  <a:lnTo>
                    <a:pt x="2931019" y="919302"/>
                  </a:lnTo>
                  <a:lnTo>
                    <a:pt x="2931019" y="901233"/>
                  </a:lnTo>
                  <a:lnTo>
                    <a:pt x="2934614" y="886672"/>
                  </a:lnTo>
                  <a:lnTo>
                    <a:pt x="2934614" y="872233"/>
                  </a:lnTo>
                  <a:lnTo>
                    <a:pt x="2934614" y="854165"/>
                  </a:lnTo>
                  <a:lnTo>
                    <a:pt x="2938250" y="839726"/>
                  </a:lnTo>
                  <a:lnTo>
                    <a:pt x="2938250" y="821576"/>
                  </a:lnTo>
                  <a:lnTo>
                    <a:pt x="2941886" y="807096"/>
                  </a:lnTo>
                  <a:lnTo>
                    <a:pt x="2941886" y="796247"/>
                  </a:lnTo>
                  <a:lnTo>
                    <a:pt x="2945482" y="785438"/>
                  </a:lnTo>
                  <a:lnTo>
                    <a:pt x="2945482" y="778219"/>
                  </a:lnTo>
                  <a:lnTo>
                    <a:pt x="2945482" y="781808"/>
                  </a:lnTo>
                  <a:lnTo>
                    <a:pt x="2949118" y="789027"/>
                  </a:lnTo>
                  <a:lnTo>
                    <a:pt x="2949118" y="803507"/>
                  </a:lnTo>
                  <a:lnTo>
                    <a:pt x="2952713" y="821576"/>
                  </a:lnTo>
                  <a:lnTo>
                    <a:pt x="2952713" y="839726"/>
                  </a:lnTo>
                  <a:lnTo>
                    <a:pt x="2952713" y="854165"/>
                  </a:lnTo>
                  <a:lnTo>
                    <a:pt x="2956350" y="865014"/>
                  </a:lnTo>
                  <a:lnTo>
                    <a:pt x="2956350" y="872233"/>
                  </a:lnTo>
                  <a:lnTo>
                    <a:pt x="2959986" y="875863"/>
                  </a:lnTo>
                  <a:lnTo>
                    <a:pt x="2959986" y="879453"/>
                  </a:lnTo>
                  <a:lnTo>
                    <a:pt x="2963581" y="879453"/>
                  </a:lnTo>
                  <a:lnTo>
                    <a:pt x="2967217" y="879453"/>
                  </a:lnTo>
                </a:path>
              </a:pathLst>
            </a:custGeom>
            <a:ln w="722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618670" y="3207708"/>
              <a:ext cx="2967355" cy="1477010"/>
            </a:xfrm>
            <a:custGeom>
              <a:avLst/>
              <a:gdLst/>
              <a:ahLst/>
              <a:cxnLst/>
              <a:rect l="l" t="t" r="r" b="b"/>
              <a:pathLst>
                <a:path w="2967354" h="1477010">
                  <a:moveTo>
                    <a:pt x="0" y="459671"/>
                  </a:moveTo>
                  <a:lnTo>
                    <a:pt x="10867" y="474110"/>
                  </a:lnTo>
                  <a:lnTo>
                    <a:pt x="21735" y="488671"/>
                  </a:lnTo>
                  <a:lnTo>
                    <a:pt x="36198" y="499479"/>
                  </a:lnTo>
                  <a:lnTo>
                    <a:pt x="47066" y="513959"/>
                  </a:lnTo>
                  <a:lnTo>
                    <a:pt x="57934" y="524767"/>
                  </a:lnTo>
                  <a:lnTo>
                    <a:pt x="68760" y="539328"/>
                  </a:lnTo>
                  <a:lnTo>
                    <a:pt x="83264" y="550178"/>
                  </a:lnTo>
                  <a:lnTo>
                    <a:pt x="94214" y="564616"/>
                  </a:lnTo>
                  <a:lnTo>
                    <a:pt x="105082" y="575466"/>
                  </a:lnTo>
                  <a:lnTo>
                    <a:pt x="119545" y="589904"/>
                  </a:lnTo>
                  <a:lnTo>
                    <a:pt x="130412" y="600876"/>
                  </a:lnTo>
                  <a:lnTo>
                    <a:pt x="141239" y="611685"/>
                  </a:lnTo>
                  <a:lnTo>
                    <a:pt x="152107" y="626164"/>
                  </a:lnTo>
                  <a:lnTo>
                    <a:pt x="166570" y="636973"/>
                  </a:lnTo>
                  <a:lnTo>
                    <a:pt x="177438" y="651452"/>
                  </a:lnTo>
                  <a:lnTo>
                    <a:pt x="188387" y="662383"/>
                  </a:lnTo>
                  <a:lnTo>
                    <a:pt x="202891" y="673232"/>
                  </a:lnTo>
                  <a:lnTo>
                    <a:pt x="213759" y="687671"/>
                  </a:lnTo>
                  <a:lnTo>
                    <a:pt x="224586" y="698521"/>
                  </a:lnTo>
                  <a:lnTo>
                    <a:pt x="235453" y="709370"/>
                  </a:lnTo>
                  <a:lnTo>
                    <a:pt x="249917" y="723890"/>
                  </a:lnTo>
                  <a:lnTo>
                    <a:pt x="260784" y="734740"/>
                  </a:lnTo>
                  <a:lnTo>
                    <a:pt x="271652" y="745589"/>
                  </a:lnTo>
                  <a:lnTo>
                    <a:pt x="286238" y="760028"/>
                  </a:lnTo>
                  <a:lnTo>
                    <a:pt x="297065" y="763658"/>
                  </a:lnTo>
                  <a:lnTo>
                    <a:pt x="307932" y="778219"/>
                  </a:lnTo>
                  <a:lnTo>
                    <a:pt x="318800" y="792657"/>
                  </a:lnTo>
                  <a:lnTo>
                    <a:pt x="333263" y="803507"/>
                  </a:lnTo>
                  <a:lnTo>
                    <a:pt x="344131" y="817945"/>
                  </a:lnTo>
                  <a:lnTo>
                    <a:pt x="354999" y="828795"/>
                  </a:lnTo>
                  <a:lnTo>
                    <a:pt x="365825" y="843315"/>
                  </a:lnTo>
                  <a:lnTo>
                    <a:pt x="380411" y="857794"/>
                  </a:lnTo>
                  <a:lnTo>
                    <a:pt x="391279" y="868644"/>
                  </a:lnTo>
                  <a:lnTo>
                    <a:pt x="402147" y="883082"/>
                  </a:lnTo>
                  <a:lnTo>
                    <a:pt x="416610" y="897644"/>
                  </a:lnTo>
                  <a:lnTo>
                    <a:pt x="427477" y="912082"/>
                  </a:lnTo>
                  <a:lnTo>
                    <a:pt x="438345" y="922932"/>
                  </a:lnTo>
                  <a:lnTo>
                    <a:pt x="449172" y="937370"/>
                  </a:lnTo>
                  <a:lnTo>
                    <a:pt x="463758" y="955521"/>
                  </a:lnTo>
                  <a:lnTo>
                    <a:pt x="474625" y="970000"/>
                  </a:lnTo>
                  <a:lnTo>
                    <a:pt x="485493" y="984439"/>
                  </a:lnTo>
                  <a:lnTo>
                    <a:pt x="499956" y="1002507"/>
                  </a:lnTo>
                  <a:lnTo>
                    <a:pt x="510824" y="1017068"/>
                  </a:lnTo>
                  <a:lnTo>
                    <a:pt x="521651" y="1035137"/>
                  </a:lnTo>
                  <a:lnTo>
                    <a:pt x="532519" y="1053206"/>
                  </a:lnTo>
                  <a:lnTo>
                    <a:pt x="547023" y="1074986"/>
                  </a:lnTo>
                  <a:lnTo>
                    <a:pt x="557972" y="1093055"/>
                  </a:lnTo>
                  <a:lnTo>
                    <a:pt x="568799" y="1114713"/>
                  </a:lnTo>
                  <a:lnTo>
                    <a:pt x="579667" y="1136493"/>
                  </a:lnTo>
                  <a:lnTo>
                    <a:pt x="594171" y="1161781"/>
                  </a:lnTo>
                  <a:lnTo>
                    <a:pt x="597766" y="1172631"/>
                  </a:lnTo>
                  <a:lnTo>
                    <a:pt x="604997" y="1183480"/>
                  </a:lnTo>
                  <a:lnTo>
                    <a:pt x="612229" y="1198000"/>
                  </a:lnTo>
                  <a:lnTo>
                    <a:pt x="615865" y="1208850"/>
                  </a:lnTo>
                  <a:lnTo>
                    <a:pt x="623097" y="1223288"/>
                  </a:lnTo>
                  <a:lnTo>
                    <a:pt x="630328" y="1237768"/>
                  </a:lnTo>
                  <a:lnTo>
                    <a:pt x="633964" y="1252329"/>
                  </a:lnTo>
                  <a:lnTo>
                    <a:pt x="641196" y="1266767"/>
                  </a:lnTo>
                  <a:lnTo>
                    <a:pt x="648427" y="1281206"/>
                  </a:lnTo>
                  <a:lnTo>
                    <a:pt x="652145" y="1295686"/>
                  </a:lnTo>
                  <a:lnTo>
                    <a:pt x="659418" y="1313836"/>
                  </a:lnTo>
                  <a:lnTo>
                    <a:pt x="663013" y="1328274"/>
                  </a:lnTo>
                  <a:lnTo>
                    <a:pt x="670245" y="1346343"/>
                  </a:lnTo>
                  <a:lnTo>
                    <a:pt x="677476" y="1364534"/>
                  </a:lnTo>
                  <a:lnTo>
                    <a:pt x="681112" y="1382562"/>
                  </a:lnTo>
                  <a:lnTo>
                    <a:pt x="688344" y="1397042"/>
                  </a:lnTo>
                  <a:lnTo>
                    <a:pt x="695576" y="1415110"/>
                  </a:lnTo>
                  <a:lnTo>
                    <a:pt x="699212" y="1429671"/>
                  </a:lnTo>
                  <a:lnTo>
                    <a:pt x="706443" y="1444110"/>
                  </a:lnTo>
                  <a:lnTo>
                    <a:pt x="713675" y="1458549"/>
                  </a:lnTo>
                  <a:lnTo>
                    <a:pt x="717311" y="1465768"/>
                  </a:lnTo>
                  <a:lnTo>
                    <a:pt x="724543" y="1472987"/>
                  </a:lnTo>
                  <a:lnTo>
                    <a:pt x="728179" y="1476617"/>
                  </a:lnTo>
                  <a:lnTo>
                    <a:pt x="735410" y="1472987"/>
                  </a:lnTo>
                  <a:lnTo>
                    <a:pt x="742642" y="1465768"/>
                  </a:lnTo>
                  <a:lnTo>
                    <a:pt x="746237" y="1454959"/>
                  </a:lnTo>
                  <a:lnTo>
                    <a:pt x="753591" y="1440480"/>
                  </a:lnTo>
                  <a:lnTo>
                    <a:pt x="760823" y="1418700"/>
                  </a:lnTo>
                  <a:lnTo>
                    <a:pt x="764459" y="1393412"/>
                  </a:lnTo>
                  <a:lnTo>
                    <a:pt x="771690" y="1368124"/>
                  </a:lnTo>
                  <a:lnTo>
                    <a:pt x="778922" y="1339124"/>
                  </a:lnTo>
                  <a:lnTo>
                    <a:pt x="782558" y="1310206"/>
                  </a:lnTo>
                  <a:lnTo>
                    <a:pt x="789790" y="1281206"/>
                  </a:lnTo>
                  <a:lnTo>
                    <a:pt x="797021" y="1252329"/>
                  </a:lnTo>
                  <a:lnTo>
                    <a:pt x="800657" y="1223288"/>
                  </a:lnTo>
                  <a:lnTo>
                    <a:pt x="807889" y="1194411"/>
                  </a:lnTo>
                  <a:lnTo>
                    <a:pt x="811484" y="1169001"/>
                  </a:lnTo>
                  <a:lnTo>
                    <a:pt x="818757" y="1147343"/>
                  </a:lnTo>
                  <a:lnTo>
                    <a:pt x="825988" y="1136493"/>
                  </a:lnTo>
                  <a:lnTo>
                    <a:pt x="829584" y="1129274"/>
                  </a:lnTo>
                  <a:lnTo>
                    <a:pt x="836856" y="1129274"/>
                  </a:lnTo>
                  <a:lnTo>
                    <a:pt x="844169" y="1132863"/>
                  </a:lnTo>
                  <a:lnTo>
                    <a:pt x="847805" y="1143713"/>
                  </a:lnTo>
                  <a:lnTo>
                    <a:pt x="855037" y="1158151"/>
                  </a:lnTo>
                  <a:lnTo>
                    <a:pt x="862268" y="1172631"/>
                  </a:lnTo>
                  <a:lnTo>
                    <a:pt x="865905" y="1190781"/>
                  </a:lnTo>
                  <a:lnTo>
                    <a:pt x="873136" y="1201630"/>
                  </a:lnTo>
                  <a:lnTo>
                    <a:pt x="876732" y="1212480"/>
                  </a:lnTo>
                  <a:lnTo>
                    <a:pt x="884004" y="1219699"/>
                  </a:lnTo>
                  <a:lnTo>
                    <a:pt x="891235" y="1219699"/>
                  </a:lnTo>
                  <a:lnTo>
                    <a:pt x="894831" y="1212480"/>
                  </a:lnTo>
                  <a:lnTo>
                    <a:pt x="902062" y="1201630"/>
                  </a:lnTo>
                  <a:lnTo>
                    <a:pt x="909335" y="1190781"/>
                  </a:lnTo>
                  <a:lnTo>
                    <a:pt x="912930" y="1172631"/>
                  </a:lnTo>
                  <a:lnTo>
                    <a:pt x="920162" y="1154562"/>
                  </a:lnTo>
                  <a:lnTo>
                    <a:pt x="927434" y="1136493"/>
                  </a:lnTo>
                  <a:lnTo>
                    <a:pt x="931029" y="1118343"/>
                  </a:lnTo>
                  <a:lnTo>
                    <a:pt x="938383" y="1100274"/>
                  </a:lnTo>
                  <a:lnTo>
                    <a:pt x="941979" y="1078575"/>
                  </a:lnTo>
                  <a:lnTo>
                    <a:pt x="949210" y="1060425"/>
                  </a:lnTo>
                  <a:lnTo>
                    <a:pt x="956483" y="1042356"/>
                  </a:lnTo>
                  <a:lnTo>
                    <a:pt x="960078" y="1024288"/>
                  </a:lnTo>
                  <a:lnTo>
                    <a:pt x="967310" y="1006137"/>
                  </a:lnTo>
                  <a:lnTo>
                    <a:pt x="974582" y="991658"/>
                  </a:lnTo>
                  <a:lnTo>
                    <a:pt x="978177" y="973589"/>
                  </a:lnTo>
                  <a:lnTo>
                    <a:pt x="985409" y="955521"/>
                  </a:lnTo>
                  <a:lnTo>
                    <a:pt x="992640" y="941000"/>
                  </a:lnTo>
                  <a:lnTo>
                    <a:pt x="996277" y="926521"/>
                  </a:lnTo>
                  <a:lnTo>
                    <a:pt x="1003508" y="912082"/>
                  </a:lnTo>
                  <a:lnTo>
                    <a:pt x="1010740" y="894013"/>
                  </a:lnTo>
                  <a:lnTo>
                    <a:pt x="1014376" y="879452"/>
                  </a:lnTo>
                  <a:lnTo>
                    <a:pt x="1021607" y="865014"/>
                  </a:lnTo>
                  <a:lnTo>
                    <a:pt x="1025243" y="854164"/>
                  </a:lnTo>
                  <a:lnTo>
                    <a:pt x="1032557" y="839726"/>
                  </a:lnTo>
                  <a:lnTo>
                    <a:pt x="1039829" y="825165"/>
                  </a:lnTo>
                  <a:lnTo>
                    <a:pt x="1043424" y="810726"/>
                  </a:lnTo>
                  <a:lnTo>
                    <a:pt x="1050656" y="799877"/>
                  </a:lnTo>
                  <a:lnTo>
                    <a:pt x="1057888" y="785438"/>
                  </a:lnTo>
                  <a:lnTo>
                    <a:pt x="1061524" y="770877"/>
                  </a:lnTo>
                  <a:lnTo>
                    <a:pt x="1068755" y="760028"/>
                  </a:lnTo>
                  <a:lnTo>
                    <a:pt x="1075987" y="745589"/>
                  </a:lnTo>
                  <a:lnTo>
                    <a:pt x="1079623" y="734740"/>
                  </a:lnTo>
                  <a:lnTo>
                    <a:pt x="1086855" y="720301"/>
                  </a:lnTo>
                  <a:lnTo>
                    <a:pt x="1090491" y="709370"/>
                  </a:lnTo>
                  <a:lnTo>
                    <a:pt x="1097722" y="694891"/>
                  </a:lnTo>
                  <a:lnTo>
                    <a:pt x="1104954" y="684041"/>
                  </a:lnTo>
                  <a:lnTo>
                    <a:pt x="1108590" y="673233"/>
                  </a:lnTo>
                  <a:lnTo>
                    <a:pt x="1115821" y="658753"/>
                  </a:lnTo>
                  <a:lnTo>
                    <a:pt x="1123053" y="647822"/>
                  </a:lnTo>
                  <a:lnTo>
                    <a:pt x="1126771" y="636973"/>
                  </a:lnTo>
                  <a:lnTo>
                    <a:pt x="1134002" y="622534"/>
                  </a:lnTo>
                  <a:lnTo>
                    <a:pt x="1141234" y="611685"/>
                  </a:lnTo>
                  <a:lnTo>
                    <a:pt x="1144870" y="600876"/>
                  </a:lnTo>
                  <a:lnTo>
                    <a:pt x="1152102" y="589904"/>
                  </a:lnTo>
                  <a:lnTo>
                    <a:pt x="1159333" y="575466"/>
                  </a:lnTo>
                  <a:lnTo>
                    <a:pt x="1162969" y="564616"/>
                  </a:lnTo>
                  <a:lnTo>
                    <a:pt x="1170201" y="553808"/>
                  </a:lnTo>
                  <a:lnTo>
                    <a:pt x="1173837" y="539328"/>
                  </a:lnTo>
                  <a:lnTo>
                    <a:pt x="1181069" y="528397"/>
                  </a:lnTo>
                  <a:lnTo>
                    <a:pt x="1188300" y="513959"/>
                  </a:lnTo>
                  <a:lnTo>
                    <a:pt x="1191896" y="510329"/>
                  </a:lnTo>
                  <a:lnTo>
                    <a:pt x="1191896" y="503109"/>
                  </a:lnTo>
                  <a:lnTo>
                    <a:pt x="1195532" y="495890"/>
                  </a:lnTo>
                  <a:lnTo>
                    <a:pt x="1199168" y="492260"/>
                  </a:lnTo>
                  <a:lnTo>
                    <a:pt x="1202763" y="485041"/>
                  </a:lnTo>
                  <a:lnTo>
                    <a:pt x="1206399" y="477699"/>
                  </a:lnTo>
                  <a:lnTo>
                    <a:pt x="1206399" y="474110"/>
                  </a:lnTo>
                  <a:lnTo>
                    <a:pt x="1209995" y="466890"/>
                  </a:lnTo>
                  <a:lnTo>
                    <a:pt x="1213631" y="459671"/>
                  </a:lnTo>
                  <a:lnTo>
                    <a:pt x="1217267" y="456041"/>
                  </a:lnTo>
                  <a:lnTo>
                    <a:pt x="1220985" y="448822"/>
                  </a:lnTo>
                  <a:lnTo>
                    <a:pt x="1224580" y="441602"/>
                  </a:lnTo>
                  <a:lnTo>
                    <a:pt x="1224580" y="434342"/>
                  </a:lnTo>
                  <a:lnTo>
                    <a:pt x="1228217" y="430753"/>
                  </a:lnTo>
                  <a:lnTo>
                    <a:pt x="1231812" y="423533"/>
                  </a:lnTo>
                  <a:lnTo>
                    <a:pt x="1235448" y="416192"/>
                  </a:lnTo>
                  <a:lnTo>
                    <a:pt x="1239044" y="408972"/>
                  </a:lnTo>
                  <a:lnTo>
                    <a:pt x="1239044" y="405342"/>
                  </a:lnTo>
                  <a:lnTo>
                    <a:pt x="1242680" y="398123"/>
                  </a:lnTo>
                  <a:lnTo>
                    <a:pt x="1246316" y="390904"/>
                  </a:lnTo>
                  <a:lnTo>
                    <a:pt x="1249911" y="383684"/>
                  </a:lnTo>
                  <a:lnTo>
                    <a:pt x="1253547" y="380054"/>
                  </a:lnTo>
                  <a:lnTo>
                    <a:pt x="1257143" y="372835"/>
                  </a:lnTo>
                  <a:lnTo>
                    <a:pt x="1257143" y="365616"/>
                  </a:lnTo>
                  <a:lnTo>
                    <a:pt x="1260779" y="358274"/>
                  </a:lnTo>
                  <a:lnTo>
                    <a:pt x="1264415" y="351055"/>
                  </a:lnTo>
                  <a:lnTo>
                    <a:pt x="1268010" y="347465"/>
                  </a:lnTo>
                  <a:lnTo>
                    <a:pt x="1271647" y="340205"/>
                  </a:lnTo>
                  <a:lnTo>
                    <a:pt x="1271647" y="332986"/>
                  </a:lnTo>
                  <a:lnTo>
                    <a:pt x="1275242" y="325767"/>
                  </a:lnTo>
                  <a:lnTo>
                    <a:pt x="1278878" y="318547"/>
                  </a:lnTo>
                  <a:lnTo>
                    <a:pt x="1282474" y="311328"/>
                  </a:lnTo>
                  <a:lnTo>
                    <a:pt x="1286110" y="303986"/>
                  </a:lnTo>
                  <a:lnTo>
                    <a:pt x="1289746" y="300356"/>
                  </a:lnTo>
                  <a:lnTo>
                    <a:pt x="1289746" y="293137"/>
                  </a:lnTo>
                  <a:lnTo>
                    <a:pt x="1293341" y="285918"/>
                  </a:lnTo>
                  <a:lnTo>
                    <a:pt x="1296977" y="278698"/>
                  </a:lnTo>
                  <a:lnTo>
                    <a:pt x="1300573" y="271479"/>
                  </a:lnTo>
                  <a:lnTo>
                    <a:pt x="1304209" y="264260"/>
                  </a:lnTo>
                  <a:lnTo>
                    <a:pt x="1304209" y="256999"/>
                  </a:lnTo>
                  <a:lnTo>
                    <a:pt x="1307845" y="249780"/>
                  </a:lnTo>
                  <a:lnTo>
                    <a:pt x="1311441" y="242479"/>
                  </a:lnTo>
                  <a:lnTo>
                    <a:pt x="1315158" y="235260"/>
                  </a:lnTo>
                  <a:lnTo>
                    <a:pt x="1318795" y="228000"/>
                  </a:lnTo>
                  <a:lnTo>
                    <a:pt x="1322390" y="224411"/>
                  </a:lnTo>
                  <a:lnTo>
                    <a:pt x="1322390" y="217191"/>
                  </a:lnTo>
                  <a:lnTo>
                    <a:pt x="1326026" y="209931"/>
                  </a:lnTo>
                  <a:lnTo>
                    <a:pt x="1329662" y="202712"/>
                  </a:lnTo>
                  <a:lnTo>
                    <a:pt x="1333258" y="195492"/>
                  </a:lnTo>
                  <a:lnTo>
                    <a:pt x="1336894" y="188273"/>
                  </a:lnTo>
                  <a:lnTo>
                    <a:pt x="1340489" y="180931"/>
                  </a:lnTo>
                  <a:lnTo>
                    <a:pt x="1340489" y="173712"/>
                  </a:lnTo>
                  <a:lnTo>
                    <a:pt x="1344125" y="166493"/>
                  </a:lnTo>
                  <a:lnTo>
                    <a:pt x="1347721" y="159273"/>
                  </a:lnTo>
                  <a:lnTo>
                    <a:pt x="1351357" y="152054"/>
                  </a:lnTo>
                  <a:lnTo>
                    <a:pt x="1354993" y="144835"/>
                  </a:lnTo>
                  <a:lnTo>
                    <a:pt x="1354993" y="137575"/>
                  </a:lnTo>
                  <a:lnTo>
                    <a:pt x="1358588" y="130355"/>
                  </a:lnTo>
                  <a:lnTo>
                    <a:pt x="1362225" y="123054"/>
                  </a:lnTo>
                  <a:lnTo>
                    <a:pt x="1365820" y="115794"/>
                  </a:lnTo>
                  <a:lnTo>
                    <a:pt x="1369456" y="108575"/>
                  </a:lnTo>
                  <a:lnTo>
                    <a:pt x="1373092" y="101356"/>
                  </a:lnTo>
                  <a:lnTo>
                    <a:pt x="1373092" y="97726"/>
                  </a:lnTo>
                  <a:lnTo>
                    <a:pt x="1376688" y="90506"/>
                  </a:lnTo>
                  <a:lnTo>
                    <a:pt x="1380324" y="83287"/>
                  </a:lnTo>
                  <a:lnTo>
                    <a:pt x="1383919" y="76068"/>
                  </a:lnTo>
                  <a:lnTo>
                    <a:pt x="1387555" y="68726"/>
                  </a:lnTo>
                  <a:lnTo>
                    <a:pt x="1387555" y="65137"/>
                  </a:lnTo>
                  <a:lnTo>
                    <a:pt x="1391151" y="57917"/>
                  </a:lnTo>
                  <a:lnTo>
                    <a:pt x="1394787" y="50657"/>
                  </a:lnTo>
                  <a:lnTo>
                    <a:pt x="1398423" y="47068"/>
                  </a:lnTo>
                  <a:lnTo>
                    <a:pt x="1402019" y="39849"/>
                  </a:lnTo>
                  <a:lnTo>
                    <a:pt x="1405655" y="36219"/>
                  </a:lnTo>
                  <a:lnTo>
                    <a:pt x="1405655" y="32629"/>
                  </a:lnTo>
                  <a:lnTo>
                    <a:pt x="1409250" y="25369"/>
                  </a:lnTo>
                  <a:lnTo>
                    <a:pt x="1412968" y="21780"/>
                  </a:lnTo>
                  <a:lnTo>
                    <a:pt x="1416604" y="18150"/>
                  </a:lnTo>
                  <a:lnTo>
                    <a:pt x="1420240" y="14561"/>
                  </a:lnTo>
                  <a:lnTo>
                    <a:pt x="1420240" y="10849"/>
                  </a:lnTo>
                  <a:lnTo>
                    <a:pt x="1423836" y="7219"/>
                  </a:lnTo>
                  <a:lnTo>
                    <a:pt x="1427472" y="7219"/>
                  </a:lnTo>
                  <a:lnTo>
                    <a:pt x="1431067" y="3589"/>
                  </a:lnTo>
                  <a:lnTo>
                    <a:pt x="1434703" y="3589"/>
                  </a:lnTo>
                  <a:lnTo>
                    <a:pt x="1438299" y="0"/>
                  </a:lnTo>
                  <a:lnTo>
                    <a:pt x="1441935" y="0"/>
                  </a:lnTo>
                  <a:lnTo>
                    <a:pt x="1445571" y="0"/>
                  </a:lnTo>
                  <a:lnTo>
                    <a:pt x="1449166" y="3589"/>
                  </a:lnTo>
                  <a:lnTo>
                    <a:pt x="1452803" y="3589"/>
                  </a:lnTo>
                  <a:lnTo>
                    <a:pt x="1456398" y="7219"/>
                  </a:lnTo>
                  <a:lnTo>
                    <a:pt x="1460034" y="10849"/>
                  </a:lnTo>
                  <a:lnTo>
                    <a:pt x="1463670" y="14561"/>
                  </a:lnTo>
                  <a:lnTo>
                    <a:pt x="1467266" y="18150"/>
                  </a:lnTo>
                  <a:lnTo>
                    <a:pt x="1470902" y="21780"/>
                  </a:lnTo>
                  <a:lnTo>
                    <a:pt x="1470902" y="25369"/>
                  </a:lnTo>
                  <a:lnTo>
                    <a:pt x="1474497" y="28999"/>
                  </a:lnTo>
                  <a:lnTo>
                    <a:pt x="1478133" y="36219"/>
                  </a:lnTo>
                  <a:lnTo>
                    <a:pt x="1481729" y="43438"/>
                  </a:lnTo>
                  <a:lnTo>
                    <a:pt x="1485365" y="47068"/>
                  </a:lnTo>
                  <a:lnTo>
                    <a:pt x="1485365" y="54287"/>
                  </a:lnTo>
                  <a:lnTo>
                    <a:pt x="1489001" y="61507"/>
                  </a:lnTo>
                  <a:lnTo>
                    <a:pt x="1492597" y="68726"/>
                  </a:lnTo>
                  <a:lnTo>
                    <a:pt x="1496233" y="76068"/>
                  </a:lnTo>
                  <a:lnTo>
                    <a:pt x="1499828" y="83287"/>
                  </a:lnTo>
                  <a:lnTo>
                    <a:pt x="1503464" y="90506"/>
                  </a:lnTo>
                  <a:lnTo>
                    <a:pt x="1503464" y="101356"/>
                  </a:lnTo>
                  <a:lnTo>
                    <a:pt x="1507182" y="108575"/>
                  </a:lnTo>
                  <a:lnTo>
                    <a:pt x="1510818" y="119424"/>
                  </a:lnTo>
                  <a:lnTo>
                    <a:pt x="1514414" y="126644"/>
                  </a:lnTo>
                  <a:lnTo>
                    <a:pt x="1518050" y="137575"/>
                  </a:lnTo>
                  <a:lnTo>
                    <a:pt x="1521645" y="148424"/>
                  </a:lnTo>
                  <a:lnTo>
                    <a:pt x="1521645" y="159273"/>
                  </a:lnTo>
                  <a:lnTo>
                    <a:pt x="1525282" y="170123"/>
                  </a:lnTo>
                  <a:lnTo>
                    <a:pt x="1528877" y="184561"/>
                  </a:lnTo>
                  <a:lnTo>
                    <a:pt x="1532513" y="195492"/>
                  </a:lnTo>
                  <a:lnTo>
                    <a:pt x="1536149" y="209931"/>
                  </a:lnTo>
                  <a:lnTo>
                    <a:pt x="1536149" y="224411"/>
                  </a:lnTo>
                  <a:lnTo>
                    <a:pt x="1539745" y="242479"/>
                  </a:lnTo>
                  <a:lnTo>
                    <a:pt x="1543381" y="260630"/>
                  </a:lnTo>
                  <a:lnTo>
                    <a:pt x="1546976" y="278698"/>
                  </a:lnTo>
                  <a:lnTo>
                    <a:pt x="1550612" y="300356"/>
                  </a:lnTo>
                  <a:lnTo>
                    <a:pt x="1554249" y="322137"/>
                  </a:lnTo>
                  <a:lnTo>
                    <a:pt x="1554249" y="347465"/>
                  </a:lnTo>
                  <a:lnTo>
                    <a:pt x="1557844" y="369205"/>
                  </a:lnTo>
                  <a:lnTo>
                    <a:pt x="1561480" y="387274"/>
                  </a:lnTo>
                  <a:lnTo>
                    <a:pt x="1565075" y="387274"/>
                  </a:lnTo>
                  <a:lnTo>
                    <a:pt x="1568712" y="369205"/>
                  </a:lnTo>
                  <a:lnTo>
                    <a:pt x="1568712" y="332986"/>
                  </a:lnTo>
                  <a:lnTo>
                    <a:pt x="1572307" y="285918"/>
                  </a:lnTo>
                  <a:lnTo>
                    <a:pt x="1575943" y="246191"/>
                  </a:lnTo>
                  <a:lnTo>
                    <a:pt x="1579579" y="217191"/>
                  </a:lnTo>
                  <a:lnTo>
                    <a:pt x="1583175" y="199122"/>
                  </a:lnTo>
                  <a:lnTo>
                    <a:pt x="1586811" y="191903"/>
                  </a:lnTo>
                  <a:lnTo>
                    <a:pt x="1590406" y="199122"/>
                  </a:lnTo>
                  <a:lnTo>
                    <a:pt x="1594042" y="209931"/>
                  </a:lnTo>
                  <a:lnTo>
                    <a:pt x="1597679" y="220780"/>
                  </a:lnTo>
                  <a:lnTo>
                    <a:pt x="1601397" y="235260"/>
                  </a:lnTo>
                  <a:lnTo>
                    <a:pt x="1601397" y="249780"/>
                  </a:lnTo>
                  <a:lnTo>
                    <a:pt x="1604992" y="264260"/>
                  </a:lnTo>
                  <a:lnTo>
                    <a:pt x="1608628" y="271479"/>
                  </a:lnTo>
                  <a:lnTo>
                    <a:pt x="1612223" y="271479"/>
                  </a:lnTo>
                  <a:lnTo>
                    <a:pt x="1615860" y="264260"/>
                  </a:lnTo>
                  <a:lnTo>
                    <a:pt x="1619496" y="249780"/>
                  </a:lnTo>
                  <a:lnTo>
                    <a:pt x="1619496" y="242479"/>
                  </a:lnTo>
                  <a:lnTo>
                    <a:pt x="1623091" y="238849"/>
                  </a:lnTo>
                  <a:lnTo>
                    <a:pt x="1626727" y="242479"/>
                  </a:lnTo>
                  <a:lnTo>
                    <a:pt x="1630323" y="249780"/>
                  </a:lnTo>
                  <a:lnTo>
                    <a:pt x="1633959" y="256999"/>
                  </a:lnTo>
                  <a:lnTo>
                    <a:pt x="1633959" y="264260"/>
                  </a:lnTo>
                  <a:lnTo>
                    <a:pt x="1637554" y="271479"/>
                  </a:lnTo>
                  <a:lnTo>
                    <a:pt x="1641190" y="282328"/>
                  </a:lnTo>
                  <a:lnTo>
                    <a:pt x="1644827" y="289548"/>
                  </a:lnTo>
                  <a:lnTo>
                    <a:pt x="1648422" y="296767"/>
                  </a:lnTo>
                  <a:lnTo>
                    <a:pt x="1652058" y="303986"/>
                  </a:lnTo>
                  <a:lnTo>
                    <a:pt x="1652058" y="311328"/>
                  </a:lnTo>
                  <a:lnTo>
                    <a:pt x="1655653" y="318547"/>
                  </a:lnTo>
                  <a:lnTo>
                    <a:pt x="1659290" y="325767"/>
                  </a:lnTo>
                  <a:lnTo>
                    <a:pt x="1662926" y="332986"/>
                  </a:lnTo>
                  <a:lnTo>
                    <a:pt x="1666521" y="340205"/>
                  </a:lnTo>
                  <a:lnTo>
                    <a:pt x="1666521" y="347465"/>
                  </a:lnTo>
                  <a:lnTo>
                    <a:pt x="1670157" y="354685"/>
                  </a:lnTo>
                  <a:lnTo>
                    <a:pt x="1673753" y="361904"/>
                  </a:lnTo>
                  <a:lnTo>
                    <a:pt x="1677389" y="365616"/>
                  </a:lnTo>
                  <a:lnTo>
                    <a:pt x="1680984" y="372835"/>
                  </a:lnTo>
                  <a:lnTo>
                    <a:pt x="1684621" y="380054"/>
                  </a:lnTo>
                  <a:lnTo>
                    <a:pt x="1684621" y="387274"/>
                  </a:lnTo>
                  <a:lnTo>
                    <a:pt x="1688257" y="394534"/>
                  </a:lnTo>
                  <a:lnTo>
                    <a:pt x="1691852" y="398123"/>
                  </a:lnTo>
                  <a:lnTo>
                    <a:pt x="1695570" y="405342"/>
                  </a:lnTo>
                  <a:lnTo>
                    <a:pt x="1699206" y="412562"/>
                  </a:lnTo>
                  <a:lnTo>
                    <a:pt x="1702802" y="416192"/>
                  </a:lnTo>
                  <a:lnTo>
                    <a:pt x="1702802" y="423533"/>
                  </a:lnTo>
                  <a:lnTo>
                    <a:pt x="1706438" y="430753"/>
                  </a:lnTo>
                  <a:lnTo>
                    <a:pt x="1710074" y="434342"/>
                  </a:lnTo>
                  <a:lnTo>
                    <a:pt x="1713669" y="441602"/>
                  </a:lnTo>
                  <a:lnTo>
                    <a:pt x="1717305" y="448822"/>
                  </a:lnTo>
                  <a:lnTo>
                    <a:pt x="1717305" y="452411"/>
                  </a:lnTo>
                  <a:lnTo>
                    <a:pt x="1720901" y="459671"/>
                  </a:lnTo>
                  <a:lnTo>
                    <a:pt x="1724537" y="463260"/>
                  </a:lnTo>
                  <a:lnTo>
                    <a:pt x="1728132" y="470480"/>
                  </a:lnTo>
                  <a:lnTo>
                    <a:pt x="1731769" y="477699"/>
                  </a:lnTo>
                  <a:lnTo>
                    <a:pt x="1735405" y="481410"/>
                  </a:lnTo>
                  <a:lnTo>
                    <a:pt x="1735405" y="488671"/>
                  </a:lnTo>
                  <a:lnTo>
                    <a:pt x="1739000" y="492260"/>
                  </a:lnTo>
                  <a:lnTo>
                    <a:pt x="1742636" y="499479"/>
                  </a:lnTo>
                  <a:lnTo>
                    <a:pt x="1746232" y="506739"/>
                  </a:lnTo>
                  <a:lnTo>
                    <a:pt x="1749868" y="510329"/>
                  </a:lnTo>
                  <a:lnTo>
                    <a:pt x="1749868" y="517548"/>
                  </a:lnTo>
                  <a:lnTo>
                    <a:pt x="1753504" y="521178"/>
                  </a:lnTo>
                  <a:lnTo>
                    <a:pt x="1757099" y="528397"/>
                  </a:lnTo>
                  <a:lnTo>
                    <a:pt x="1760736" y="532027"/>
                  </a:lnTo>
                  <a:lnTo>
                    <a:pt x="1764331" y="539328"/>
                  </a:lnTo>
                  <a:lnTo>
                    <a:pt x="1767967" y="546548"/>
                  </a:lnTo>
                  <a:lnTo>
                    <a:pt x="1767967" y="550178"/>
                  </a:lnTo>
                  <a:lnTo>
                    <a:pt x="1771562" y="557397"/>
                  </a:lnTo>
                  <a:lnTo>
                    <a:pt x="1775199" y="561027"/>
                  </a:lnTo>
                  <a:lnTo>
                    <a:pt x="1778835" y="568246"/>
                  </a:lnTo>
                  <a:lnTo>
                    <a:pt x="1782430" y="575466"/>
                  </a:lnTo>
                  <a:lnTo>
                    <a:pt x="1782430" y="579096"/>
                  </a:lnTo>
                  <a:lnTo>
                    <a:pt x="1786066" y="582685"/>
                  </a:lnTo>
                  <a:lnTo>
                    <a:pt x="1786066" y="586315"/>
                  </a:lnTo>
                  <a:lnTo>
                    <a:pt x="1789784" y="589904"/>
                  </a:lnTo>
                  <a:lnTo>
                    <a:pt x="1789784" y="593534"/>
                  </a:lnTo>
                  <a:lnTo>
                    <a:pt x="1793380" y="597164"/>
                  </a:lnTo>
                  <a:lnTo>
                    <a:pt x="1793380" y="600876"/>
                  </a:lnTo>
                  <a:lnTo>
                    <a:pt x="1797016" y="604465"/>
                  </a:lnTo>
                  <a:lnTo>
                    <a:pt x="1800652" y="608095"/>
                  </a:lnTo>
                  <a:lnTo>
                    <a:pt x="1800652" y="611685"/>
                  </a:lnTo>
                  <a:lnTo>
                    <a:pt x="1804247" y="618945"/>
                  </a:lnTo>
                  <a:lnTo>
                    <a:pt x="1804247" y="622534"/>
                  </a:lnTo>
                  <a:lnTo>
                    <a:pt x="1807884" y="626164"/>
                  </a:lnTo>
                  <a:lnTo>
                    <a:pt x="1807884" y="629753"/>
                  </a:lnTo>
                  <a:lnTo>
                    <a:pt x="1811479" y="633383"/>
                  </a:lnTo>
                  <a:lnTo>
                    <a:pt x="1811479" y="636973"/>
                  </a:lnTo>
                  <a:lnTo>
                    <a:pt x="1815115" y="644233"/>
                  </a:lnTo>
                  <a:lnTo>
                    <a:pt x="1815115" y="647822"/>
                  </a:lnTo>
                  <a:lnTo>
                    <a:pt x="1818710" y="651452"/>
                  </a:lnTo>
                  <a:lnTo>
                    <a:pt x="1822347" y="655041"/>
                  </a:lnTo>
                  <a:lnTo>
                    <a:pt x="1822347" y="662383"/>
                  </a:lnTo>
                  <a:lnTo>
                    <a:pt x="1825983" y="666013"/>
                  </a:lnTo>
                  <a:lnTo>
                    <a:pt x="1825983" y="669603"/>
                  </a:lnTo>
                  <a:lnTo>
                    <a:pt x="1829578" y="676822"/>
                  </a:lnTo>
                  <a:lnTo>
                    <a:pt x="1829578" y="680452"/>
                  </a:lnTo>
                  <a:lnTo>
                    <a:pt x="1833214" y="684041"/>
                  </a:lnTo>
                  <a:lnTo>
                    <a:pt x="1833214" y="691301"/>
                  </a:lnTo>
                  <a:lnTo>
                    <a:pt x="1836810" y="694891"/>
                  </a:lnTo>
                  <a:lnTo>
                    <a:pt x="1836810" y="702110"/>
                  </a:lnTo>
                  <a:lnTo>
                    <a:pt x="1840446" y="705740"/>
                  </a:lnTo>
                  <a:lnTo>
                    <a:pt x="1844082" y="712959"/>
                  </a:lnTo>
                  <a:lnTo>
                    <a:pt x="1844082" y="720301"/>
                  </a:lnTo>
                  <a:lnTo>
                    <a:pt x="1847677" y="727520"/>
                  </a:lnTo>
                  <a:lnTo>
                    <a:pt x="1847677" y="731150"/>
                  </a:lnTo>
                  <a:lnTo>
                    <a:pt x="1851314" y="741959"/>
                  </a:lnTo>
                  <a:lnTo>
                    <a:pt x="1851314" y="749178"/>
                  </a:lnTo>
                  <a:lnTo>
                    <a:pt x="1854909" y="756438"/>
                  </a:lnTo>
                  <a:lnTo>
                    <a:pt x="1854909" y="763658"/>
                  </a:lnTo>
                  <a:lnTo>
                    <a:pt x="1858545" y="774589"/>
                  </a:lnTo>
                  <a:lnTo>
                    <a:pt x="1858545" y="785438"/>
                  </a:lnTo>
                  <a:lnTo>
                    <a:pt x="1862141" y="796247"/>
                  </a:lnTo>
                  <a:lnTo>
                    <a:pt x="1865777" y="807096"/>
                  </a:lnTo>
                  <a:lnTo>
                    <a:pt x="1865777" y="821576"/>
                  </a:lnTo>
                  <a:lnTo>
                    <a:pt x="1869413" y="832506"/>
                  </a:lnTo>
                  <a:lnTo>
                    <a:pt x="1869413" y="846945"/>
                  </a:lnTo>
                  <a:lnTo>
                    <a:pt x="1873008" y="857795"/>
                  </a:lnTo>
                  <a:lnTo>
                    <a:pt x="1873008" y="861384"/>
                  </a:lnTo>
                  <a:lnTo>
                    <a:pt x="1876645" y="872233"/>
                  </a:lnTo>
                  <a:lnTo>
                    <a:pt x="1876645" y="890302"/>
                  </a:lnTo>
                  <a:lnTo>
                    <a:pt x="1880240" y="912082"/>
                  </a:lnTo>
                  <a:lnTo>
                    <a:pt x="1883958" y="933781"/>
                  </a:lnTo>
                  <a:lnTo>
                    <a:pt x="1883958" y="941000"/>
                  </a:lnTo>
                  <a:lnTo>
                    <a:pt x="1887594" y="919302"/>
                  </a:lnTo>
                  <a:lnTo>
                    <a:pt x="1887594" y="850575"/>
                  </a:lnTo>
                  <a:lnTo>
                    <a:pt x="1891230" y="745589"/>
                  </a:lnTo>
                  <a:lnTo>
                    <a:pt x="1891230" y="636973"/>
                  </a:lnTo>
                  <a:lnTo>
                    <a:pt x="1894825" y="557397"/>
                  </a:lnTo>
                  <a:lnTo>
                    <a:pt x="1894825" y="517548"/>
                  </a:lnTo>
                  <a:lnTo>
                    <a:pt x="1898462" y="513959"/>
                  </a:lnTo>
                  <a:lnTo>
                    <a:pt x="1898462" y="528397"/>
                  </a:lnTo>
                  <a:lnTo>
                    <a:pt x="1902057" y="546548"/>
                  </a:lnTo>
                  <a:lnTo>
                    <a:pt x="1905693" y="568246"/>
                  </a:lnTo>
                  <a:lnTo>
                    <a:pt x="1905693" y="586315"/>
                  </a:lnTo>
                  <a:lnTo>
                    <a:pt x="1909329" y="604465"/>
                  </a:lnTo>
                  <a:lnTo>
                    <a:pt x="1909329" y="622534"/>
                  </a:lnTo>
                  <a:lnTo>
                    <a:pt x="1912925" y="636973"/>
                  </a:lnTo>
                  <a:lnTo>
                    <a:pt x="1912925" y="647822"/>
                  </a:lnTo>
                  <a:lnTo>
                    <a:pt x="1916561" y="662383"/>
                  </a:lnTo>
                  <a:lnTo>
                    <a:pt x="1916561" y="673233"/>
                  </a:lnTo>
                  <a:lnTo>
                    <a:pt x="1920156" y="684041"/>
                  </a:lnTo>
                  <a:lnTo>
                    <a:pt x="1920156" y="694891"/>
                  </a:lnTo>
                  <a:lnTo>
                    <a:pt x="1923792" y="705740"/>
                  </a:lnTo>
                  <a:lnTo>
                    <a:pt x="1927388" y="716671"/>
                  </a:lnTo>
                  <a:lnTo>
                    <a:pt x="1927388" y="723890"/>
                  </a:lnTo>
                  <a:lnTo>
                    <a:pt x="1931024" y="734740"/>
                  </a:lnTo>
                  <a:lnTo>
                    <a:pt x="1931024" y="745589"/>
                  </a:lnTo>
                  <a:lnTo>
                    <a:pt x="1934660" y="752808"/>
                  </a:lnTo>
                  <a:lnTo>
                    <a:pt x="1934660" y="763658"/>
                  </a:lnTo>
                  <a:lnTo>
                    <a:pt x="1938256" y="770877"/>
                  </a:lnTo>
                  <a:lnTo>
                    <a:pt x="1938256" y="774589"/>
                  </a:lnTo>
                  <a:lnTo>
                    <a:pt x="1941892" y="774589"/>
                  </a:lnTo>
                  <a:lnTo>
                    <a:pt x="1941892" y="763658"/>
                  </a:lnTo>
                  <a:lnTo>
                    <a:pt x="1945487" y="749178"/>
                  </a:lnTo>
                  <a:lnTo>
                    <a:pt x="1949123" y="734740"/>
                  </a:lnTo>
                  <a:lnTo>
                    <a:pt x="1949123" y="723890"/>
                  </a:lnTo>
                  <a:lnTo>
                    <a:pt x="1952759" y="720301"/>
                  </a:lnTo>
                  <a:lnTo>
                    <a:pt x="1956355" y="727520"/>
                  </a:lnTo>
                  <a:lnTo>
                    <a:pt x="1956355" y="731150"/>
                  </a:lnTo>
                  <a:lnTo>
                    <a:pt x="1959991" y="738370"/>
                  </a:lnTo>
                  <a:lnTo>
                    <a:pt x="1959991" y="745589"/>
                  </a:lnTo>
                  <a:lnTo>
                    <a:pt x="1963586" y="752808"/>
                  </a:lnTo>
                  <a:lnTo>
                    <a:pt x="1963586" y="760028"/>
                  </a:lnTo>
                  <a:lnTo>
                    <a:pt x="1967223" y="767247"/>
                  </a:lnTo>
                  <a:lnTo>
                    <a:pt x="1970818" y="770877"/>
                  </a:lnTo>
                  <a:lnTo>
                    <a:pt x="1970818" y="778219"/>
                  </a:lnTo>
                  <a:lnTo>
                    <a:pt x="1974454" y="785438"/>
                  </a:lnTo>
                  <a:lnTo>
                    <a:pt x="1974454" y="792657"/>
                  </a:lnTo>
                  <a:lnTo>
                    <a:pt x="1978090" y="796247"/>
                  </a:lnTo>
                  <a:lnTo>
                    <a:pt x="1978090" y="803507"/>
                  </a:lnTo>
                  <a:lnTo>
                    <a:pt x="1981808" y="807096"/>
                  </a:lnTo>
                  <a:lnTo>
                    <a:pt x="1985404" y="803507"/>
                  </a:lnTo>
                  <a:lnTo>
                    <a:pt x="1985404" y="796247"/>
                  </a:lnTo>
                  <a:lnTo>
                    <a:pt x="1989040" y="792657"/>
                  </a:lnTo>
                  <a:lnTo>
                    <a:pt x="1992635" y="796247"/>
                  </a:lnTo>
                  <a:lnTo>
                    <a:pt x="1996271" y="803507"/>
                  </a:lnTo>
                  <a:lnTo>
                    <a:pt x="1996271" y="807096"/>
                  </a:lnTo>
                  <a:lnTo>
                    <a:pt x="1999907" y="810726"/>
                  </a:lnTo>
                  <a:lnTo>
                    <a:pt x="1999907" y="817945"/>
                  </a:lnTo>
                  <a:lnTo>
                    <a:pt x="2003503" y="825165"/>
                  </a:lnTo>
                  <a:lnTo>
                    <a:pt x="2003503" y="832506"/>
                  </a:lnTo>
                  <a:lnTo>
                    <a:pt x="2007139" y="839726"/>
                  </a:lnTo>
                  <a:lnTo>
                    <a:pt x="2007139" y="846945"/>
                  </a:lnTo>
                  <a:lnTo>
                    <a:pt x="2010734" y="854164"/>
                  </a:lnTo>
                  <a:lnTo>
                    <a:pt x="2014371" y="857795"/>
                  </a:lnTo>
                  <a:lnTo>
                    <a:pt x="2017966" y="861384"/>
                  </a:lnTo>
                  <a:lnTo>
                    <a:pt x="2017966" y="865014"/>
                  </a:lnTo>
                  <a:lnTo>
                    <a:pt x="2021602" y="868644"/>
                  </a:lnTo>
                  <a:lnTo>
                    <a:pt x="2021602" y="872233"/>
                  </a:lnTo>
                  <a:lnTo>
                    <a:pt x="2025238" y="872233"/>
                  </a:lnTo>
                  <a:lnTo>
                    <a:pt x="2025238" y="875863"/>
                  </a:lnTo>
                  <a:lnTo>
                    <a:pt x="2028834" y="879453"/>
                  </a:lnTo>
                  <a:lnTo>
                    <a:pt x="2028834" y="883083"/>
                  </a:lnTo>
                  <a:lnTo>
                    <a:pt x="2032470" y="886672"/>
                  </a:lnTo>
                  <a:lnTo>
                    <a:pt x="2036065" y="890302"/>
                  </a:lnTo>
                  <a:lnTo>
                    <a:pt x="2036065" y="894014"/>
                  </a:lnTo>
                  <a:lnTo>
                    <a:pt x="2039701" y="897644"/>
                  </a:lnTo>
                  <a:lnTo>
                    <a:pt x="2039701" y="901233"/>
                  </a:lnTo>
                  <a:lnTo>
                    <a:pt x="2043338" y="904863"/>
                  </a:lnTo>
                  <a:lnTo>
                    <a:pt x="2043338" y="908452"/>
                  </a:lnTo>
                  <a:lnTo>
                    <a:pt x="2046933" y="908452"/>
                  </a:lnTo>
                  <a:lnTo>
                    <a:pt x="2046933" y="912082"/>
                  </a:lnTo>
                  <a:lnTo>
                    <a:pt x="2050569" y="915712"/>
                  </a:lnTo>
                  <a:lnTo>
                    <a:pt x="2054164" y="919302"/>
                  </a:lnTo>
                  <a:lnTo>
                    <a:pt x="2054164" y="922932"/>
                  </a:lnTo>
                  <a:lnTo>
                    <a:pt x="2057801" y="926521"/>
                  </a:lnTo>
                  <a:lnTo>
                    <a:pt x="2057801" y="930151"/>
                  </a:lnTo>
                  <a:lnTo>
                    <a:pt x="2061396" y="933781"/>
                  </a:lnTo>
                  <a:lnTo>
                    <a:pt x="2061396" y="937370"/>
                  </a:lnTo>
                  <a:lnTo>
                    <a:pt x="2065032" y="941000"/>
                  </a:lnTo>
                  <a:lnTo>
                    <a:pt x="2065032" y="944590"/>
                  </a:lnTo>
                  <a:lnTo>
                    <a:pt x="2068668" y="948220"/>
                  </a:lnTo>
                  <a:lnTo>
                    <a:pt x="2068668" y="951931"/>
                  </a:lnTo>
                  <a:lnTo>
                    <a:pt x="2072264" y="955521"/>
                  </a:lnTo>
                  <a:lnTo>
                    <a:pt x="2075982" y="959151"/>
                  </a:lnTo>
                  <a:lnTo>
                    <a:pt x="2075982" y="962781"/>
                  </a:lnTo>
                  <a:lnTo>
                    <a:pt x="2079618" y="966370"/>
                  </a:lnTo>
                  <a:lnTo>
                    <a:pt x="2079618" y="970000"/>
                  </a:lnTo>
                  <a:lnTo>
                    <a:pt x="2083213" y="973589"/>
                  </a:lnTo>
                  <a:lnTo>
                    <a:pt x="2083213" y="977219"/>
                  </a:lnTo>
                  <a:lnTo>
                    <a:pt x="2086849" y="980849"/>
                  </a:lnTo>
                  <a:lnTo>
                    <a:pt x="2086849" y="984439"/>
                  </a:lnTo>
                  <a:lnTo>
                    <a:pt x="2090486" y="988069"/>
                  </a:lnTo>
                  <a:lnTo>
                    <a:pt x="2090486" y="991658"/>
                  </a:lnTo>
                  <a:lnTo>
                    <a:pt x="2094081" y="995288"/>
                  </a:lnTo>
                  <a:lnTo>
                    <a:pt x="2097717" y="998877"/>
                  </a:lnTo>
                  <a:lnTo>
                    <a:pt x="2097717" y="1006137"/>
                  </a:lnTo>
                  <a:lnTo>
                    <a:pt x="2101312" y="1009849"/>
                  </a:lnTo>
                  <a:lnTo>
                    <a:pt x="2101312" y="1013438"/>
                  </a:lnTo>
                  <a:lnTo>
                    <a:pt x="2104949" y="1017068"/>
                  </a:lnTo>
                  <a:lnTo>
                    <a:pt x="2104949" y="1024288"/>
                  </a:lnTo>
                  <a:lnTo>
                    <a:pt x="2108544" y="1027918"/>
                  </a:lnTo>
                  <a:lnTo>
                    <a:pt x="2108544" y="1035137"/>
                  </a:lnTo>
                  <a:lnTo>
                    <a:pt x="2112180" y="1042356"/>
                  </a:lnTo>
                  <a:lnTo>
                    <a:pt x="2112180" y="1045987"/>
                  </a:lnTo>
                  <a:lnTo>
                    <a:pt x="2115816" y="1053206"/>
                  </a:lnTo>
                  <a:lnTo>
                    <a:pt x="2119412" y="1060425"/>
                  </a:lnTo>
                  <a:lnTo>
                    <a:pt x="2119412" y="1071356"/>
                  </a:lnTo>
                  <a:lnTo>
                    <a:pt x="2123048" y="1078575"/>
                  </a:lnTo>
                  <a:lnTo>
                    <a:pt x="2123048" y="1089425"/>
                  </a:lnTo>
                  <a:lnTo>
                    <a:pt x="2126643" y="1100274"/>
                  </a:lnTo>
                  <a:lnTo>
                    <a:pt x="2126643" y="1111083"/>
                  </a:lnTo>
                  <a:lnTo>
                    <a:pt x="2130279" y="1118343"/>
                  </a:lnTo>
                  <a:lnTo>
                    <a:pt x="2130279" y="1114713"/>
                  </a:lnTo>
                  <a:lnTo>
                    <a:pt x="2133916" y="1089425"/>
                  </a:lnTo>
                  <a:lnTo>
                    <a:pt x="2133916" y="1042356"/>
                  </a:lnTo>
                  <a:lnTo>
                    <a:pt x="2137511" y="998877"/>
                  </a:lnTo>
                  <a:lnTo>
                    <a:pt x="2141147" y="973589"/>
                  </a:lnTo>
                  <a:lnTo>
                    <a:pt x="2141147" y="966370"/>
                  </a:lnTo>
                  <a:lnTo>
                    <a:pt x="2144743" y="970000"/>
                  </a:lnTo>
                  <a:lnTo>
                    <a:pt x="2144743" y="977219"/>
                  </a:lnTo>
                  <a:lnTo>
                    <a:pt x="2148379" y="988069"/>
                  </a:lnTo>
                  <a:lnTo>
                    <a:pt x="2148379" y="995288"/>
                  </a:lnTo>
                  <a:lnTo>
                    <a:pt x="2151974" y="1002507"/>
                  </a:lnTo>
                  <a:lnTo>
                    <a:pt x="2151974" y="1013438"/>
                  </a:lnTo>
                  <a:lnTo>
                    <a:pt x="2155610" y="1017068"/>
                  </a:lnTo>
                  <a:lnTo>
                    <a:pt x="2155610" y="1024288"/>
                  </a:lnTo>
                  <a:lnTo>
                    <a:pt x="2159246" y="1027918"/>
                  </a:lnTo>
                  <a:lnTo>
                    <a:pt x="2162842" y="1035137"/>
                  </a:lnTo>
                  <a:lnTo>
                    <a:pt x="2162842" y="1038726"/>
                  </a:lnTo>
                  <a:lnTo>
                    <a:pt x="2166478" y="1045987"/>
                  </a:lnTo>
                  <a:lnTo>
                    <a:pt x="2166478" y="1049576"/>
                  </a:lnTo>
                  <a:lnTo>
                    <a:pt x="2170196" y="1056795"/>
                  </a:lnTo>
                  <a:lnTo>
                    <a:pt x="2170196" y="1064014"/>
                  </a:lnTo>
                  <a:lnTo>
                    <a:pt x="2173791" y="1067726"/>
                  </a:lnTo>
                  <a:lnTo>
                    <a:pt x="2173791" y="1074986"/>
                  </a:lnTo>
                  <a:lnTo>
                    <a:pt x="2177427" y="1078575"/>
                  </a:lnTo>
                  <a:lnTo>
                    <a:pt x="2177427" y="1085795"/>
                  </a:lnTo>
                  <a:lnTo>
                    <a:pt x="2181064" y="1093055"/>
                  </a:lnTo>
                  <a:lnTo>
                    <a:pt x="2184659" y="1096644"/>
                  </a:lnTo>
                  <a:lnTo>
                    <a:pt x="2184659" y="1103864"/>
                  </a:lnTo>
                  <a:lnTo>
                    <a:pt x="2188295" y="1111083"/>
                  </a:lnTo>
                  <a:lnTo>
                    <a:pt x="2188295" y="1118343"/>
                  </a:lnTo>
                  <a:lnTo>
                    <a:pt x="2191891" y="1125562"/>
                  </a:lnTo>
                  <a:lnTo>
                    <a:pt x="2191891" y="1132863"/>
                  </a:lnTo>
                  <a:lnTo>
                    <a:pt x="2195527" y="1140123"/>
                  </a:lnTo>
                  <a:lnTo>
                    <a:pt x="2195527" y="1147343"/>
                  </a:lnTo>
                  <a:lnTo>
                    <a:pt x="2199163" y="1158151"/>
                  </a:lnTo>
                  <a:lnTo>
                    <a:pt x="2199163" y="1169001"/>
                  </a:lnTo>
                  <a:lnTo>
                    <a:pt x="2202758" y="1179850"/>
                  </a:lnTo>
                  <a:lnTo>
                    <a:pt x="2206394" y="1190781"/>
                  </a:lnTo>
                  <a:lnTo>
                    <a:pt x="2206394" y="1205260"/>
                  </a:lnTo>
                  <a:lnTo>
                    <a:pt x="2209990" y="1219699"/>
                  </a:lnTo>
                  <a:lnTo>
                    <a:pt x="2209990" y="1237768"/>
                  </a:lnTo>
                  <a:lnTo>
                    <a:pt x="2213626" y="1259548"/>
                  </a:lnTo>
                  <a:lnTo>
                    <a:pt x="2213626" y="1281206"/>
                  </a:lnTo>
                  <a:lnTo>
                    <a:pt x="2217221" y="1306617"/>
                  </a:lnTo>
                  <a:lnTo>
                    <a:pt x="2217221" y="1335494"/>
                  </a:lnTo>
                  <a:lnTo>
                    <a:pt x="2220858" y="1368124"/>
                  </a:lnTo>
                  <a:lnTo>
                    <a:pt x="2220858" y="1393412"/>
                  </a:lnTo>
                  <a:lnTo>
                    <a:pt x="2224494" y="1407891"/>
                  </a:lnTo>
                  <a:lnTo>
                    <a:pt x="2228089" y="1393412"/>
                  </a:lnTo>
                  <a:lnTo>
                    <a:pt x="2228089" y="1353563"/>
                  </a:lnTo>
                  <a:lnTo>
                    <a:pt x="2231725" y="1310206"/>
                  </a:lnTo>
                  <a:lnTo>
                    <a:pt x="2231725" y="1270357"/>
                  </a:lnTo>
                  <a:lnTo>
                    <a:pt x="2235321" y="1248699"/>
                  </a:lnTo>
                  <a:lnTo>
                    <a:pt x="2235321" y="1252329"/>
                  </a:lnTo>
                  <a:lnTo>
                    <a:pt x="2238957" y="1273987"/>
                  </a:lnTo>
                  <a:lnTo>
                    <a:pt x="2238957" y="1299275"/>
                  </a:lnTo>
                  <a:lnTo>
                    <a:pt x="2242593" y="1313836"/>
                  </a:lnTo>
                  <a:lnTo>
                    <a:pt x="2246188" y="1310206"/>
                  </a:lnTo>
                  <a:lnTo>
                    <a:pt x="2246188" y="1306617"/>
                  </a:lnTo>
                  <a:lnTo>
                    <a:pt x="2249825" y="1310206"/>
                  </a:lnTo>
                  <a:lnTo>
                    <a:pt x="2249825" y="1317466"/>
                  </a:lnTo>
                  <a:lnTo>
                    <a:pt x="2253420" y="1306617"/>
                  </a:lnTo>
                  <a:lnTo>
                    <a:pt x="2253420" y="1281206"/>
                  </a:lnTo>
                  <a:lnTo>
                    <a:pt x="2257056" y="1252329"/>
                  </a:lnTo>
                  <a:lnTo>
                    <a:pt x="2257056" y="1223288"/>
                  </a:lnTo>
                  <a:lnTo>
                    <a:pt x="2260651" y="1201630"/>
                  </a:lnTo>
                  <a:lnTo>
                    <a:pt x="2260651" y="1183480"/>
                  </a:lnTo>
                  <a:lnTo>
                    <a:pt x="2264369" y="1165411"/>
                  </a:lnTo>
                  <a:lnTo>
                    <a:pt x="2268006" y="1154562"/>
                  </a:lnTo>
                  <a:lnTo>
                    <a:pt x="2268006" y="1143713"/>
                  </a:lnTo>
                  <a:lnTo>
                    <a:pt x="2271642" y="1136493"/>
                  </a:lnTo>
                  <a:lnTo>
                    <a:pt x="2271642" y="1132863"/>
                  </a:lnTo>
                  <a:lnTo>
                    <a:pt x="2275237" y="1125562"/>
                  </a:lnTo>
                  <a:lnTo>
                    <a:pt x="2275237" y="1121932"/>
                  </a:lnTo>
                  <a:lnTo>
                    <a:pt x="2278873" y="1118343"/>
                  </a:lnTo>
                  <a:lnTo>
                    <a:pt x="2282469" y="1114713"/>
                  </a:lnTo>
                  <a:lnTo>
                    <a:pt x="2286105" y="1114713"/>
                  </a:lnTo>
                  <a:lnTo>
                    <a:pt x="2289741" y="1114713"/>
                  </a:lnTo>
                  <a:lnTo>
                    <a:pt x="2289741" y="1111083"/>
                  </a:lnTo>
                  <a:lnTo>
                    <a:pt x="2293336" y="1114713"/>
                  </a:lnTo>
                  <a:lnTo>
                    <a:pt x="2296973" y="1114713"/>
                  </a:lnTo>
                  <a:lnTo>
                    <a:pt x="2300568" y="1118343"/>
                  </a:lnTo>
                  <a:lnTo>
                    <a:pt x="2300568" y="1121932"/>
                  </a:lnTo>
                  <a:lnTo>
                    <a:pt x="2304204" y="1121932"/>
                  </a:lnTo>
                  <a:lnTo>
                    <a:pt x="2307799" y="1118343"/>
                  </a:lnTo>
                  <a:lnTo>
                    <a:pt x="2311436" y="1111083"/>
                  </a:lnTo>
                  <a:lnTo>
                    <a:pt x="2311436" y="1107494"/>
                  </a:lnTo>
                  <a:lnTo>
                    <a:pt x="2315072" y="1103864"/>
                  </a:lnTo>
                  <a:lnTo>
                    <a:pt x="2315072" y="1100274"/>
                  </a:lnTo>
                  <a:lnTo>
                    <a:pt x="2318667" y="1100274"/>
                  </a:lnTo>
                  <a:lnTo>
                    <a:pt x="2322303" y="1096644"/>
                  </a:lnTo>
                  <a:lnTo>
                    <a:pt x="2325899" y="1096644"/>
                  </a:lnTo>
                  <a:lnTo>
                    <a:pt x="2329535" y="1093055"/>
                  </a:lnTo>
                  <a:lnTo>
                    <a:pt x="2333171" y="1093055"/>
                  </a:lnTo>
                  <a:lnTo>
                    <a:pt x="2336766" y="1089425"/>
                  </a:lnTo>
                  <a:lnTo>
                    <a:pt x="2340403" y="1089425"/>
                  </a:lnTo>
                  <a:lnTo>
                    <a:pt x="2340403" y="1085795"/>
                  </a:lnTo>
                  <a:lnTo>
                    <a:pt x="2343998" y="1085795"/>
                  </a:lnTo>
                  <a:lnTo>
                    <a:pt x="2347634" y="1082206"/>
                  </a:lnTo>
                  <a:lnTo>
                    <a:pt x="2351229" y="1082206"/>
                  </a:lnTo>
                  <a:lnTo>
                    <a:pt x="2354866" y="1078575"/>
                  </a:lnTo>
                  <a:lnTo>
                    <a:pt x="2358584" y="1074986"/>
                  </a:lnTo>
                  <a:lnTo>
                    <a:pt x="2362220" y="1071356"/>
                  </a:lnTo>
                  <a:lnTo>
                    <a:pt x="2365815" y="1067726"/>
                  </a:lnTo>
                  <a:lnTo>
                    <a:pt x="2365815" y="1060425"/>
                  </a:lnTo>
                  <a:lnTo>
                    <a:pt x="2369451" y="1053206"/>
                  </a:lnTo>
                  <a:lnTo>
                    <a:pt x="2369451" y="1049576"/>
                  </a:lnTo>
                  <a:lnTo>
                    <a:pt x="2373047" y="1045987"/>
                  </a:lnTo>
                  <a:lnTo>
                    <a:pt x="2376683" y="1042356"/>
                  </a:lnTo>
                  <a:lnTo>
                    <a:pt x="2376683" y="1038726"/>
                  </a:lnTo>
                  <a:lnTo>
                    <a:pt x="2376683" y="1035137"/>
                  </a:lnTo>
                  <a:lnTo>
                    <a:pt x="2380319" y="1031507"/>
                  </a:lnTo>
                  <a:lnTo>
                    <a:pt x="2383914" y="1027918"/>
                  </a:lnTo>
                  <a:lnTo>
                    <a:pt x="2383914" y="1024288"/>
                  </a:lnTo>
                  <a:lnTo>
                    <a:pt x="2383914" y="1020658"/>
                  </a:lnTo>
                  <a:lnTo>
                    <a:pt x="2387551" y="1017068"/>
                  </a:lnTo>
                  <a:lnTo>
                    <a:pt x="2387551" y="1013438"/>
                  </a:lnTo>
                  <a:lnTo>
                    <a:pt x="2391146" y="1009849"/>
                  </a:lnTo>
                  <a:lnTo>
                    <a:pt x="2391146" y="1002507"/>
                  </a:lnTo>
                  <a:lnTo>
                    <a:pt x="2391146" y="998877"/>
                  </a:lnTo>
                  <a:lnTo>
                    <a:pt x="2394782" y="995288"/>
                  </a:lnTo>
                  <a:lnTo>
                    <a:pt x="2394782" y="991658"/>
                  </a:lnTo>
                  <a:lnTo>
                    <a:pt x="2398377" y="984439"/>
                  </a:lnTo>
                  <a:lnTo>
                    <a:pt x="2398377" y="980849"/>
                  </a:lnTo>
                  <a:lnTo>
                    <a:pt x="2402014" y="977219"/>
                  </a:lnTo>
                  <a:lnTo>
                    <a:pt x="2402014" y="970000"/>
                  </a:lnTo>
                  <a:lnTo>
                    <a:pt x="2402014" y="966370"/>
                  </a:lnTo>
                  <a:lnTo>
                    <a:pt x="2405650" y="959151"/>
                  </a:lnTo>
                  <a:lnTo>
                    <a:pt x="2405650" y="951931"/>
                  </a:lnTo>
                  <a:lnTo>
                    <a:pt x="2409245" y="948220"/>
                  </a:lnTo>
                  <a:lnTo>
                    <a:pt x="2409245" y="941000"/>
                  </a:lnTo>
                  <a:lnTo>
                    <a:pt x="2409245" y="933781"/>
                  </a:lnTo>
                  <a:lnTo>
                    <a:pt x="2412881" y="926521"/>
                  </a:lnTo>
                  <a:lnTo>
                    <a:pt x="2412881" y="922932"/>
                  </a:lnTo>
                  <a:lnTo>
                    <a:pt x="2416477" y="919302"/>
                  </a:lnTo>
                  <a:lnTo>
                    <a:pt x="2416477" y="915712"/>
                  </a:lnTo>
                  <a:lnTo>
                    <a:pt x="2420113" y="912082"/>
                  </a:lnTo>
                  <a:lnTo>
                    <a:pt x="2420113" y="901233"/>
                  </a:lnTo>
                  <a:lnTo>
                    <a:pt x="2423749" y="894014"/>
                  </a:lnTo>
                  <a:lnTo>
                    <a:pt x="2423749" y="883083"/>
                  </a:lnTo>
                  <a:lnTo>
                    <a:pt x="2427344" y="868644"/>
                  </a:lnTo>
                  <a:lnTo>
                    <a:pt x="2427344" y="857795"/>
                  </a:lnTo>
                  <a:lnTo>
                    <a:pt x="2427344" y="846945"/>
                  </a:lnTo>
                  <a:lnTo>
                    <a:pt x="2430981" y="836096"/>
                  </a:lnTo>
                  <a:lnTo>
                    <a:pt x="2430981" y="825165"/>
                  </a:lnTo>
                  <a:lnTo>
                    <a:pt x="2434576" y="810726"/>
                  </a:lnTo>
                  <a:lnTo>
                    <a:pt x="2434576" y="799877"/>
                  </a:lnTo>
                  <a:lnTo>
                    <a:pt x="2434576" y="785438"/>
                  </a:lnTo>
                  <a:lnTo>
                    <a:pt x="2438212" y="770877"/>
                  </a:lnTo>
                  <a:lnTo>
                    <a:pt x="2438212" y="756438"/>
                  </a:lnTo>
                  <a:lnTo>
                    <a:pt x="2441807" y="745589"/>
                  </a:lnTo>
                  <a:lnTo>
                    <a:pt x="2441807" y="731150"/>
                  </a:lnTo>
                  <a:lnTo>
                    <a:pt x="2441807" y="716671"/>
                  </a:lnTo>
                  <a:lnTo>
                    <a:pt x="2445444" y="702110"/>
                  </a:lnTo>
                  <a:lnTo>
                    <a:pt x="2445444" y="691301"/>
                  </a:lnTo>
                  <a:lnTo>
                    <a:pt x="2449080" y="676822"/>
                  </a:lnTo>
                  <a:lnTo>
                    <a:pt x="2449080" y="666013"/>
                  </a:lnTo>
                  <a:lnTo>
                    <a:pt x="2449080" y="658753"/>
                  </a:lnTo>
                  <a:lnTo>
                    <a:pt x="2452798" y="651452"/>
                  </a:lnTo>
                  <a:lnTo>
                    <a:pt x="2452798" y="647822"/>
                  </a:lnTo>
                  <a:lnTo>
                    <a:pt x="2456393" y="644233"/>
                  </a:lnTo>
                  <a:lnTo>
                    <a:pt x="2460029" y="647822"/>
                  </a:lnTo>
                  <a:lnTo>
                    <a:pt x="2460029" y="655042"/>
                  </a:lnTo>
                  <a:lnTo>
                    <a:pt x="2460029" y="669603"/>
                  </a:lnTo>
                  <a:lnTo>
                    <a:pt x="2463625" y="687671"/>
                  </a:lnTo>
                  <a:lnTo>
                    <a:pt x="2463625" y="709370"/>
                  </a:lnTo>
                  <a:lnTo>
                    <a:pt x="2467261" y="734740"/>
                  </a:lnTo>
                  <a:lnTo>
                    <a:pt x="2467261" y="760028"/>
                  </a:lnTo>
                  <a:lnTo>
                    <a:pt x="2467261" y="789027"/>
                  </a:lnTo>
                  <a:lnTo>
                    <a:pt x="2470897" y="817945"/>
                  </a:lnTo>
                  <a:lnTo>
                    <a:pt x="2470897" y="850575"/>
                  </a:lnTo>
                  <a:lnTo>
                    <a:pt x="2474492" y="883083"/>
                  </a:lnTo>
                  <a:lnTo>
                    <a:pt x="2474492" y="912082"/>
                  </a:lnTo>
                  <a:lnTo>
                    <a:pt x="2474492" y="944590"/>
                  </a:lnTo>
                  <a:lnTo>
                    <a:pt x="2478129" y="977219"/>
                  </a:lnTo>
                  <a:lnTo>
                    <a:pt x="2478129" y="1009849"/>
                  </a:lnTo>
                  <a:lnTo>
                    <a:pt x="2481724" y="1038726"/>
                  </a:lnTo>
                  <a:lnTo>
                    <a:pt x="2481724" y="1071356"/>
                  </a:lnTo>
                  <a:lnTo>
                    <a:pt x="2481724" y="1100274"/>
                  </a:lnTo>
                  <a:lnTo>
                    <a:pt x="2485360" y="1132863"/>
                  </a:lnTo>
                  <a:lnTo>
                    <a:pt x="2485360" y="1161781"/>
                  </a:lnTo>
                  <a:lnTo>
                    <a:pt x="2488996" y="1190781"/>
                  </a:lnTo>
                  <a:lnTo>
                    <a:pt x="2488996" y="1216069"/>
                  </a:lnTo>
                  <a:lnTo>
                    <a:pt x="2492592" y="1241357"/>
                  </a:lnTo>
                  <a:lnTo>
                    <a:pt x="2492592" y="1263137"/>
                  </a:lnTo>
                  <a:lnTo>
                    <a:pt x="2492592" y="1288425"/>
                  </a:lnTo>
                  <a:lnTo>
                    <a:pt x="2496228" y="1310206"/>
                  </a:lnTo>
                  <a:lnTo>
                    <a:pt x="2496228" y="1328275"/>
                  </a:lnTo>
                  <a:lnTo>
                    <a:pt x="2499823" y="1342754"/>
                  </a:lnTo>
                  <a:lnTo>
                    <a:pt x="2499823" y="1328275"/>
                  </a:lnTo>
                  <a:lnTo>
                    <a:pt x="2503459" y="1302987"/>
                  </a:lnTo>
                  <a:lnTo>
                    <a:pt x="2503459" y="1263137"/>
                  </a:lnTo>
                  <a:lnTo>
                    <a:pt x="2507055" y="1212480"/>
                  </a:lnTo>
                  <a:lnTo>
                    <a:pt x="2507055" y="1154562"/>
                  </a:lnTo>
                  <a:lnTo>
                    <a:pt x="2507055" y="1093055"/>
                  </a:lnTo>
                  <a:lnTo>
                    <a:pt x="2510691" y="1031507"/>
                  </a:lnTo>
                  <a:lnTo>
                    <a:pt x="2510691" y="973589"/>
                  </a:lnTo>
                  <a:lnTo>
                    <a:pt x="2514327" y="922932"/>
                  </a:lnTo>
                  <a:lnTo>
                    <a:pt x="2514327" y="879453"/>
                  </a:lnTo>
                  <a:lnTo>
                    <a:pt x="2517922" y="846945"/>
                  </a:lnTo>
                  <a:lnTo>
                    <a:pt x="2517922" y="825165"/>
                  </a:lnTo>
                  <a:lnTo>
                    <a:pt x="2517922" y="814315"/>
                  </a:lnTo>
                  <a:lnTo>
                    <a:pt x="2521559" y="814315"/>
                  </a:lnTo>
                  <a:lnTo>
                    <a:pt x="2521559" y="821576"/>
                  </a:lnTo>
                  <a:lnTo>
                    <a:pt x="2525154" y="836096"/>
                  </a:lnTo>
                  <a:lnTo>
                    <a:pt x="2525154" y="850575"/>
                  </a:lnTo>
                  <a:lnTo>
                    <a:pt x="2525154" y="868644"/>
                  </a:lnTo>
                  <a:lnTo>
                    <a:pt x="2528790" y="879453"/>
                  </a:lnTo>
                  <a:lnTo>
                    <a:pt x="2528790" y="883083"/>
                  </a:lnTo>
                  <a:lnTo>
                    <a:pt x="2532426" y="875863"/>
                  </a:lnTo>
                  <a:lnTo>
                    <a:pt x="2532426" y="857795"/>
                  </a:lnTo>
                  <a:lnTo>
                    <a:pt x="2532426" y="839726"/>
                  </a:lnTo>
                  <a:lnTo>
                    <a:pt x="2536022" y="821576"/>
                  </a:lnTo>
                  <a:lnTo>
                    <a:pt x="2536022" y="810726"/>
                  </a:lnTo>
                  <a:lnTo>
                    <a:pt x="2539658" y="807096"/>
                  </a:lnTo>
                  <a:lnTo>
                    <a:pt x="2539658" y="810726"/>
                  </a:lnTo>
                  <a:lnTo>
                    <a:pt x="2539658" y="817945"/>
                  </a:lnTo>
                  <a:lnTo>
                    <a:pt x="2543253" y="832507"/>
                  </a:lnTo>
                  <a:lnTo>
                    <a:pt x="2543253" y="850575"/>
                  </a:lnTo>
                  <a:lnTo>
                    <a:pt x="2546971" y="868644"/>
                  </a:lnTo>
                  <a:lnTo>
                    <a:pt x="2546971" y="890302"/>
                  </a:lnTo>
                  <a:lnTo>
                    <a:pt x="2550607" y="915712"/>
                  </a:lnTo>
                  <a:lnTo>
                    <a:pt x="2550607" y="937370"/>
                  </a:lnTo>
                  <a:lnTo>
                    <a:pt x="2550607" y="959151"/>
                  </a:lnTo>
                  <a:lnTo>
                    <a:pt x="2554203" y="980849"/>
                  </a:lnTo>
                  <a:lnTo>
                    <a:pt x="2554203" y="998877"/>
                  </a:lnTo>
                  <a:lnTo>
                    <a:pt x="2557839" y="1013438"/>
                  </a:lnTo>
                  <a:lnTo>
                    <a:pt x="2557839" y="1031507"/>
                  </a:lnTo>
                  <a:lnTo>
                    <a:pt x="2557839" y="1045987"/>
                  </a:lnTo>
                  <a:lnTo>
                    <a:pt x="2561475" y="1053206"/>
                  </a:lnTo>
                  <a:lnTo>
                    <a:pt x="2565070" y="1045987"/>
                  </a:lnTo>
                  <a:lnTo>
                    <a:pt x="2565070" y="1031507"/>
                  </a:lnTo>
                  <a:lnTo>
                    <a:pt x="2565070" y="1024288"/>
                  </a:lnTo>
                  <a:lnTo>
                    <a:pt x="2568707" y="1020658"/>
                  </a:lnTo>
                  <a:lnTo>
                    <a:pt x="2568707" y="1027918"/>
                  </a:lnTo>
                  <a:lnTo>
                    <a:pt x="2572302" y="1042356"/>
                  </a:lnTo>
                  <a:lnTo>
                    <a:pt x="2572302" y="1060425"/>
                  </a:lnTo>
                  <a:lnTo>
                    <a:pt x="2572302" y="1074986"/>
                  </a:lnTo>
                  <a:lnTo>
                    <a:pt x="2575938" y="1093055"/>
                  </a:lnTo>
                  <a:lnTo>
                    <a:pt x="2575938" y="1103864"/>
                  </a:lnTo>
                  <a:lnTo>
                    <a:pt x="2579574" y="1114713"/>
                  </a:lnTo>
                  <a:lnTo>
                    <a:pt x="2579574" y="1121932"/>
                  </a:lnTo>
                  <a:lnTo>
                    <a:pt x="2583170" y="1125562"/>
                  </a:lnTo>
                  <a:lnTo>
                    <a:pt x="2583170" y="1129274"/>
                  </a:lnTo>
                  <a:lnTo>
                    <a:pt x="2586806" y="1129274"/>
                  </a:lnTo>
                  <a:lnTo>
                    <a:pt x="2586806" y="1132863"/>
                  </a:lnTo>
                  <a:lnTo>
                    <a:pt x="2590401" y="1132863"/>
                  </a:lnTo>
                  <a:lnTo>
                    <a:pt x="2590401" y="1136493"/>
                  </a:lnTo>
                  <a:lnTo>
                    <a:pt x="2594037" y="1132863"/>
                  </a:lnTo>
                  <a:lnTo>
                    <a:pt x="2594037" y="1129274"/>
                  </a:lnTo>
                  <a:lnTo>
                    <a:pt x="2597633" y="1118343"/>
                  </a:lnTo>
                  <a:lnTo>
                    <a:pt x="2597633" y="1114713"/>
                  </a:lnTo>
                  <a:lnTo>
                    <a:pt x="2597633" y="1107494"/>
                  </a:lnTo>
                  <a:lnTo>
                    <a:pt x="2601269" y="1103864"/>
                  </a:lnTo>
                  <a:lnTo>
                    <a:pt x="2601269" y="1100274"/>
                  </a:lnTo>
                  <a:lnTo>
                    <a:pt x="2604905" y="1100274"/>
                  </a:lnTo>
                  <a:lnTo>
                    <a:pt x="2608501" y="1100274"/>
                  </a:lnTo>
                  <a:lnTo>
                    <a:pt x="2608501" y="1103864"/>
                  </a:lnTo>
                  <a:lnTo>
                    <a:pt x="2612137" y="1107494"/>
                  </a:lnTo>
                  <a:lnTo>
                    <a:pt x="2612137" y="1111083"/>
                  </a:lnTo>
                  <a:lnTo>
                    <a:pt x="2615732" y="1114713"/>
                  </a:lnTo>
                  <a:lnTo>
                    <a:pt x="2615732" y="1118343"/>
                  </a:lnTo>
                  <a:lnTo>
                    <a:pt x="2619368" y="1118343"/>
                  </a:lnTo>
                  <a:lnTo>
                    <a:pt x="2623004" y="1111083"/>
                  </a:lnTo>
                  <a:lnTo>
                    <a:pt x="2623004" y="1100274"/>
                  </a:lnTo>
                  <a:lnTo>
                    <a:pt x="2623004" y="1093055"/>
                  </a:lnTo>
                  <a:lnTo>
                    <a:pt x="2626600" y="1085795"/>
                  </a:lnTo>
                  <a:lnTo>
                    <a:pt x="2626600" y="1082206"/>
                  </a:lnTo>
                  <a:lnTo>
                    <a:pt x="2630236" y="1078576"/>
                  </a:lnTo>
                  <a:lnTo>
                    <a:pt x="2630236" y="1074986"/>
                  </a:lnTo>
                  <a:lnTo>
                    <a:pt x="2633831" y="1074986"/>
                  </a:lnTo>
                  <a:lnTo>
                    <a:pt x="2637468" y="1074986"/>
                  </a:lnTo>
                  <a:lnTo>
                    <a:pt x="2641063" y="1074986"/>
                  </a:lnTo>
                  <a:lnTo>
                    <a:pt x="2644781" y="1074986"/>
                  </a:lnTo>
                  <a:lnTo>
                    <a:pt x="2644781" y="1071356"/>
                  </a:lnTo>
                  <a:lnTo>
                    <a:pt x="2648417" y="1064014"/>
                  </a:lnTo>
                  <a:lnTo>
                    <a:pt x="2648417" y="1060425"/>
                  </a:lnTo>
                  <a:lnTo>
                    <a:pt x="2648417" y="1053206"/>
                  </a:lnTo>
                  <a:lnTo>
                    <a:pt x="2652053" y="1045987"/>
                  </a:lnTo>
                  <a:lnTo>
                    <a:pt x="2652053" y="1042357"/>
                  </a:lnTo>
                  <a:lnTo>
                    <a:pt x="2655648" y="1035137"/>
                  </a:lnTo>
                  <a:lnTo>
                    <a:pt x="2655648" y="1031507"/>
                  </a:lnTo>
                  <a:lnTo>
                    <a:pt x="2655648" y="1024288"/>
                  </a:lnTo>
                  <a:lnTo>
                    <a:pt x="2659285" y="1020658"/>
                  </a:lnTo>
                  <a:lnTo>
                    <a:pt x="2659285" y="1013438"/>
                  </a:lnTo>
                  <a:lnTo>
                    <a:pt x="2662880" y="1009849"/>
                  </a:lnTo>
                  <a:lnTo>
                    <a:pt x="2662880" y="1002507"/>
                  </a:lnTo>
                  <a:lnTo>
                    <a:pt x="2662880" y="995288"/>
                  </a:lnTo>
                  <a:lnTo>
                    <a:pt x="2666516" y="991658"/>
                  </a:lnTo>
                  <a:lnTo>
                    <a:pt x="2666516" y="984439"/>
                  </a:lnTo>
                  <a:lnTo>
                    <a:pt x="2670152" y="977219"/>
                  </a:lnTo>
                  <a:lnTo>
                    <a:pt x="2670152" y="966370"/>
                  </a:lnTo>
                  <a:lnTo>
                    <a:pt x="2673748" y="959151"/>
                  </a:lnTo>
                  <a:lnTo>
                    <a:pt x="2673748" y="948220"/>
                  </a:lnTo>
                  <a:lnTo>
                    <a:pt x="2673748" y="937370"/>
                  </a:lnTo>
                  <a:lnTo>
                    <a:pt x="2677384" y="926521"/>
                  </a:lnTo>
                  <a:lnTo>
                    <a:pt x="2677384" y="919302"/>
                  </a:lnTo>
                  <a:lnTo>
                    <a:pt x="2680979" y="908452"/>
                  </a:lnTo>
                  <a:lnTo>
                    <a:pt x="2680979" y="894014"/>
                  </a:lnTo>
                  <a:lnTo>
                    <a:pt x="2680979" y="883083"/>
                  </a:lnTo>
                  <a:lnTo>
                    <a:pt x="2684615" y="872233"/>
                  </a:lnTo>
                  <a:lnTo>
                    <a:pt x="2684615" y="861384"/>
                  </a:lnTo>
                  <a:lnTo>
                    <a:pt x="2688211" y="850575"/>
                  </a:lnTo>
                  <a:lnTo>
                    <a:pt x="2688211" y="839726"/>
                  </a:lnTo>
                  <a:lnTo>
                    <a:pt x="2688211" y="828795"/>
                  </a:lnTo>
                  <a:lnTo>
                    <a:pt x="2691847" y="821576"/>
                  </a:lnTo>
                  <a:lnTo>
                    <a:pt x="2691847" y="810726"/>
                  </a:lnTo>
                  <a:lnTo>
                    <a:pt x="2695483" y="796247"/>
                  </a:lnTo>
                  <a:lnTo>
                    <a:pt x="2695483" y="785438"/>
                  </a:lnTo>
                  <a:lnTo>
                    <a:pt x="2699078" y="774589"/>
                  </a:lnTo>
                  <a:lnTo>
                    <a:pt x="2699078" y="763658"/>
                  </a:lnTo>
                  <a:lnTo>
                    <a:pt x="2699078" y="749178"/>
                  </a:lnTo>
                  <a:lnTo>
                    <a:pt x="2702715" y="738370"/>
                  </a:lnTo>
                  <a:lnTo>
                    <a:pt x="2702715" y="723890"/>
                  </a:lnTo>
                  <a:lnTo>
                    <a:pt x="2706310" y="712959"/>
                  </a:lnTo>
                  <a:lnTo>
                    <a:pt x="2706310" y="705740"/>
                  </a:lnTo>
                  <a:lnTo>
                    <a:pt x="2706310" y="698521"/>
                  </a:lnTo>
                  <a:lnTo>
                    <a:pt x="2709946" y="691301"/>
                  </a:lnTo>
                  <a:lnTo>
                    <a:pt x="2709946" y="684041"/>
                  </a:lnTo>
                  <a:lnTo>
                    <a:pt x="2713582" y="676822"/>
                  </a:lnTo>
                  <a:lnTo>
                    <a:pt x="2713582" y="666013"/>
                  </a:lnTo>
                  <a:lnTo>
                    <a:pt x="2713582" y="655042"/>
                  </a:lnTo>
                  <a:lnTo>
                    <a:pt x="2717178" y="647822"/>
                  </a:lnTo>
                  <a:lnTo>
                    <a:pt x="2720814" y="655042"/>
                  </a:lnTo>
                  <a:lnTo>
                    <a:pt x="2720814" y="669603"/>
                  </a:lnTo>
                  <a:lnTo>
                    <a:pt x="2720814" y="684041"/>
                  </a:lnTo>
                  <a:lnTo>
                    <a:pt x="2724409" y="702110"/>
                  </a:lnTo>
                  <a:lnTo>
                    <a:pt x="2724409" y="716671"/>
                  </a:lnTo>
                  <a:lnTo>
                    <a:pt x="2728045" y="727520"/>
                  </a:lnTo>
                  <a:lnTo>
                    <a:pt x="2728045" y="734740"/>
                  </a:lnTo>
                  <a:lnTo>
                    <a:pt x="2731641" y="741959"/>
                  </a:lnTo>
                  <a:lnTo>
                    <a:pt x="2731641" y="756438"/>
                  </a:lnTo>
                  <a:lnTo>
                    <a:pt x="2731641" y="774589"/>
                  </a:lnTo>
                  <a:lnTo>
                    <a:pt x="2735277" y="799877"/>
                  </a:lnTo>
                  <a:lnTo>
                    <a:pt x="2735277" y="821576"/>
                  </a:lnTo>
                  <a:lnTo>
                    <a:pt x="2738995" y="846945"/>
                  </a:lnTo>
                  <a:lnTo>
                    <a:pt x="2738995" y="868644"/>
                  </a:lnTo>
                  <a:lnTo>
                    <a:pt x="2738995" y="886672"/>
                  </a:lnTo>
                  <a:lnTo>
                    <a:pt x="2742631" y="901233"/>
                  </a:lnTo>
                  <a:lnTo>
                    <a:pt x="2742631" y="915712"/>
                  </a:lnTo>
                  <a:lnTo>
                    <a:pt x="2746227" y="930151"/>
                  </a:lnTo>
                  <a:lnTo>
                    <a:pt x="2746227" y="941000"/>
                  </a:lnTo>
                  <a:lnTo>
                    <a:pt x="2746227" y="944590"/>
                  </a:lnTo>
                  <a:lnTo>
                    <a:pt x="2749863" y="948220"/>
                  </a:lnTo>
                  <a:lnTo>
                    <a:pt x="2749863" y="951931"/>
                  </a:lnTo>
                  <a:lnTo>
                    <a:pt x="2753458" y="955521"/>
                  </a:lnTo>
                  <a:lnTo>
                    <a:pt x="2753458" y="959151"/>
                  </a:lnTo>
                  <a:lnTo>
                    <a:pt x="2757094" y="959151"/>
                  </a:lnTo>
                  <a:lnTo>
                    <a:pt x="2757094" y="962781"/>
                  </a:lnTo>
                  <a:lnTo>
                    <a:pt x="2760730" y="966370"/>
                  </a:lnTo>
                  <a:lnTo>
                    <a:pt x="2764326" y="970000"/>
                  </a:lnTo>
                  <a:lnTo>
                    <a:pt x="2764326" y="973589"/>
                  </a:lnTo>
                  <a:lnTo>
                    <a:pt x="2767962" y="973589"/>
                  </a:lnTo>
                  <a:lnTo>
                    <a:pt x="2767962" y="977219"/>
                  </a:lnTo>
                  <a:lnTo>
                    <a:pt x="2771557" y="980849"/>
                  </a:lnTo>
                  <a:lnTo>
                    <a:pt x="2771557" y="984439"/>
                  </a:lnTo>
                  <a:lnTo>
                    <a:pt x="2775194" y="984439"/>
                  </a:lnTo>
                  <a:lnTo>
                    <a:pt x="2778830" y="984439"/>
                  </a:lnTo>
                  <a:lnTo>
                    <a:pt x="2782425" y="984439"/>
                  </a:lnTo>
                  <a:lnTo>
                    <a:pt x="2782425" y="980849"/>
                  </a:lnTo>
                  <a:lnTo>
                    <a:pt x="2786061" y="980849"/>
                  </a:lnTo>
                  <a:lnTo>
                    <a:pt x="2786061" y="977219"/>
                  </a:lnTo>
                  <a:lnTo>
                    <a:pt x="2789657" y="973589"/>
                  </a:lnTo>
                  <a:lnTo>
                    <a:pt x="2789657" y="970000"/>
                  </a:lnTo>
                  <a:lnTo>
                    <a:pt x="2789657" y="966370"/>
                  </a:lnTo>
                  <a:lnTo>
                    <a:pt x="2793293" y="962781"/>
                  </a:lnTo>
                  <a:lnTo>
                    <a:pt x="2793293" y="959151"/>
                  </a:lnTo>
                  <a:lnTo>
                    <a:pt x="2796888" y="951931"/>
                  </a:lnTo>
                  <a:lnTo>
                    <a:pt x="2796888" y="948220"/>
                  </a:lnTo>
                  <a:lnTo>
                    <a:pt x="2796888" y="941000"/>
                  </a:lnTo>
                  <a:lnTo>
                    <a:pt x="2800524" y="933781"/>
                  </a:lnTo>
                  <a:lnTo>
                    <a:pt x="2800524" y="926521"/>
                  </a:lnTo>
                  <a:lnTo>
                    <a:pt x="2804161" y="919302"/>
                  </a:lnTo>
                  <a:lnTo>
                    <a:pt x="2804161" y="908452"/>
                  </a:lnTo>
                  <a:lnTo>
                    <a:pt x="2804161" y="897644"/>
                  </a:lnTo>
                  <a:lnTo>
                    <a:pt x="2807756" y="886672"/>
                  </a:lnTo>
                  <a:lnTo>
                    <a:pt x="2807756" y="872233"/>
                  </a:lnTo>
                  <a:lnTo>
                    <a:pt x="2811392" y="861384"/>
                  </a:lnTo>
                  <a:lnTo>
                    <a:pt x="2811392" y="846945"/>
                  </a:lnTo>
                  <a:lnTo>
                    <a:pt x="2811392" y="832507"/>
                  </a:lnTo>
                  <a:lnTo>
                    <a:pt x="2814987" y="817945"/>
                  </a:lnTo>
                  <a:lnTo>
                    <a:pt x="2814987" y="799877"/>
                  </a:lnTo>
                  <a:lnTo>
                    <a:pt x="2818624" y="785438"/>
                  </a:lnTo>
                  <a:lnTo>
                    <a:pt x="2818624" y="767247"/>
                  </a:lnTo>
                  <a:lnTo>
                    <a:pt x="2822260" y="752808"/>
                  </a:lnTo>
                  <a:lnTo>
                    <a:pt x="2822260" y="738370"/>
                  </a:lnTo>
                  <a:lnTo>
                    <a:pt x="2822260" y="723890"/>
                  </a:lnTo>
                  <a:lnTo>
                    <a:pt x="2825855" y="712959"/>
                  </a:lnTo>
                  <a:lnTo>
                    <a:pt x="2825855" y="705740"/>
                  </a:lnTo>
                  <a:lnTo>
                    <a:pt x="2829491" y="709370"/>
                  </a:lnTo>
                  <a:lnTo>
                    <a:pt x="2829491" y="716671"/>
                  </a:lnTo>
                  <a:lnTo>
                    <a:pt x="2829491" y="731150"/>
                  </a:lnTo>
                  <a:lnTo>
                    <a:pt x="2833209" y="752808"/>
                  </a:lnTo>
                  <a:lnTo>
                    <a:pt x="2833209" y="778219"/>
                  </a:lnTo>
                  <a:lnTo>
                    <a:pt x="2836805" y="803507"/>
                  </a:lnTo>
                  <a:lnTo>
                    <a:pt x="2836805" y="821576"/>
                  </a:lnTo>
                  <a:lnTo>
                    <a:pt x="2836805" y="828795"/>
                  </a:lnTo>
                  <a:lnTo>
                    <a:pt x="2840441" y="832507"/>
                  </a:lnTo>
                  <a:lnTo>
                    <a:pt x="2844036" y="832507"/>
                  </a:lnTo>
                  <a:lnTo>
                    <a:pt x="2844036" y="839726"/>
                  </a:lnTo>
                  <a:lnTo>
                    <a:pt x="2844036" y="850575"/>
                  </a:lnTo>
                  <a:lnTo>
                    <a:pt x="2847672" y="861384"/>
                  </a:lnTo>
                  <a:lnTo>
                    <a:pt x="2847672" y="868644"/>
                  </a:lnTo>
                  <a:lnTo>
                    <a:pt x="2851308" y="872233"/>
                  </a:lnTo>
                  <a:lnTo>
                    <a:pt x="2854904" y="875863"/>
                  </a:lnTo>
                  <a:lnTo>
                    <a:pt x="2854904" y="883083"/>
                  </a:lnTo>
                  <a:lnTo>
                    <a:pt x="2854904" y="897644"/>
                  </a:lnTo>
                  <a:lnTo>
                    <a:pt x="2858540" y="912082"/>
                  </a:lnTo>
                  <a:lnTo>
                    <a:pt x="2858540" y="926521"/>
                  </a:lnTo>
                  <a:lnTo>
                    <a:pt x="2862135" y="941000"/>
                  </a:lnTo>
                  <a:lnTo>
                    <a:pt x="2862135" y="951931"/>
                  </a:lnTo>
                  <a:lnTo>
                    <a:pt x="2862135" y="962781"/>
                  </a:lnTo>
                  <a:lnTo>
                    <a:pt x="2865772" y="970000"/>
                  </a:lnTo>
                  <a:lnTo>
                    <a:pt x="2865772" y="977219"/>
                  </a:lnTo>
                  <a:lnTo>
                    <a:pt x="2869408" y="984439"/>
                  </a:lnTo>
                  <a:lnTo>
                    <a:pt x="2869408" y="991658"/>
                  </a:lnTo>
                  <a:lnTo>
                    <a:pt x="2869408" y="998877"/>
                  </a:lnTo>
                  <a:lnTo>
                    <a:pt x="2873003" y="1009849"/>
                  </a:lnTo>
                  <a:lnTo>
                    <a:pt x="2873003" y="1017068"/>
                  </a:lnTo>
                  <a:lnTo>
                    <a:pt x="2876639" y="1024288"/>
                  </a:lnTo>
                  <a:lnTo>
                    <a:pt x="2876639" y="1035137"/>
                  </a:lnTo>
                  <a:lnTo>
                    <a:pt x="2880235" y="1042357"/>
                  </a:lnTo>
                  <a:lnTo>
                    <a:pt x="2880235" y="1053206"/>
                  </a:lnTo>
                  <a:lnTo>
                    <a:pt x="2880235" y="1060425"/>
                  </a:lnTo>
                  <a:lnTo>
                    <a:pt x="2883871" y="1064015"/>
                  </a:lnTo>
                  <a:lnTo>
                    <a:pt x="2883871" y="1067726"/>
                  </a:lnTo>
                  <a:lnTo>
                    <a:pt x="2887466" y="1067726"/>
                  </a:lnTo>
                  <a:lnTo>
                    <a:pt x="2887466" y="1071356"/>
                  </a:lnTo>
                  <a:lnTo>
                    <a:pt x="2891102" y="1074986"/>
                  </a:lnTo>
                  <a:lnTo>
                    <a:pt x="2891102" y="1082206"/>
                  </a:lnTo>
                  <a:lnTo>
                    <a:pt x="2894739" y="1085795"/>
                  </a:lnTo>
                  <a:lnTo>
                    <a:pt x="2894739" y="1089425"/>
                  </a:lnTo>
                  <a:lnTo>
                    <a:pt x="2894739" y="1093055"/>
                  </a:lnTo>
                  <a:lnTo>
                    <a:pt x="2898334" y="1093055"/>
                  </a:lnTo>
                  <a:lnTo>
                    <a:pt x="2898334" y="1096644"/>
                  </a:lnTo>
                  <a:lnTo>
                    <a:pt x="2901970" y="1100274"/>
                  </a:lnTo>
                  <a:lnTo>
                    <a:pt x="2905566" y="1100274"/>
                  </a:lnTo>
                  <a:lnTo>
                    <a:pt x="2909202" y="1096644"/>
                  </a:lnTo>
                  <a:lnTo>
                    <a:pt x="2909202" y="1093055"/>
                  </a:lnTo>
                  <a:lnTo>
                    <a:pt x="2912838" y="1085795"/>
                  </a:lnTo>
                  <a:lnTo>
                    <a:pt x="2912838" y="1078576"/>
                  </a:lnTo>
                  <a:lnTo>
                    <a:pt x="2912838" y="1071356"/>
                  </a:lnTo>
                  <a:lnTo>
                    <a:pt x="2916433" y="1064015"/>
                  </a:lnTo>
                  <a:lnTo>
                    <a:pt x="2916433" y="1053206"/>
                  </a:lnTo>
                  <a:lnTo>
                    <a:pt x="2920069" y="1042357"/>
                  </a:lnTo>
                  <a:lnTo>
                    <a:pt x="2920069" y="1031507"/>
                  </a:lnTo>
                  <a:lnTo>
                    <a:pt x="2920069" y="1017068"/>
                  </a:lnTo>
                  <a:lnTo>
                    <a:pt x="2923665" y="1002507"/>
                  </a:lnTo>
                  <a:lnTo>
                    <a:pt x="2923665" y="984439"/>
                  </a:lnTo>
                  <a:lnTo>
                    <a:pt x="2927383" y="966370"/>
                  </a:lnTo>
                  <a:lnTo>
                    <a:pt x="2927383" y="951931"/>
                  </a:lnTo>
                  <a:lnTo>
                    <a:pt x="2927383" y="933781"/>
                  </a:lnTo>
                  <a:lnTo>
                    <a:pt x="2931019" y="919302"/>
                  </a:lnTo>
                  <a:lnTo>
                    <a:pt x="2931019" y="901233"/>
                  </a:lnTo>
                  <a:lnTo>
                    <a:pt x="2934614" y="886672"/>
                  </a:lnTo>
                  <a:lnTo>
                    <a:pt x="2934614" y="868644"/>
                  </a:lnTo>
                  <a:lnTo>
                    <a:pt x="2934614" y="850575"/>
                  </a:lnTo>
                  <a:lnTo>
                    <a:pt x="2938250" y="836096"/>
                  </a:lnTo>
                  <a:lnTo>
                    <a:pt x="2938250" y="817946"/>
                  </a:lnTo>
                  <a:lnTo>
                    <a:pt x="2941887" y="803507"/>
                  </a:lnTo>
                  <a:lnTo>
                    <a:pt x="2941887" y="789027"/>
                  </a:lnTo>
                  <a:lnTo>
                    <a:pt x="2945482" y="774589"/>
                  </a:lnTo>
                  <a:lnTo>
                    <a:pt x="2945482" y="763658"/>
                  </a:lnTo>
                  <a:lnTo>
                    <a:pt x="2945482" y="760028"/>
                  </a:lnTo>
                  <a:lnTo>
                    <a:pt x="2949118" y="763658"/>
                  </a:lnTo>
                  <a:lnTo>
                    <a:pt x="2949118" y="774589"/>
                  </a:lnTo>
                  <a:lnTo>
                    <a:pt x="2952713" y="785438"/>
                  </a:lnTo>
                  <a:lnTo>
                    <a:pt x="2952713" y="799877"/>
                  </a:lnTo>
                  <a:lnTo>
                    <a:pt x="2952713" y="814315"/>
                  </a:lnTo>
                  <a:lnTo>
                    <a:pt x="2956350" y="825165"/>
                  </a:lnTo>
                  <a:lnTo>
                    <a:pt x="2956350" y="832507"/>
                  </a:lnTo>
                  <a:lnTo>
                    <a:pt x="2959986" y="836096"/>
                  </a:lnTo>
                  <a:lnTo>
                    <a:pt x="2959986" y="839726"/>
                  </a:lnTo>
                  <a:lnTo>
                    <a:pt x="2963581" y="839726"/>
                  </a:lnTo>
                  <a:lnTo>
                    <a:pt x="2967217" y="839726"/>
                  </a:lnTo>
                </a:path>
              </a:pathLst>
            </a:custGeom>
            <a:ln w="722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9354081" y="5115083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280" y="0"/>
                  </a:lnTo>
                </a:path>
              </a:pathLst>
            </a:custGeom>
            <a:ln w="72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9745442" y="5115083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198" y="0"/>
                  </a:lnTo>
                </a:path>
              </a:pathLst>
            </a:custGeom>
            <a:ln w="722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0136721" y="5115083"/>
              <a:ext cx="36195" cy="0"/>
            </a:xfrm>
            <a:custGeom>
              <a:avLst/>
              <a:gdLst/>
              <a:ahLst/>
              <a:cxnLst/>
              <a:rect l="l" t="t" r="r" b="b"/>
              <a:pathLst>
                <a:path w="36195">
                  <a:moveTo>
                    <a:pt x="0" y="0"/>
                  </a:moveTo>
                  <a:lnTo>
                    <a:pt x="36198" y="0"/>
                  </a:lnTo>
                </a:path>
              </a:pathLst>
            </a:custGeom>
            <a:ln w="7226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8210990" y="5076993"/>
            <a:ext cx="3387725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15390" algn="l"/>
                <a:tab pos="1606550" algn="l"/>
                <a:tab pos="1997710" algn="l"/>
                <a:tab pos="3374390" algn="l"/>
              </a:tabLst>
            </a:pPr>
            <a:r>
              <a:rPr sz="250" dirty="0">
                <a:latin typeface="Arial"/>
                <a:cs typeface="Arial"/>
              </a:rPr>
              <a:t>	[X1-X0</a:t>
            </a:r>
            <a:r>
              <a:rPr sz="250" spc="145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[open]]</a:t>
            </a:r>
            <a:r>
              <a:rPr sz="250" dirty="0">
                <a:latin typeface="Arial"/>
                <a:cs typeface="Arial"/>
              </a:rPr>
              <a:t>	[X2-X0</a:t>
            </a:r>
            <a:r>
              <a:rPr sz="250" spc="145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[open]]</a:t>
            </a:r>
            <a:r>
              <a:rPr sz="250" dirty="0">
                <a:latin typeface="Arial"/>
                <a:cs typeface="Arial"/>
              </a:rPr>
              <a:t>	[X3-X0</a:t>
            </a:r>
            <a:r>
              <a:rPr sz="250" spc="145" dirty="0">
                <a:latin typeface="Arial"/>
                <a:cs typeface="Arial"/>
              </a:rPr>
              <a:t> </a:t>
            </a:r>
            <a:r>
              <a:rPr sz="250" spc="-10" dirty="0">
                <a:latin typeface="Arial"/>
                <a:cs typeface="Arial"/>
              </a:rPr>
              <a:t>[open]]</a:t>
            </a:r>
            <a:r>
              <a:rPr sz="250" dirty="0">
                <a:latin typeface="Arial"/>
                <a:cs typeface="Arial"/>
              </a:rPr>
              <a:t>	</a:t>
            </a:r>
            <a:endParaRPr sz="2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16127" y="2585973"/>
            <a:ext cx="3348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Medicion</a:t>
            </a:r>
            <a:r>
              <a:rPr sz="1800" spc="-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en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spc="-75" dirty="0">
                <a:latin typeface="Corbel"/>
                <a:cs typeface="Corbel"/>
              </a:rPr>
              <a:t>AT,</a:t>
            </a:r>
            <a:r>
              <a:rPr sz="1800" spc="-65" dirty="0">
                <a:latin typeface="Corbel"/>
                <a:cs typeface="Corbel"/>
              </a:rPr>
              <a:t> </a:t>
            </a:r>
            <a:r>
              <a:rPr sz="1800" spc="-10" dirty="0">
                <a:latin typeface="Corbel"/>
                <a:cs typeface="Corbel"/>
              </a:rPr>
              <a:t>Circuito</a:t>
            </a:r>
            <a:r>
              <a:rPr sz="1800" spc="-7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Abierto</a:t>
            </a:r>
            <a:r>
              <a:rPr sz="1800" spc="5" dirty="0">
                <a:latin typeface="Corbel"/>
                <a:cs typeface="Corbel"/>
              </a:rPr>
              <a:t> </a:t>
            </a:r>
            <a:r>
              <a:rPr sz="1800" spc="-25" dirty="0">
                <a:latin typeface="Corbel"/>
                <a:cs typeface="Corbel"/>
              </a:rPr>
              <a:t>BT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447159" y="2583256"/>
            <a:ext cx="3103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Medicion</a:t>
            </a:r>
            <a:r>
              <a:rPr sz="1800" spc="-5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en</a:t>
            </a:r>
            <a:r>
              <a:rPr sz="1800" spc="-90" dirty="0">
                <a:latin typeface="Corbel"/>
                <a:cs typeface="Corbel"/>
              </a:rPr>
              <a:t> </a:t>
            </a:r>
            <a:r>
              <a:rPr sz="1800" spc="-75" dirty="0">
                <a:latin typeface="Corbel"/>
                <a:cs typeface="Corbel"/>
              </a:rPr>
              <a:t>AT,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Cortocircuito</a:t>
            </a:r>
            <a:r>
              <a:rPr sz="1800" spc="-15" dirty="0">
                <a:latin typeface="Corbel"/>
                <a:cs typeface="Corbel"/>
              </a:rPr>
              <a:t> </a:t>
            </a:r>
            <a:r>
              <a:rPr sz="1800" spc="-25" dirty="0">
                <a:latin typeface="Corbel"/>
                <a:cs typeface="Corbel"/>
              </a:rPr>
              <a:t>BT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264143" y="2583256"/>
            <a:ext cx="3327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Medicion</a:t>
            </a:r>
            <a:r>
              <a:rPr sz="1800" spc="-3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en</a:t>
            </a:r>
            <a:r>
              <a:rPr sz="1800" spc="-20" dirty="0">
                <a:latin typeface="Corbel"/>
                <a:cs typeface="Corbel"/>
              </a:rPr>
              <a:t> </a:t>
            </a:r>
            <a:r>
              <a:rPr sz="1800" spc="-40" dirty="0">
                <a:latin typeface="Corbel"/>
                <a:cs typeface="Corbel"/>
              </a:rPr>
              <a:t>BT,</a:t>
            </a:r>
            <a:r>
              <a:rPr sz="1800" spc="-7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Circuito</a:t>
            </a:r>
            <a:r>
              <a:rPr sz="1800" spc="-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abierto</a:t>
            </a:r>
            <a:r>
              <a:rPr sz="1800" spc="-80" dirty="0">
                <a:latin typeface="Corbel"/>
                <a:cs typeface="Corbel"/>
              </a:rPr>
              <a:t> </a:t>
            </a:r>
            <a:r>
              <a:rPr sz="1800" spc="-25" dirty="0">
                <a:latin typeface="Corbel"/>
                <a:cs typeface="Corbel"/>
              </a:rPr>
              <a:t>AT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1127760" y="3846576"/>
            <a:ext cx="1556385" cy="1422400"/>
          </a:xfrm>
          <a:custGeom>
            <a:avLst/>
            <a:gdLst/>
            <a:ahLst/>
            <a:cxnLst/>
            <a:rect l="l" t="t" r="r" b="b"/>
            <a:pathLst>
              <a:path w="1556385" h="1422400">
                <a:moveTo>
                  <a:pt x="0" y="710946"/>
                </a:moveTo>
                <a:lnTo>
                  <a:pt x="1655" y="664196"/>
                </a:lnTo>
                <a:lnTo>
                  <a:pt x="6551" y="618255"/>
                </a:lnTo>
                <a:lnTo>
                  <a:pt x="14587" y="573216"/>
                </a:lnTo>
                <a:lnTo>
                  <a:pt x="25660" y="529172"/>
                </a:lnTo>
                <a:lnTo>
                  <a:pt x="39666" y="486216"/>
                </a:lnTo>
                <a:lnTo>
                  <a:pt x="56504" y="444444"/>
                </a:lnTo>
                <a:lnTo>
                  <a:pt x="76071" y="403948"/>
                </a:lnTo>
                <a:lnTo>
                  <a:pt x="98264" y="364821"/>
                </a:lnTo>
                <a:lnTo>
                  <a:pt x="122981" y="327159"/>
                </a:lnTo>
                <a:lnTo>
                  <a:pt x="150120" y="291053"/>
                </a:lnTo>
                <a:lnTo>
                  <a:pt x="179577" y="256598"/>
                </a:lnTo>
                <a:lnTo>
                  <a:pt x="211250" y="223888"/>
                </a:lnTo>
                <a:lnTo>
                  <a:pt x="245036" y="193015"/>
                </a:lnTo>
                <a:lnTo>
                  <a:pt x="280834" y="164075"/>
                </a:lnTo>
                <a:lnTo>
                  <a:pt x="318540" y="137159"/>
                </a:lnTo>
                <a:lnTo>
                  <a:pt x="358052" y="112363"/>
                </a:lnTo>
                <a:lnTo>
                  <a:pt x="399267" y="89779"/>
                </a:lnTo>
                <a:lnTo>
                  <a:pt x="442083" y="69502"/>
                </a:lnTo>
                <a:lnTo>
                  <a:pt x="486397" y="51624"/>
                </a:lnTo>
                <a:lnTo>
                  <a:pt x="532107" y="36240"/>
                </a:lnTo>
                <a:lnTo>
                  <a:pt x="579110" y="23443"/>
                </a:lnTo>
                <a:lnTo>
                  <a:pt x="627304" y="13327"/>
                </a:lnTo>
                <a:lnTo>
                  <a:pt x="676585" y="5985"/>
                </a:lnTo>
                <a:lnTo>
                  <a:pt x="726852" y="1512"/>
                </a:lnTo>
                <a:lnTo>
                  <a:pt x="778002" y="0"/>
                </a:lnTo>
                <a:lnTo>
                  <a:pt x="829151" y="1512"/>
                </a:lnTo>
                <a:lnTo>
                  <a:pt x="879418" y="5985"/>
                </a:lnTo>
                <a:lnTo>
                  <a:pt x="928699" y="13327"/>
                </a:lnTo>
                <a:lnTo>
                  <a:pt x="976893" y="23443"/>
                </a:lnTo>
                <a:lnTo>
                  <a:pt x="1023896" y="36240"/>
                </a:lnTo>
                <a:lnTo>
                  <a:pt x="1069606" y="51624"/>
                </a:lnTo>
                <a:lnTo>
                  <a:pt x="1113920" y="69502"/>
                </a:lnTo>
                <a:lnTo>
                  <a:pt x="1156736" y="89779"/>
                </a:lnTo>
                <a:lnTo>
                  <a:pt x="1197951" y="112363"/>
                </a:lnTo>
                <a:lnTo>
                  <a:pt x="1237463" y="137160"/>
                </a:lnTo>
                <a:lnTo>
                  <a:pt x="1275169" y="164075"/>
                </a:lnTo>
                <a:lnTo>
                  <a:pt x="1310967" y="193015"/>
                </a:lnTo>
                <a:lnTo>
                  <a:pt x="1344753" y="223888"/>
                </a:lnTo>
                <a:lnTo>
                  <a:pt x="1376426" y="256598"/>
                </a:lnTo>
                <a:lnTo>
                  <a:pt x="1405883" y="291053"/>
                </a:lnTo>
                <a:lnTo>
                  <a:pt x="1433022" y="327159"/>
                </a:lnTo>
                <a:lnTo>
                  <a:pt x="1457739" y="364821"/>
                </a:lnTo>
                <a:lnTo>
                  <a:pt x="1479932" y="403948"/>
                </a:lnTo>
                <a:lnTo>
                  <a:pt x="1499499" y="444444"/>
                </a:lnTo>
                <a:lnTo>
                  <a:pt x="1516337" y="486216"/>
                </a:lnTo>
                <a:lnTo>
                  <a:pt x="1530343" y="529172"/>
                </a:lnTo>
                <a:lnTo>
                  <a:pt x="1541416" y="573216"/>
                </a:lnTo>
                <a:lnTo>
                  <a:pt x="1549452" y="618255"/>
                </a:lnTo>
                <a:lnTo>
                  <a:pt x="1554348" y="664196"/>
                </a:lnTo>
                <a:lnTo>
                  <a:pt x="1556004" y="710946"/>
                </a:lnTo>
                <a:lnTo>
                  <a:pt x="1554348" y="757695"/>
                </a:lnTo>
                <a:lnTo>
                  <a:pt x="1549452" y="803636"/>
                </a:lnTo>
                <a:lnTo>
                  <a:pt x="1541416" y="848675"/>
                </a:lnTo>
                <a:lnTo>
                  <a:pt x="1530343" y="892719"/>
                </a:lnTo>
                <a:lnTo>
                  <a:pt x="1516337" y="935675"/>
                </a:lnTo>
                <a:lnTo>
                  <a:pt x="1499499" y="977447"/>
                </a:lnTo>
                <a:lnTo>
                  <a:pt x="1479932" y="1017943"/>
                </a:lnTo>
                <a:lnTo>
                  <a:pt x="1457739" y="1057070"/>
                </a:lnTo>
                <a:lnTo>
                  <a:pt x="1433022" y="1094732"/>
                </a:lnTo>
                <a:lnTo>
                  <a:pt x="1405883" y="1130838"/>
                </a:lnTo>
                <a:lnTo>
                  <a:pt x="1376426" y="1165293"/>
                </a:lnTo>
                <a:lnTo>
                  <a:pt x="1344753" y="1198003"/>
                </a:lnTo>
                <a:lnTo>
                  <a:pt x="1310967" y="1228876"/>
                </a:lnTo>
                <a:lnTo>
                  <a:pt x="1275169" y="1257816"/>
                </a:lnTo>
                <a:lnTo>
                  <a:pt x="1237463" y="1284731"/>
                </a:lnTo>
                <a:lnTo>
                  <a:pt x="1197951" y="1309528"/>
                </a:lnTo>
                <a:lnTo>
                  <a:pt x="1156736" y="1332112"/>
                </a:lnTo>
                <a:lnTo>
                  <a:pt x="1113920" y="1352389"/>
                </a:lnTo>
                <a:lnTo>
                  <a:pt x="1069606" y="1370267"/>
                </a:lnTo>
                <a:lnTo>
                  <a:pt x="1023896" y="1385651"/>
                </a:lnTo>
                <a:lnTo>
                  <a:pt x="976893" y="1398448"/>
                </a:lnTo>
                <a:lnTo>
                  <a:pt x="928699" y="1408564"/>
                </a:lnTo>
                <a:lnTo>
                  <a:pt x="879418" y="1415906"/>
                </a:lnTo>
                <a:lnTo>
                  <a:pt x="829151" y="1420379"/>
                </a:lnTo>
                <a:lnTo>
                  <a:pt x="778002" y="1421892"/>
                </a:lnTo>
                <a:lnTo>
                  <a:pt x="726852" y="1420379"/>
                </a:lnTo>
                <a:lnTo>
                  <a:pt x="676585" y="1415906"/>
                </a:lnTo>
                <a:lnTo>
                  <a:pt x="627304" y="1408564"/>
                </a:lnTo>
                <a:lnTo>
                  <a:pt x="579110" y="1398448"/>
                </a:lnTo>
                <a:lnTo>
                  <a:pt x="532107" y="1385651"/>
                </a:lnTo>
                <a:lnTo>
                  <a:pt x="486397" y="1370267"/>
                </a:lnTo>
                <a:lnTo>
                  <a:pt x="442083" y="1352389"/>
                </a:lnTo>
                <a:lnTo>
                  <a:pt x="399267" y="1332112"/>
                </a:lnTo>
                <a:lnTo>
                  <a:pt x="358052" y="1309528"/>
                </a:lnTo>
                <a:lnTo>
                  <a:pt x="318540" y="1284732"/>
                </a:lnTo>
                <a:lnTo>
                  <a:pt x="280834" y="1257816"/>
                </a:lnTo>
                <a:lnTo>
                  <a:pt x="245036" y="1228876"/>
                </a:lnTo>
                <a:lnTo>
                  <a:pt x="211250" y="1198003"/>
                </a:lnTo>
                <a:lnTo>
                  <a:pt x="179577" y="1165293"/>
                </a:lnTo>
                <a:lnTo>
                  <a:pt x="150120" y="1130838"/>
                </a:lnTo>
                <a:lnTo>
                  <a:pt x="122981" y="1094732"/>
                </a:lnTo>
                <a:lnTo>
                  <a:pt x="98264" y="1057070"/>
                </a:lnTo>
                <a:lnTo>
                  <a:pt x="76071" y="1017943"/>
                </a:lnTo>
                <a:lnTo>
                  <a:pt x="56504" y="977447"/>
                </a:lnTo>
                <a:lnTo>
                  <a:pt x="39666" y="935675"/>
                </a:lnTo>
                <a:lnTo>
                  <a:pt x="25660" y="892719"/>
                </a:lnTo>
                <a:lnTo>
                  <a:pt x="14587" y="848675"/>
                </a:lnTo>
                <a:lnTo>
                  <a:pt x="6551" y="803636"/>
                </a:lnTo>
                <a:lnTo>
                  <a:pt x="1655" y="757695"/>
                </a:lnTo>
                <a:lnTo>
                  <a:pt x="0" y="710946"/>
                </a:lnTo>
                <a:close/>
              </a:path>
            </a:pathLst>
          </a:custGeom>
          <a:ln w="5791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013959" y="3816096"/>
            <a:ext cx="1556385" cy="1422400"/>
          </a:xfrm>
          <a:custGeom>
            <a:avLst/>
            <a:gdLst/>
            <a:ahLst/>
            <a:cxnLst/>
            <a:rect l="l" t="t" r="r" b="b"/>
            <a:pathLst>
              <a:path w="1556384" h="1422400">
                <a:moveTo>
                  <a:pt x="0" y="710945"/>
                </a:moveTo>
                <a:lnTo>
                  <a:pt x="1655" y="664196"/>
                </a:lnTo>
                <a:lnTo>
                  <a:pt x="6551" y="618255"/>
                </a:lnTo>
                <a:lnTo>
                  <a:pt x="14587" y="573216"/>
                </a:lnTo>
                <a:lnTo>
                  <a:pt x="25660" y="529172"/>
                </a:lnTo>
                <a:lnTo>
                  <a:pt x="39666" y="486216"/>
                </a:lnTo>
                <a:lnTo>
                  <a:pt x="56504" y="444444"/>
                </a:lnTo>
                <a:lnTo>
                  <a:pt x="76071" y="403948"/>
                </a:lnTo>
                <a:lnTo>
                  <a:pt x="98264" y="364821"/>
                </a:lnTo>
                <a:lnTo>
                  <a:pt x="122981" y="327159"/>
                </a:lnTo>
                <a:lnTo>
                  <a:pt x="150120" y="291053"/>
                </a:lnTo>
                <a:lnTo>
                  <a:pt x="179577" y="256598"/>
                </a:lnTo>
                <a:lnTo>
                  <a:pt x="211250" y="223888"/>
                </a:lnTo>
                <a:lnTo>
                  <a:pt x="245036" y="193015"/>
                </a:lnTo>
                <a:lnTo>
                  <a:pt x="280834" y="164075"/>
                </a:lnTo>
                <a:lnTo>
                  <a:pt x="318540" y="137159"/>
                </a:lnTo>
                <a:lnTo>
                  <a:pt x="358052" y="112363"/>
                </a:lnTo>
                <a:lnTo>
                  <a:pt x="399267" y="89779"/>
                </a:lnTo>
                <a:lnTo>
                  <a:pt x="442083" y="69502"/>
                </a:lnTo>
                <a:lnTo>
                  <a:pt x="486397" y="51624"/>
                </a:lnTo>
                <a:lnTo>
                  <a:pt x="532107" y="36240"/>
                </a:lnTo>
                <a:lnTo>
                  <a:pt x="579110" y="23443"/>
                </a:lnTo>
                <a:lnTo>
                  <a:pt x="627304" y="13327"/>
                </a:lnTo>
                <a:lnTo>
                  <a:pt x="676585" y="5985"/>
                </a:lnTo>
                <a:lnTo>
                  <a:pt x="726852" y="1512"/>
                </a:lnTo>
                <a:lnTo>
                  <a:pt x="778001" y="0"/>
                </a:lnTo>
                <a:lnTo>
                  <a:pt x="829151" y="1512"/>
                </a:lnTo>
                <a:lnTo>
                  <a:pt x="879418" y="5985"/>
                </a:lnTo>
                <a:lnTo>
                  <a:pt x="928699" y="13327"/>
                </a:lnTo>
                <a:lnTo>
                  <a:pt x="976893" y="23443"/>
                </a:lnTo>
                <a:lnTo>
                  <a:pt x="1023896" y="36240"/>
                </a:lnTo>
                <a:lnTo>
                  <a:pt x="1069606" y="51624"/>
                </a:lnTo>
                <a:lnTo>
                  <a:pt x="1113920" y="69502"/>
                </a:lnTo>
                <a:lnTo>
                  <a:pt x="1156736" y="89779"/>
                </a:lnTo>
                <a:lnTo>
                  <a:pt x="1197951" y="112363"/>
                </a:lnTo>
                <a:lnTo>
                  <a:pt x="1237463" y="137159"/>
                </a:lnTo>
                <a:lnTo>
                  <a:pt x="1275169" y="164075"/>
                </a:lnTo>
                <a:lnTo>
                  <a:pt x="1310967" y="193015"/>
                </a:lnTo>
                <a:lnTo>
                  <a:pt x="1344753" y="223888"/>
                </a:lnTo>
                <a:lnTo>
                  <a:pt x="1376426" y="256598"/>
                </a:lnTo>
                <a:lnTo>
                  <a:pt x="1405883" y="291053"/>
                </a:lnTo>
                <a:lnTo>
                  <a:pt x="1433022" y="327159"/>
                </a:lnTo>
                <a:lnTo>
                  <a:pt x="1457739" y="364821"/>
                </a:lnTo>
                <a:lnTo>
                  <a:pt x="1479932" y="403948"/>
                </a:lnTo>
                <a:lnTo>
                  <a:pt x="1499499" y="444444"/>
                </a:lnTo>
                <a:lnTo>
                  <a:pt x="1516337" y="486216"/>
                </a:lnTo>
                <a:lnTo>
                  <a:pt x="1530343" y="529172"/>
                </a:lnTo>
                <a:lnTo>
                  <a:pt x="1541416" y="573216"/>
                </a:lnTo>
                <a:lnTo>
                  <a:pt x="1549452" y="618255"/>
                </a:lnTo>
                <a:lnTo>
                  <a:pt x="1554348" y="664196"/>
                </a:lnTo>
                <a:lnTo>
                  <a:pt x="1556004" y="710945"/>
                </a:lnTo>
                <a:lnTo>
                  <a:pt x="1554348" y="757695"/>
                </a:lnTo>
                <a:lnTo>
                  <a:pt x="1549452" y="803636"/>
                </a:lnTo>
                <a:lnTo>
                  <a:pt x="1541416" y="848675"/>
                </a:lnTo>
                <a:lnTo>
                  <a:pt x="1530343" y="892719"/>
                </a:lnTo>
                <a:lnTo>
                  <a:pt x="1516337" y="935675"/>
                </a:lnTo>
                <a:lnTo>
                  <a:pt x="1499499" y="977447"/>
                </a:lnTo>
                <a:lnTo>
                  <a:pt x="1479932" y="1017943"/>
                </a:lnTo>
                <a:lnTo>
                  <a:pt x="1457739" y="1057070"/>
                </a:lnTo>
                <a:lnTo>
                  <a:pt x="1433022" y="1094732"/>
                </a:lnTo>
                <a:lnTo>
                  <a:pt x="1405883" y="1130838"/>
                </a:lnTo>
                <a:lnTo>
                  <a:pt x="1376426" y="1165293"/>
                </a:lnTo>
                <a:lnTo>
                  <a:pt x="1344753" y="1198003"/>
                </a:lnTo>
                <a:lnTo>
                  <a:pt x="1310967" y="1228876"/>
                </a:lnTo>
                <a:lnTo>
                  <a:pt x="1275169" y="1257816"/>
                </a:lnTo>
                <a:lnTo>
                  <a:pt x="1237463" y="1284731"/>
                </a:lnTo>
                <a:lnTo>
                  <a:pt x="1197951" y="1309528"/>
                </a:lnTo>
                <a:lnTo>
                  <a:pt x="1156736" y="1332112"/>
                </a:lnTo>
                <a:lnTo>
                  <a:pt x="1113920" y="1352389"/>
                </a:lnTo>
                <a:lnTo>
                  <a:pt x="1069606" y="1370267"/>
                </a:lnTo>
                <a:lnTo>
                  <a:pt x="1023896" y="1385651"/>
                </a:lnTo>
                <a:lnTo>
                  <a:pt x="976893" y="1398448"/>
                </a:lnTo>
                <a:lnTo>
                  <a:pt x="928699" y="1408564"/>
                </a:lnTo>
                <a:lnTo>
                  <a:pt x="879418" y="1415906"/>
                </a:lnTo>
                <a:lnTo>
                  <a:pt x="829151" y="1420379"/>
                </a:lnTo>
                <a:lnTo>
                  <a:pt x="778001" y="1421891"/>
                </a:lnTo>
                <a:lnTo>
                  <a:pt x="726852" y="1420379"/>
                </a:lnTo>
                <a:lnTo>
                  <a:pt x="676585" y="1415906"/>
                </a:lnTo>
                <a:lnTo>
                  <a:pt x="627304" y="1408564"/>
                </a:lnTo>
                <a:lnTo>
                  <a:pt x="579110" y="1398448"/>
                </a:lnTo>
                <a:lnTo>
                  <a:pt x="532107" y="1385651"/>
                </a:lnTo>
                <a:lnTo>
                  <a:pt x="486397" y="1370267"/>
                </a:lnTo>
                <a:lnTo>
                  <a:pt x="442083" y="1352389"/>
                </a:lnTo>
                <a:lnTo>
                  <a:pt x="399267" y="1332112"/>
                </a:lnTo>
                <a:lnTo>
                  <a:pt x="358052" y="1309528"/>
                </a:lnTo>
                <a:lnTo>
                  <a:pt x="318540" y="1284732"/>
                </a:lnTo>
                <a:lnTo>
                  <a:pt x="280834" y="1257816"/>
                </a:lnTo>
                <a:lnTo>
                  <a:pt x="245036" y="1228876"/>
                </a:lnTo>
                <a:lnTo>
                  <a:pt x="211250" y="1198003"/>
                </a:lnTo>
                <a:lnTo>
                  <a:pt x="179577" y="1165293"/>
                </a:lnTo>
                <a:lnTo>
                  <a:pt x="150120" y="1130838"/>
                </a:lnTo>
                <a:lnTo>
                  <a:pt x="122981" y="1094732"/>
                </a:lnTo>
                <a:lnTo>
                  <a:pt x="98264" y="1057070"/>
                </a:lnTo>
                <a:lnTo>
                  <a:pt x="76071" y="1017943"/>
                </a:lnTo>
                <a:lnTo>
                  <a:pt x="56504" y="977447"/>
                </a:lnTo>
                <a:lnTo>
                  <a:pt x="39666" y="935675"/>
                </a:lnTo>
                <a:lnTo>
                  <a:pt x="25660" y="892719"/>
                </a:lnTo>
                <a:lnTo>
                  <a:pt x="14587" y="848675"/>
                </a:lnTo>
                <a:lnTo>
                  <a:pt x="6551" y="803636"/>
                </a:lnTo>
                <a:lnTo>
                  <a:pt x="1655" y="757695"/>
                </a:lnTo>
                <a:lnTo>
                  <a:pt x="0" y="710945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>
            <a:spLocks noGrp="1"/>
          </p:cNvSpPr>
          <p:nvPr>
            <p:ph type="title"/>
          </p:nvPr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1F5F"/>
                </a:solidFill>
              </a:rPr>
              <a:t>CASO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ESTUDIO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spc="-25" dirty="0">
                <a:solidFill>
                  <a:srgbClr val="001F5F"/>
                </a:solidFill>
              </a:rPr>
              <a:t>N°7</a:t>
            </a:r>
            <a:endParaRPr sz="3200"/>
          </a:p>
        </p:txBody>
      </p:sp>
      <p:pic>
        <p:nvPicPr>
          <p:cNvPr id="122" name="object 1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444" y="3180588"/>
            <a:ext cx="1729739" cy="1744980"/>
          </a:xfrm>
          <a:prstGeom prst="rect">
            <a:avLst/>
          </a:prstGeom>
        </p:spPr>
      </p:pic>
      <p:sp>
        <p:nvSpPr>
          <p:cNvPr id="123" name="object 123"/>
          <p:cNvSpPr txBox="1"/>
          <p:nvPr/>
        </p:nvSpPr>
        <p:spPr>
          <a:xfrm>
            <a:off x="3449192" y="1280236"/>
            <a:ext cx="54330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TRANSFORMADOR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50MVA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138/22.9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KV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4" name="Rectángulo 1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3160" y="1920239"/>
            <a:ext cx="7345680" cy="41940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49192" y="1280236"/>
            <a:ext cx="54330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TRANSFORMADOR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50MVA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138/22.9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KV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N°7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878204"/>
            <a:ext cx="33578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</a:rPr>
              <a:t>ANÁLISIS</a:t>
            </a:r>
            <a:r>
              <a:rPr sz="2400" spc="-3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-5" dirty="0">
                <a:solidFill>
                  <a:srgbClr val="001F5F"/>
                </a:solidFill>
              </a:rPr>
              <a:t> </a:t>
            </a:r>
            <a:r>
              <a:rPr sz="2400" spc="-35" dirty="0">
                <a:solidFill>
                  <a:srgbClr val="001F5F"/>
                </a:solidFill>
              </a:rPr>
              <a:t>RESULTADOS: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2735579" y="1571244"/>
            <a:ext cx="7131050" cy="4399915"/>
            <a:chOff x="2735579" y="1571244"/>
            <a:chExt cx="7131050" cy="43999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8291" y="1728216"/>
              <a:ext cx="6768083" cy="42428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5579" y="1641348"/>
              <a:ext cx="7130796" cy="42443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5579" y="1571244"/>
              <a:ext cx="7130796" cy="4386072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2068144"/>
            <a:ext cx="6971665" cy="431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ANÁLISIS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RESULTADOS: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55"/>
              </a:spcBef>
            </a:pPr>
            <a:r>
              <a:rPr sz="2000" dirty="0">
                <a:latin typeface="Calibri"/>
                <a:cs typeface="Calibri"/>
              </a:rPr>
              <a:t>Comparar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graficas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tomando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cuenta: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anteriores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Unidades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hermanas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Fases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simétricas.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Condición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aceite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1000"/>
              </a:spcBef>
            </a:pP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Nunca</a:t>
            </a:r>
            <a:r>
              <a:rPr sz="20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una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prueba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es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concluyente,</a:t>
            </a:r>
            <a:r>
              <a:rPr sz="2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por</a:t>
            </a:r>
            <a:r>
              <a:rPr sz="20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ello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ante</a:t>
            </a:r>
            <a:r>
              <a:rPr sz="2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una</a:t>
            </a:r>
            <a:r>
              <a:rPr sz="20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duda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deben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realizar</a:t>
            </a:r>
            <a:r>
              <a:rPr sz="2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otros</a:t>
            </a:r>
            <a:r>
              <a:rPr sz="20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ensayos</a:t>
            </a:r>
            <a:r>
              <a:rPr sz="20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para</a:t>
            </a:r>
            <a:r>
              <a:rPr sz="20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obtener</a:t>
            </a:r>
            <a:r>
              <a:rPr sz="20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20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diagnostico</a:t>
            </a:r>
            <a:r>
              <a:rPr sz="20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claro.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5502" y="3289557"/>
            <a:ext cx="4123964" cy="183870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8131" y="431419"/>
            <a:ext cx="7096759" cy="13068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5"/>
              </a:spcBef>
            </a:pPr>
            <a:r>
              <a:rPr spc="-35" dirty="0">
                <a:solidFill>
                  <a:schemeClr val="tx1"/>
                </a:solidFill>
                <a:latin typeface="Corbel"/>
                <a:cs typeface="Corbel"/>
              </a:rPr>
              <a:t>RESPUESTA</a:t>
            </a:r>
            <a:r>
              <a:rPr spc="-204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AL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BARRIDO </a:t>
            </a:r>
            <a:r>
              <a:rPr spc="-25" dirty="0">
                <a:solidFill>
                  <a:schemeClr val="tx1"/>
                </a:solidFill>
                <a:latin typeface="Corbel"/>
                <a:cs typeface="Corbel"/>
              </a:rPr>
              <a:t>DE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FRECUENCIA</a:t>
            </a:r>
            <a:r>
              <a:rPr spc="-9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10" dirty="0">
                <a:solidFill>
                  <a:schemeClr val="tx1"/>
                </a:solidFill>
                <a:latin typeface="Corbel"/>
                <a:cs typeface="Corbel"/>
              </a:rPr>
              <a:t>(SFRA)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878204"/>
            <a:ext cx="38373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</a:rPr>
              <a:t>¿CUANDO</a:t>
            </a:r>
            <a:r>
              <a:rPr sz="2400" spc="-7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HACER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LA</a:t>
            </a:r>
            <a:r>
              <a:rPr sz="2400" spc="-45" dirty="0">
                <a:solidFill>
                  <a:srgbClr val="001F5F"/>
                </a:solidFill>
              </a:rPr>
              <a:t> </a:t>
            </a:r>
            <a:r>
              <a:rPr sz="2400" spc="-10" dirty="0">
                <a:solidFill>
                  <a:srgbClr val="001F5F"/>
                </a:solidFill>
              </a:rPr>
              <a:t>PRUEBA?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519785" y="1478356"/>
            <a:ext cx="7152640" cy="4422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fábrica: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Control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calidad,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antes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envío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(huella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digital)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Instalación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puesta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servicio.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Reubicación.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Luego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</a:t>
            </a:r>
            <a:endParaRPr sz="2000">
              <a:latin typeface="Calibri"/>
              <a:cs typeface="Calibri"/>
            </a:endParaRPr>
          </a:p>
          <a:p>
            <a:pPr marL="12700" marR="2417445">
              <a:lnSpc>
                <a:spcPct val="191600"/>
              </a:lnSpc>
              <a:spcBef>
                <a:spcPts val="10"/>
              </a:spcBef>
            </a:pPr>
            <a:r>
              <a:rPr sz="2000" dirty="0">
                <a:latin typeface="Calibri"/>
                <a:cs typeface="Calibri"/>
              </a:rPr>
              <a:t>Parte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diagnostico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rutina. Eventos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catastróficos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(sismos,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etc.)</a:t>
            </a:r>
            <a:endParaRPr sz="2000">
              <a:latin typeface="Calibri"/>
              <a:cs typeface="Calibri"/>
            </a:endParaRPr>
          </a:p>
          <a:p>
            <a:pPr marL="12700" marR="1167130">
              <a:lnSpc>
                <a:spcPts val="4610"/>
              </a:lnSpc>
              <a:spcBef>
                <a:spcPts val="305"/>
              </a:spcBef>
            </a:pPr>
            <a:r>
              <a:rPr sz="2000" dirty="0">
                <a:latin typeface="Calibri"/>
                <a:cs typeface="Calibri"/>
              </a:rPr>
              <a:t>Por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disparo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alarmas (Buchholz,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DGA,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temperatura) </a:t>
            </a:r>
            <a:r>
              <a:rPr sz="2000" dirty="0">
                <a:latin typeface="Calibri"/>
                <a:cs typeface="Calibri"/>
              </a:rPr>
              <a:t>Antes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después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mantenimiento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correctivo.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420356" y="899160"/>
            <a:ext cx="4523740" cy="4832985"/>
            <a:chOff x="7420356" y="899160"/>
            <a:chExt cx="4523740" cy="483298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4028" y="899160"/>
              <a:ext cx="1493520" cy="19735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20356" y="1885188"/>
              <a:ext cx="4523232" cy="24597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63612" y="2551176"/>
              <a:ext cx="4235196" cy="3180588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50188"/>
            <a:ext cx="70008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CORRIENTE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chemeClr val="tx1"/>
                </a:solidFill>
                <a:latin typeface="Corbel"/>
                <a:cs typeface="Corbel"/>
              </a:rPr>
              <a:t>DE</a:t>
            </a:r>
            <a:r>
              <a:rPr spc="-5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pc="-40" dirty="0">
                <a:solidFill>
                  <a:schemeClr val="tx1"/>
                </a:solidFill>
                <a:latin typeface="Corbel"/>
                <a:cs typeface="Corbel"/>
              </a:rPr>
              <a:t>EXCITACIÓN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9856" y="2051826"/>
            <a:ext cx="11099800" cy="400685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  <a:spcBef>
                <a:spcPts val="720"/>
              </a:spcBef>
            </a:pPr>
            <a:r>
              <a:rPr sz="2400" dirty="0">
                <a:latin typeface="Calibri"/>
                <a:cs typeface="Calibri"/>
              </a:rPr>
              <a:t>Medir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excitación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(monofásica)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cada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fases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transformador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dirty="0">
                <a:latin typeface="Calibri"/>
                <a:cs typeface="Calibri"/>
              </a:rPr>
              <a:t>cuando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inyecta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tensión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alterna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unos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kV.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400" spc="-10" dirty="0">
                <a:latin typeface="Calibri"/>
                <a:cs typeface="Calibri"/>
              </a:rPr>
              <a:t>También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conocida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como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  <a:tabLst>
                <a:tab pos="354965" algn="l"/>
              </a:tabLst>
            </a:pPr>
            <a:r>
              <a:rPr sz="2400" spc="-5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Prueba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abierto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prueba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vacío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núcleo,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cortos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laminas,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problemas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uniones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juntas,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corrientes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circulantes.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devanados,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Cortos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entre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espiras,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abierto,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malas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conexiones.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0181" y="688340"/>
            <a:ext cx="24009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1F4E79"/>
                </a:solidFill>
              </a:rPr>
              <a:t>METODOLOGIA: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40181" y="1199489"/>
            <a:ext cx="10513060" cy="437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realiza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aplicando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cada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uno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primario: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Fase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A,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y </a:t>
            </a:r>
            <a:r>
              <a:rPr sz="2000" dirty="0">
                <a:latin typeface="Calibri"/>
                <a:cs typeface="Calibri"/>
              </a:rPr>
              <a:t>finalmente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fase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C.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Los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secundarios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/terciarios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quedar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flotando.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excitación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depende</a:t>
            </a:r>
            <a:r>
              <a:rPr sz="20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sz="20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nivel</a:t>
            </a:r>
            <a:r>
              <a:rPr sz="2000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tensión</a:t>
            </a:r>
            <a:r>
              <a:rPr sz="20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aplicado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esto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siempre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recomendable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000" dirty="0">
                <a:latin typeface="Calibri"/>
                <a:cs typeface="Calibri"/>
              </a:rPr>
              <a:t>realizar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siempre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mismos</a:t>
            </a:r>
            <a:r>
              <a:rPr sz="2000" spc="-10" dirty="0">
                <a:latin typeface="Calibri"/>
                <a:cs typeface="Calibri"/>
              </a:rPr>
              <a:t> valores.</a:t>
            </a:r>
            <a:endParaRPr sz="2000">
              <a:latin typeface="Calibri"/>
              <a:cs typeface="Calibri"/>
            </a:endParaRPr>
          </a:p>
          <a:p>
            <a:pPr marL="12700" marR="521334">
              <a:lnSpc>
                <a:spcPct val="140000"/>
              </a:lnSpc>
              <a:spcBef>
                <a:spcPts val="1000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Conmutadores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carga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posiciones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extremas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punto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medio,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cambiadores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en </a:t>
            </a:r>
            <a:r>
              <a:rPr sz="2000" dirty="0">
                <a:latin typeface="Calibri"/>
                <a:cs typeface="Calibri"/>
              </a:rPr>
              <a:t>vacío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trabajo.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Magnetización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afecta</a:t>
            </a:r>
            <a:r>
              <a:rPr sz="2000" spc="4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considerablemente</a:t>
            </a:r>
            <a:r>
              <a:rPr sz="2000" spc="4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resultados,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ello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realizar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000" dirty="0">
                <a:latin typeface="Calibri"/>
                <a:cs typeface="Calibri"/>
              </a:rPr>
              <a:t>después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óhmica.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4517" y="1066927"/>
            <a:ext cx="1686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1F4E79"/>
                </a:solidFill>
              </a:rPr>
              <a:t>CONEXIONES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0" y="1507236"/>
            <a:ext cx="12186285" cy="3830320"/>
            <a:chOff x="0" y="1507236"/>
            <a:chExt cx="12186285" cy="38303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07236"/>
              <a:ext cx="6074663" cy="38069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2784" y="1507236"/>
              <a:ext cx="5913120" cy="38298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04517" y="5400852"/>
            <a:ext cx="2372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Configuración</a:t>
            </a:r>
            <a:r>
              <a:rPr sz="1800" spc="-25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en</a:t>
            </a:r>
            <a:r>
              <a:rPr sz="1800" spc="-2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F4E79"/>
                </a:solidFill>
                <a:latin typeface="Corbel"/>
                <a:cs typeface="Corbel"/>
              </a:rPr>
              <a:t>estrella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7243" y="5400852"/>
            <a:ext cx="2159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Configuración</a:t>
            </a:r>
            <a:r>
              <a:rPr sz="1800" spc="-25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4E79"/>
                </a:solidFill>
                <a:latin typeface="Corbel"/>
                <a:cs typeface="Corbel"/>
              </a:rPr>
              <a:t>en</a:t>
            </a:r>
            <a:r>
              <a:rPr sz="1800" spc="-20" dirty="0">
                <a:solidFill>
                  <a:srgbClr val="1F4E79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F4E79"/>
                </a:solidFill>
                <a:latin typeface="Corbel"/>
                <a:cs typeface="Corbel"/>
              </a:rPr>
              <a:t>delta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779" y="3226307"/>
            <a:ext cx="2062480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4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3847" y="3226307"/>
            <a:ext cx="2377440" cy="6464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4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0110" y="662177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solidFill>
                  <a:srgbClr val="1F4E79"/>
                </a:solidFill>
              </a:rPr>
              <a:t>INTERPRETACION</a:t>
            </a:r>
            <a:r>
              <a:rPr sz="2600" spc="-55" dirty="0">
                <a:solidFill>
                  <a:srgbClr val="1F4E79"/>
                </a:solidFill>
              </a:rPr>
              <a:t> </a:t>
            </a:r>
            <a:r>
              <a:rPr sz="2600" dirty="0">
                <a:solidFill>
                  <a:srgbClr val="1F4E79"/>
                </a:solidFill>
              </a:rPr>
              <a:t>DE </a:t>
            </a:r>
            <a:r>
              <a:rPr sz="2600" spc="-30" dirty="0">
                <a:solidFill>
                  <a:srgbClr val="1F4E79"/>
                </a:solidFill>
              </a:rPr>
              <a:t>RESULTADOS:</a:t>
            </a:r>
            <a:endParaRPr sz="2600"/>
          </a:p>
        </p:txBody>
      </p:sp>
      <p:sp>
        <p:nvSpPr>
          <p:cNvPr id="4" name="object 4"/>
          <p:cNvSpPr txBox="1"/>
          <p:nvPr/>
        </p:nvSpPr>
        <p:spPr>
          <a:xfrm>
            <a:off x="680110" y="1201318"/>
            <a:ext cx="6797675" cy="469646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6350" algn="just">
              <a:lnSpc>
                <a:spcPts val="3950"/>
              </a:lnSpc>
              <a:spcBef>
                <a:spcPts val="445"/>
              </a:spcBef>
              <a:buClr>
                <a:srgbClr val="1F4E79"/>
              </a:buClr>
              <a:buSzPct val="127272"/>
              <a:buChar char="-"/>
              <a:tabLst>
                <a:tab pos="227965" algn="l"/>
              </a:tabLst>
            </a:pPr>
            <a:r>
              <a:rPr sz="2200" dirty="0">
                <a:latin typeface="Calibri"/>
                <a:cs typeface="Calibri"/>
              </a:rPr>
              <a:t>Se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debe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analizar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resultados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misma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tensión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de </a:t>
            </a:r>
            <a:r>
              <a:rPr sz="2200" spc="-10" dirty="0">
                <a:latin typeface="Calibri"/>
                <a:cs typeface="Calibri"/>
              </a:rPr>
              <a:t>ensayo.</a:t>
            </a:r>
            <a:endParaRPr sz="2200">
              <a:latin typeface="Calibri"/>
              <a:cs typeface="Calibri"/>
            </a:endParaRPr>
          </a:p>
          <a:p>
            <a:pPr marL="161925" indent="-149860" algn="just">
              <a:lnSpc>
                <a:spcPct val="100000"/>
              </a:lnSpc>
              <a:spcBef>
                <a:spcPts val="1714"/>
              </a:spcBef>
              <a:buChar char="-"/>
              <a:tabLst>
                <a:tab pos="162560" algn="l"/>
              </a:tabLst>
            </a:pPr>
            <a:r>
              <a:rPr sz="2200" dirty="0">
                <a:latin typeface="Calibri"/>
                <a:cs typeface="Calibri"/>
              </a:rPr>
              <a:t>De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existir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espira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corto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circuito,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Iexc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aumenta.</a:t>
            </a:r>
            <a:endParaRPr sz="2200">
              <a:latin typeface="Calibri"/>
              <a:cs typeface="Calibri"/>
            </a:endParaRPr>
          </a:p>
          <a:p>
            <a:pPr marL="12700" marR="5715" algn="just">
              <a:lnSpc>
                <a:spcPct val="140100"/>
              </a:lnSpc>
              <a:spcBef>
                <a:spcPts val="994"/>
              </a:spcBef>
              <a:buChar char="-"/>
              <a:tabLst>
                <a:tab pos="187960" algn="l"/>
              </a:tabLst>
            </a:pPr>
            <a:r>
              <a:rPr sz="2200" dirty="0">
                <a:latin typeface="Calibri"/>
                <a:cs typeface="Calibri"/>
              </a:rPr>
              <a:t>EL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valor</a:t>
            </a:r>
            <a:r>
              <a:rPr sz="2200" spc="1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1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fase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(columna)</a:t>
            </a:r>
            <a:r>
              <a:rPr sz="2200" spc="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central</a:t>
            </a:r>
            <a:r>
              <a:rPr sz="2200" spc="1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puede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diferir</a:t>
            </a:r>
            <a:r>
              <a:rPr sz="2200" spc="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(hasta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30%)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 respecto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demás fases,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dependiendo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la </a:t>
            </a:r>
            <a:r>
              <a:rPr sz="2200" spc="-10" dirty="0">
                <a:latin typeface="Calibri"/>
                <a:cs typeface="Calibri"/>
              </a:rPr>
              <a:t>configuración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devanados.</a:t>
            </a:r>
            <a:endParaRPr sz="2200">
              <a:latin typeface="Calibri"/>
              <a:cs typeface="Calibri"/>
            </a:endParaRPr>
          </a:p>
          <a:p>
            <a:pPr marL="12700" marR="5080" algn="just">
              <a:lnSpc>
                <a:spcPct val="140000"/>
              </a:lnSpc>
              <a:spcBef>
                <a:spcPts val="994"/>
              </a:spcBef>
              <a:buChar char="-"/>
              <a:tabLst>
                <a:tab pos="172720" algn="l"/>
              </a:tabLst>
            </a:pPr>
            <a:r>
              <a:rPr sz="2200" dirty="0">
                <a:latin typeface="Calibri"/>
                <a:cs typeface="Calibri"/>
              </a:rPr>
              <a:t>Para la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mayoría de </a:t>
            </a:r>
            <a:r>
              <a:rPr sz="2200" spc="-10" dirty="0">
                <a:latin typeface="Calibri"/>
                <a:cs typeface="Calibri"/>
              </a:rPr>
              <a:t>transformadores</a:t>
            </a:r>
            <a:r>
              <a:rPr sz="2200" dirty="0">
                <a:latin typeface="Calibri"/>
                <a:cs typeface="Calibri"/>
              </a:rPr>
              <a:t> trifásicos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núcleos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tres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piernas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patrón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referencia</a:t>
            </a:r>
            <a:r>
              <a:rPr sz="2200" spc="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</a:t>
            </a:r>
            <a:r>
              <a:rPr sz="2200" spc="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dos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valores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altos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en </a:t>
            </a:r>
            <a:r>
              <a:rPr sz="2200" dirty="0">
                <a:latin typeface="Calibri"/>
                <a:cs typeface="Calibri"/>
              </a:rPr>
              <a:t>fases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exteriores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valor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bajo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central.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3607" y="1429511"/>
            <a:ext cx="3296411" cy="345643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110" y="694182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INTERPRETACION</a:t>
            </a:r>
            <a:r>
              <a:rPr sz="2600" b="1" spc="-5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DE </a:t>
            </a:r>
            <a:r>
              <a:rPr sz="2600" b="1" spc="-30" dirty="0">
                <a:solidFill>
                  <a:srgbClr val="1F4E79"/>
                </a:solidFill>
                <a:latin typeface="Calibri"/>
                <a:cs typeface="Calibri"/>
              </a:rPr>
              <a:t>RESULTADOS: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110" y="1363472"/>
            <a:ext cx="8454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1F4E79"/>
                </a:solidFill>
                <a:latin typeface="Calibri"/>
                <a:cs typeface="Calibri"/>
              </a:rPr>
              <a:t>-</a:t>
            </a:r>
            <a:r>
              <a:rPr sz="2800" spc="-7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Si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modelamos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magnético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como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eléctrico.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Tenemos: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48155" y="1895855"/>
            <a:ext cx="10134600" cy="3985260"/>
            <a:chOff x="1248155" y="1895855"/>
            <a:chExt cx="10134600" cy="3985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8155" y="2334768"/>
              <a:ext cx="4460748" cy="16931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3096" y="1895855"/>
              <a:ext cx="4078224" cy="28407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059" y="4232148"/>
              <a:ext cx="2278379" cy="4602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8155" y="5094732"/>
              <a:ext cx="10134600" cy="786384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110" y="694182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F4E79"/>
                </a:solidFill>
                <a:latin typeface="Calibri"/>
                <a:cs typeface="Calibri"/>
              </a:rPr>
              <a:t>INTERPRETACION</a:t>
            </a:r>
            <a:r>
              <a:rPr sz="2600" b="1" spc="-5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1F4E79"/>
                </a:solidFill>
                <a:latin typeface="Calibri"/>
                <a:cs typeface="Calibri"/>
              </a:rPr>
              <a:t>DE </a:t>
            </a:r>
            <a:r>
              <a:rPr sz="2600" b="1" spc="-30" dirty="0">
                <a:solidFill>
                  <a:srgbClr val="1F4E79"/>
                </a:solidFill>
                <a:latin typeface="Calibri"/>
                <a:cs typeface="Calibri"/>
              </a:rPr>
              <a:t>RESULTADOS: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110" y="1363472"/>
            <a:ext cx="8454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1F4E79"/>
                </a:solidFill>
                <a:latin typeface="Calibri"/>
                <a:cs typeface="Calibri"/>
              </a:rPr>
              <a:t>-</a:t>
            </a:r>
            <a:r>
              <a:rPr sz="2800" spc="-7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Si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modelamos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magnético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como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circuito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eléctrico.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Tenemos: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09244" y="1984248"/>
            <a:ext cx="10781030" cy="3898900"/>
            <a:chOff x="809244" y="1984248"/>
            <a:chExt cx="10781030" cy="38989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4019" y="1984248"/>
              <a:ext cx="8270748" cy="19461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244" y="4117848"/>
              <a:ext cx="6408420" cy="17647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7664" y="4722876"/>
              <a:ext cx="2022348" cy="9387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0012" y="4800600"/>
              <a:ext cx="2350007" cy="569976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139" y="987678"/>
            <a:ext cx="44081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1F5F"/>
                </a:solidFill>
              </a:rPr>
              <a:t>INTERPRETACION</a:t>
            </a:r>
            <a:r>
              <a:rPr sz="2400" spc="-8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spc="-30" dirty="0">
                <a:solidFill>
                  <a:srgbClr val="001F5F"/>
                </a:solidFill>
              </a:rPr>
              <a:t>RESULTADOS: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993139" y="1435735"/>
            <a:ext cx="820737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latin typeface="Calibri"/>
                <a:cs typeface="Calibri"/>
              </a:rPr>
              <a:t>-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Iexc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&lt;50mA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diferencia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entre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valores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mas </a:t>
            </a:r>
            <a:r>
              <a:rPr sz="2800" dirty="0">
                <a:latin typeface="Calibri"/>
                <a:cs typeface="Calibri"/>
              </a:rPr>
              <a:t>alto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debe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ser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&lt;10%.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3864102"/>
            <a:ext cx="811657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latin typeface="Calibri"/>
                <a:cs typeface="Calibri"/>
              </a:rPr>
              <a:t>-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Iexc&gt;50mA</a:t>
            </a:r>
            <a:r>
              <a:rPr sz="2800" spc="-10" dirty="0">
                <a:latin typeface="Calibri"/>
                <a:cs typeface="Calibri"/>
              </a:rPr>
              <a:t>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diferencia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entre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valores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mas </a:t>
            </a:r>
            <a:r>
              <a:rPr sz="2800" dirty="0">
                <a:latin typeface="Calibri"/>
                <a:cs typeface="Calibri"/>
              </a:rPr>
              <a:t>altos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debe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ser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&lt;5%.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52800" y="2421635"/>
            <a:ext cx="3953510" cy="3499485"/>
            <a:chOff x="3352800" y="2421635"/>
            <a:chExt cx="3953510" cy="34994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6516" y="2421635"/>
              <a:ext cx="3808476" cy="13807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2800" y="4732019"/>
              <a:ext cx="3953255" cy="1188719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N°8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600" y="1550924"/>
            <a:ext cx="48247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20MVA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138/22.9KV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79448" y="2122932"/>
            <a:ext cx="10387965" cy="2763520"/>
            <a:chOff x="1679448" y="2122932"/>
            <a:chExt cx="10387965" cy="27635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92512" y="2122932"/>
              <a:ext cx="1874520" cy="18745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9448" y="2532888"/>
              <a:ext cx="8514588" cy="2353056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7865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N°9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9553" y="1257045"/>
            <a:ext cx="4405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4MVA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60/23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23616" y="1677923"/>
            <a:ext cx="8357870" cy="4582795"/>
            <a:chOff x="3023616" y="1677923"/>
            <a:chExt cx="8357870" cy="45827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49968" y="2636519"/>
              <a:ext cx="1731264" cy="17434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3616" y="1677923"/>
              <a:ext cx="5925311" cy="4582668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REACTANCIA</a:t>
            </a:r>
            <a:r>
              <a:rPr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4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DISPERSIÓN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271115"/>
            <a:ext cx="10373360" cy="365823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OBJETIVO:</a:t>
            </a:r>
            <a:endParaRPr sz="2000">
              <a:latin typeface="Calibri"/>
              <a:cs typeface="Calibri"/>
            </a:endParaRPr>
          </a:p>
          <a:p>
            <a:pPr marL="12700" marR="450850">
              <a:lnSpc>
                <a:spcPts val="2160"/>
              </a:lnSpc>
              <a:spcBef>
                <a:spcPts val="1025"/>
              </a:spcBef>
            </a:pPr>
            <a:r>
              <a:rPr sz="2000" dirty="0">
                <a:latin typeface="Calibri"/>
                <a:cs typeface="Calibri"/>
              </a:rPr>
              <a:t>Determinar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condición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física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mecánica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e </a:t>
            </a:r>
            <a:r>
              <a:rPr sz="2000" dirty="0">
                <a:latin typeface="Calibri"/>
                <a:cs typeface="Calibri"/>
              </a:rPr>
              <a:t>impedancia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aplicar una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menos</a:t>
            </a:r>
            <a:r>
              <a:rPr sz="2000" spc="-10" dirty="0">
                <a:latin typeface="Calibri"/>
                <a:cs typeface="Calibri"/>
              </a:rPr>
              <a:t> 100V.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725"/>
              </a:spcBef>
            </a:pPr>
            <a:r>
              <a:rPr sz="2000" b="1" dirty="0">
                <a:latin typeface="Calibri"/>
                <a:cs typeface="Calibri"/>
              </a:rPr>
              <a:t>Realizar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ensayo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refleje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impedancia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cortocircuito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realiza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campo,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mediante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la </a:t>
            </a:r>
            <a:r>
              <a:rPr sz="2000" b="1" dirty="0">
                <a:latin typeface="Calibri"/>
                <a:cs typeface="Calibri"/>
              </a:rPr>
              <a:t>prueba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reactancia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0" dirty="0">
                <a:latin typeface="Calibri"/>
                <a:cs typeface="Calibri"/>
              </a:rPr>
              <a:t> dispersión.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DETECTABLES:</a:t>
            </a:r>
            <a:endParaRPr sz="2000">
              <a:latin typeface="Calibri"/>
              <a:cs typeface="Calibri"/>
            </a:endParaRPr>
          </a:p>
          <a:p>
            <a:pPr marL="12700" marR="535940">
              <a:lnSpc>
                <a:spcPts val="2160"/>
              </a:lnSpc>
              <a:spcBef>
                <a:spcPts val="1030"/>
              </a:spcBef>
            </a:pPr>
            <a:r>
              <a:rPr sz="2000" dirty="0">
                <a:latin typeface="Calibri"/>
                <a:cs typeface="Calibri"/>
              </a:rPr>
              <a:t>Muy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sensible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desplazamiento</a:t>
            </a:r>
            <a:r>
              <a:rPr sz="2000" dirty="0">
                <a:latin typeface="Calibri"/>
                <a:cs typeface="Calibri"/>
              </a:rPr>
              <a:t> 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deformaciones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eventos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25" dirty="0">
                <a:latin typeface="Calibri"/>
                <a:cs typeface="Calibri"/>
              </a:rPr>
              <a:t> mal </a:t>
            </a:r>
            <a:r>
              <a:rPr sz="2000" spc="-10" dirty="0">
                <a:latin typeface="Calibri"/>
                <a:cs typeface="Calibri"/>
              </a:rPr>
              <a:t>transporte.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REACTANCIA</a:t>
            </a:r>
            <a:r>
              <a:rPr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4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DISPERSIÓN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091969"/>
            <a:ext cx="7257415" cy="433006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900" b="1" spc="-10" dirty="0">
                <a:latin typeface="Calibri"/>
                <a:cs typeface="Calibri"/>
              </a:rPr>
              <a:t>Capacitancia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dirty="0">
                <a:latin typeface="Calibri"/>
                <a:cs typeface="Calibri"/>
              </a:rPr>
              <a:t>Es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sensitiva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temperatura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y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contaminación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50"/>
              </a:spcBef>
              <a:buChar char="-"/>
              <a:tabLst>
                <a:tab pos="140970" algn="l"/>
              </a:tabLst>
            </a:pPr>
            <a:r>
              <a:rPr sz="1900" spc="-10" dirty="0">
                <a:latin typeface="Calibri"/>
                <a:cs typeface="Calibri"/>
              </a:rPr>
              <a:t>Normalmente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incluye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las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3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fases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900" b="1" spc="-10" dirty="0">
                <a:latin typeface="Calibri"/>
                <a:cs typeface="Calibri"/>
              </a:rPr>
              <a:t>Corrientes</a:t>
            </a:r>
            <a:r>
              <a:rPr sz="1900" b="1" spc="-3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de</a:t>
            </a:r>
            <a:r>
              <a:rPr sz="1900" b="1" spc="-25" dirty="0">
                <a:latin typeface="Calibri"/>
                <a:cs typeface="Calibri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Excitación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dirty="0">
                <a:latin typeface="Calibri"/>
                <a:cs typeface="Calibri"/>
              </a:rPr>
              <a:t>Mas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sensitiva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deformación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núcleo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que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deformación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devanados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900" b="1" spc="-10" dirty="0">
                <a:solidFill>
                  <a:srgbClr val="FF0000"/>
                </a:solidFill>
                <a:latin typeface="Calibri"/>
                <a:cs typeface="Calibri"/>
              </a:rPr>
              <a:t>Reactancia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9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FF0000"/>
                </a:solidFill>
                <a:latin typeface="Calibri"/>
                <a:cs typeface="Calibri"/>
              </a:rPr>
              <a:t>Dispersión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dirty="0">
                <a:latin typeface="Calibri"/>
                <a:cs typeface="Calibri"/>
              </a:rPr>
              <a:t>No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es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sensitiva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temperatura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y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contaminación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5"/>
              </a:spcBef>
              <a:buChar char="-"/>
              <a:tabLst>
                <a:tab pos="140970" algn="l"/>
              </a:tabLst>
            </a:pPr>
            <a:r>
              <a:rPr sz="1900" dirty="0">
                <a:latin typeface="Calibri"/>
                <a:cs typeface="Calibri"/>
              </a:rPr>
              <a:t>Puede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medirse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forma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monofásica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50"/>
              </a:spcBef>
              <a:buChar char="-"/>
              <a:tabLst>
                <a:tab pos="140970" algn="l"/>
              </a:tabLst>
            </a:pPr>
            <a:r>
              <a:rPr sz="1900" dirty="0">
                <a:latin typeface="Calibri"/>
                <a:cs typeface="Calibri"/>
              </a:rPr>
              <a:t>Mejor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sensibilidad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deformaciones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devanados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40"/>
              </a:spcBef>
              <a:buChar char="-"/>
              <a:tabLst>
                <a:tab pos="140970" algn="l"/>
              </a:tabLst>
            </a:pPr>
            <a:r>
              <a:rPr sz="1900" spc="-10" dirty="0">
                <a:latin typeface="Calibri"/>
                <a:cs typeface="Calibri"/>
              </a:rPr>
              <a:t>Comparación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resultados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con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dato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placa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900" b="1" spc="-20" dirty="0">
                <a:latin typeface="Calibri"/>
                <a:cs typeface="Calibri"/>
              </a:rPr>
              <a:t>SFRA</a:t>
            </a:r>
            <a:endParaRPr sz="19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spcBef>
                <a:spcPts val="555"/>
              </a:spcBef>
              <a:buChar char="-"/>
              <a:tabLst>
                <a:tab pos="140970" algn="l"/>
              </a:tabLst>
            </a:pPr>
            <a:r>
              <a:rPr sz="1900" dirty="0">
                <a:latin typeface="Calibri"/>
                <a:cs typeface="Calibri"/>
              </a:rPr>
              <a:t>Parte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respuesta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en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trazo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80576" y="4445508"/>
              <a:ext cx="92964" cy="731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381238" y="4498085"/>
              <a:ext cx="748030" cy="0"/>
            </a:xfrm>
            <a:custGeom>
              <a:avLst/>
              <a:gdLst/>
              <a:ahLst/>
              <a:cxnLst/>
              <a:rect l="l" t="t" r="r" b="b"/>
              <a:pathLst>
                <a:path w="748029">
                  <a:moveTo>
                    <a:pt x="0" y="0"/>
                  </a:moveTo>
                  <a:lnTo>
                    <a:pt x="747648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59240" y="3268980"/>
              <a:ext cx="94488" cy="731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37526" y="3310889"/>
              <a:ext cx="1504315" cy="2540"/>
            </a:xfrm>
            <a:custGeom>
              <a:avLst/>
              <a:gdLst/>
              <a:ahLst/>
              <a:cxnLst/>
              <a:rect l="l" t="t" r="r" b="b"/>
              <a:pathLst>
                <a:path w="1504315" h="2539">
                  <a:moveTo>
                    <a:pt x="0" y="0"/>
                  </a:moveTo>
                  <a:lnTo>
                    <a:pt x="1504188" y="2412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94447" y="3294887"/>
              <a:ext cx="254507" cy="304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54568" y="3564635"/>
              <a:ext cx="271272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94447" y="3753611"/>
              <a:ext cx="257555" cy="30327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42097" y="3763517"/>
              <a:ext cx="739140" cy="0"/>
            </a:xfrm>
            <a:custGeom>
              <a:avLst/>
              <a:gdLst/>
              <a:ahLst/>
              <a:cxnLst/>
              <a:rect l="l" t="t" r="r" b="b"/>
              <a:pathLst>
                <a:path w="739140">
                  <a:moveTo>
                    <a:pt x="738758" y="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95971" y="4232147"/>
              <a:ext cx="257555" cy="3048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42376" y="4020311"/>
              <a:ext cx="268224" cy="2484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74897" y="2647949"/>
              <a:ext cx="4986655" cy="2490470"/>
            </a:xfrm>
            <a:custGeom>
              <a:avLst/>
              <a:gdLst/>
              <a:ahLst/>
              <a:cxnLst/>
              <a:rect l="l" t="t" r="r" b="b"/>
              <a:pathLst>
                <a:path w="4986655" h="2490470">
                  <a:moveTo>
                    <a:pt x="4986528" y="1591056"/>
                  </a:moveTo>
                  <a:lnTo>
                    <a:pt x="4244340" y="1591056"/>
                  </a:lnTo>
                </a:path>
                <a:path w="4986655" h="2490470">
                  <a:moveTo>
                    <a:pt x="733425" y="2032889"/>
                  </a:moveTo>
                  <a:lnTo>
                    <a:pt x="4239895" y="2032889"/>
                  </a:lnTo>
                  <a:lnTo>
                    <a:pt x="4239895" y="455422"/>
                  </a:lnTo>
                  <a:lnTo>
                    <a:pt x="733425" y="455422"/>
                  </a:lnTo>
                  <a:lnTo>
                    <a:pt x="733425" y="2032889"/>
                  </a:lnTo>
                  <a:close/>
                </a:path>
                <a:path w="4986655" h="2490470">
                  <a:moveTo>
                    <a:pt x="0" y="2490216"/>
                  </a:moveTo>
                  <a:lnTo>
                    <a:pt x="4977384" y="2490216"/>
                  </a:lnTo>
                  <a:lnTo>
                    <a:pt x="4977384" y="0"/>
                  </a:lnTo>
                  <a:lnTo>
                    <a:pt x="0" y="0"/>
                  </a:lnTo>
                  <a:lnTo>
                    <a:pt x="0" y="2490216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26385" y="3303270"/>
              <a:ext cx="1779905" cy="1194435"/>
            </a:xfrm>
            <a:custGeom>
              <a:avLst/>
              <a:gdLst/>
              <a:ahLst/>
              <a:cxnLst/>
              <a:rect l="l" t="t" r="r" b="b"/>
              <a:pathLst>
                <a:path w="1779904" h="1194435">
                  <a:moveTo>
                    <a:pt x="1044193" y="1194180"/>
                  </a:moveTo>
                  <a:lnTo>
                    <a:pt x="0" y="1194180"/>
                  </a:lnTo>
                </a:path>
                <a:path w="1779904" h="1194435">
                  <a:moveTo>
                    <a:pt x="1779524" y="0"/>
                  </a:moveTo>
                  <a:lnTo>
                    <a:pt x="34543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84320" y="3739896"/>
              <a:ext cx="259079" cy="3093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0415" y="4210811"/>
              <a:ext cx="259079" cy="3078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79747" y="3282695"/>
              <a:ext cx="260603" cy="3048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10483" y="3546347"/>
              <a:ext cx="254507" cy="2316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24200" y="4014216"/>
              <a:ext cx="256032" cy="24536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345941" y="3754373"/>
              <a:ext cx="762000" cy="475615"/>
            </a:xfrm>
            <a:custGeom>
              <a:avLst/>
              <a:gdLst/>
              <a:ahLst/>
              <a:cxnLst/>
              <a:rect l="l" t="t" r="r" b="b"/>
              <a:pathLst>
                <a:path w="762000" h="475614">
                  <a:moveTo>
                    <a:pt x="26416" y="475106"/>
                  </a:moveTo>
                  <a:lnTo>
                    <a:pt x="762000" y="475106"/>
                  </a:lnTo>
                </a:path>
                <a:path w="762000" h="475614">
                  <a:moveTo>
                    <a:pt x="0" y="0"/>
                  </a:moveTo>
                  <a:lnTo>
                    <a:pt x="741680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48483" y="3253739"/>
              <a:ext cx="92963" cy="712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61616" y="4459223"/>
              <a:ext cx="95503" cy="7124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300721" y="3237737"/>
              <a:ext cx="2080260" cy="1194435"/>
            </a:xfrm>
            <a:custGeom>
              <a:avLst/>
              <a:gdLst/>
              <a:ahLst/>
              <a:cxnLst/>
              <a:rect l="l" t="t" r="r" b="b"/>
              <a:pathLst>
                <a:path w="2080259" h="1194435">
                  <a:moveTo>
                    <a:pt x="962786" y="932180"/>
                  </a:moveTo>
                  <a:lnTo>
                    <a:pt x="1369059" y="932180"/>
                  </a:lnTo>
                </a:path>
                <a:path w="2080259" h="1194435">
                  <a:moveTo>
                    <a:pt x="0" y="450850"/>
                  </a:moveTo>
                  <a:lnTo>
                    <a:pt x="304673" y="450850"/>
                  </a:lnTo>
                </a:path>
                <a:path w="2080259" h="1194435">
                  <a:moveTo>
                    <a:pt x="0" y="932180"/>
                  </a:moveTo>
                  <a:lnTo>
                    <a:pt x="304673" y="932180"/>
                  </a:lnTo>
                </a:path>
                <a:path w="2080259" h="1194435">
                  <a:moveTo>
                    <a:pt x="1015619" y="450850"/>
                  </a:moveTo>
                  <a:lnTo>
                    <a:pt x="1320292" y="450850"/>
                  </a:lnTo>
                </a:path>
                <a:path w="2080259" h="1194435">
                  <a:moveTo>
                    <a:pt x="1035938" y="1194181"/>
                  </a:moveTo>
                  <a:lnTo>
                    <a:pt x="2079878" y="1194181"/>
                  </a:lnTo>
                </a:path>
                <a:path w="2080259" h="1194435">
                  <a:moveTo>
                    <a:pt x="300608" y="0"/>
                  </a:moveTo>
                  <a:lnTo>
                    <a:pt x="2045334" y="0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14031" y="3677411"/>
              <a:ext cx="257555" cy="30784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14031" y="4146803"/>
              <a:ext cx="257555" cy="3063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23176" y="3217164"/>
              <a:ext cx="260603" cy="3048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81643" y="3483864"/>
              <a:ext cx="254507" cy="2301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567928" y="3951732"/>
              <a:ext cx="254507" cy="24383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300721" y="3236214"/>
              <a:ext cx="1320165" cy="928369"/>
            </a:xfrm>
            <a:custGeom>
              <a:avLst/>
              <a:gdLst/>
              <a:ahLst/>
              <a:cxnLst/>
              <a:rect l="l" t="t" r="r" b="b"/>
              <a:pathLst>
                <a:path w="1320165" h="928370">
                  <a:moveTo>
                    <a:pt x="1033526" y="927988"/>
                  </a:moveTo>
                  <a:lnTo>
                    <a:pt x="298450" y="927988"/>
                  </a:lnTo>
                </a:path>
                <a:path w="1320165" h="928370">
                  <a:moveTo>
                    <a:pt x="1059942" y="452755"/>
                  </a:moveTo>
                  <a:lnTo>
                    <a:pt x="318770" y="452755"/>
                  </a:lnTo>
                </a:path>
                <a:path w="1320165" h="928370">
                  <a:moveTo>
                    <a:pt x="0" y="0"/>
                  </a:moveTo>
                  <a:lnTo>
                    <a:pt x="304546" y="0"/>
                  </a:lnTo>
                </a:path>
                <a:path w="1320165" h="928370">
                  <a:moveTo>
                    <a:pt x="1319783" y="745236"/>
                  </a:moveTo>
                  <a:lnTo>
                    <a:pt x="1015237" y="745236"/>
                  </a:lnTo>
                </a:path>
                <a:path w="1320165" h="928370">
                  <a:moveTo>
                    <a:pt x="1319783" y="284225"/>
                  </a:moveTo>
                  <a:lnTo>
                    <a:pt x="1015237" y="284225"/>
                  </a:lnTo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28544" y="2106167"/>
              <a:ext cx="1015365" cy="827405"/>
            </a:xfrm>
            <a:custGeom>
              <a:avLst/>
              <a:gdLst/>
              <a:ahLst/>
              <a:cxnLst/>
              <a:rect l="l" t="t" r="r" b="b"/>
              <a:pathLst>
                <a:path w="1015364" h="827405">
                  <a:moveTo>
                    <a:pt x="710819" y="0"/>
                  </a:moveTo>
                  <a:lnTo>
                    <a:pt x="710819" y="111506"/>
                  </a:lnTo>
                  <a:lnTo>
                    <a:pt x="583945" y="111506"/>
                  </a:lnTo>
                  <a:lnTo>
                    <a:pt x="504697" y="114681"/>
                  </a:lnTo>
                  <a:lnTo>
                    <a:pt x="428752" y="124079"/>
                  </a:lnTo>
                  <a:lnTo>
                    <a:pt x="356743" y="139319"/>
                  </a:lnTo>
                  <a:lnTo>
                    <a:pt x="289306" y="159893"/>
                  </a:lnTo>
                  <a:lnTo>
                    <a:pt x="227203" y="185293"/>
                  </a:lnTo>
                  <a:lnTo>
                    <a:pt x="171069" y="215265"/>
                  </a:lnTo>
                  <a:lnTo>
                    <a:pt x="121666" y="249301"/>
                  </a:lnTo>
                  <a:lnTo>
                    <a:pt x="79756" y="287020"/>
                  </a:lnTo>
                  <a:lnTo>
                    <a:pt x="45847" y="327914"/>
                  </a:lnTo>
                  <a:lnTo>
                    <a:pt x="5333" y="417703"/>
                  </a:lnTo>
                  <a:lnTo>
                    <a:pt x="0" y="465709"/>
                  </a:lnTo>
                  <a:lnTo>
                    <a:pt x="0" y="827405"/>
                  </a:lnTo>
                  <a:lnTo>
                    <a:pt x="304164" y="827405"/>
                  </a:lnTo>
                  <a:lnTo>
                    <a:pt x="304164" y="465709"/>
                  </a:lnTo>
                  <a:lnTo>
                    <a:pt x="318388" y="430403"/>
                  </a:lnTo>
                  <a:lnTo>
                    <a:pt x="358139" y="399796"/>
                  </a:lnTo>
                  <a:lnTo>
                    <a:pt x="418719" y="375666"/>
                  </a:lnTo>
                  <a:lnTo>
                    <a:pt x="495554" y="359918"/>
                  </a:lnTo>
                  <a:lnTo>
                    <a:pt x="583945" y="354203"/>
                  </a:lnTo>
                  <a:lnTo>
                    <a:pt x="710819" y="354203"/>
                  </a:lnTo>
                  <a:lnTo>
                    <a:pt x="710819" y="465709"/>
                  </a:lnTo>
                  <a:lnTo>
                    <a:pt x="1014983" y="232918"/>
                  </a:lnTo>
                  <a:lnTo>
                    <a:pt x="71081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28544" y="2106167"/>
              <a:ext cx="1015365" cy="827405"/>
            </a:xfrm>
            <a:custGeom>
              <a:avLst/>
              <a:gdLst/>
              <a:ahLst/>
              <a:cxnLst/>
              <a:rect l="l" t="t" r="r" b="b"/>
              <a:pathLst>
                <a:path w="1015364" h="827405">
                  <a:moveTo>
                    <a:pt x="1014983" y="232918"/>
                  </a:moveTo>
                  <a:lnTo>
                    <a:pt x="710819" y="0"/>
                  </a:lnTo>
                  <a:lnTo>
                    <a:pt x="710819" y="111506"/>
                  </a:lnTo>
                  <a:lnTo>
                    <a:pt x="583945" y="111506"/>
                  </a:lnTo>
                  <a:lnTo>
                    <a:pt x="504697" y="114681"/>
                  </a:lnTo>
                  <a:lnTo>
                    <a:pt x="428752" y="124079"/>
                  </a:lnTo>
                  <a:lnTo>
                    <a:pt x="356743" y="139319"/>
                  </a:lnTo>
                  <a:lnTo>
                    <a:pt x="289306" y="159893"/>
                  </a:lnTo>
                  <a:lnTo>
                    <a:pt x="227203" y="185293"/>
                  </a:lnTo>
                  <a:lnTo>
                    <a:pt x="171069" y="215265"/>
                  </a:lnTo>
                  <a:lnTo>
                    <a:pt x="121666" y="249301"/>
                  </a:lnTo>
                  <a:lnTo>
                    <a:pt x="79756" y="287020"/>
                  </a:lnTo>
                  <a:lnTo>
                    <a:pt x="45847" y="327914"/>
                  </a:lnTo>
                  <a:lnTo>
                    <a:pt x="5333" y="417703"/>
                  </a:lnTo>
                  <a:lnTo>
                    <a:pt x="0" y="465709"/>
                  </a:lnTo>
                  <a:lnTo>
                    <a:pt x="0" y="827405"/>
                  </a:lnTo>
                  <a:lnTo>
                    <a:pt x="304164" y="827405"/>
                  </a:lnTo>
                  <a:lnTo>
                    <a:pt x="304164" y="465709"/>
                  </a:lnTo>
                  <a:lnTo>
                    <a:pt x="318388" y="430403"/>
                  </a:lnTo>
                  <a:lnTo>
                    <a:pt x="358139" y="399796"/>
                  </a:lnTo>
                  <a:lnTo>
                    <a:pt x="418719" y="375666"/>
                  </a:lnTo>
                  <a:lnTo>
                    <a:pt x="495554" y="359918"/>
                  </a:lnTo>
                  <a:lnTo>
                    <a:pt x="583945" y="354203"/>
                  </a:lnTo>
                  <a:lnTo>
                    <a:pt x="710819" y="354203"/>
                  </a:lnTo>
                  <a:lnTo>
                    <a:pt x="710819" y="465709"/>
                  </a:lnTo>
                  <a:lnTo>
                    <a:pt x="1014983" y="2329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72628" y="2215895"/>
              <a:ext cx="998219" cy="876300"/>
            </a:xfrm>
            <a:custGeom>
              <a:avLst/>
              <a:gdLst/>
              <a:ahLst/>
              <a:cxnLst/>
              <a:rect l="l" t="t" r="r" b="b"/>
              <a:pathLst>
                <a:path w="998220" h="876300">
                  <a:moveTo>
                    <a:pt x="436245" y="0"/>
                  </a:moveTo>
                  <a:lnTo>
                    <a:pt x="0" y="0"/>
                  </a:lnTo>
                  <a:lnTo>
                    <a:pt x="0" y="262508"/>
                  </a:lnTo>
                  <a:lnTo>
                    <a:pt x="436245" y="262508"/>
                  </a:lnTo>
                  <a:lnTo>
                    <a:pt x="478663" y="274827"/>
                  </a:lnTo>
                  <a:lnTo>
                    <a:pt x="515620" y="308990"/>
                  </a:lnTo>
                  <a:lnTo>
                    <a:pt x="544702" y="361314"/>
                  </a:lnTo>
                  <a:lnTo>
                    <a:pt x="563752" y="427608"/>
                  </a:lnTo>
                  <a:lnTo>
                    <a:pt x="570611" y="503936"/>
                  </a:lnTo>
                  <a:lnTo>
                    <a:pt x="570611" y="613282"/>
                  </a:lnTo>
                  <a:lnTo>
                    <a:pt x="436245" y="613282"/>
                  </a:lnTo>
                  <a:lnTo>
                    <a:pt x="716915" y="875791"/>
                  </a:lnTo>
                  <a:lnTo>
                    <a:pt x="997712" y="613282"/>
                  </a:lnTo>
                  <a:lnTo>
                    <a:pt x="863219" y="613282"/>
                  </a:lnTo>
                  <a:lnTo>
                    <a:pt x="863219" y="503936"/>
                  </a:lnTo>
                  <a:lnTo>
                    <a:pt x="859408" y="435482"/>
                  </a:lnTo>
                  <a:lnTo>
                    <a:pt x="847978" y="369950"/>
                  </a:lnTo>
                  <a:lnTo>
                    <a:pt x="829691" y="307720"/>
                  </a:lnTo>
                  <a:lnTo>
                    <a:pt x="804926" y="249554"/>
                  </a:lnTo>
                  <a:lnTo>
                    <a:pt x="774192" y="195961"/>
                  </a:lnTo>
                  <a:lnTo>
                    <a:pt x="738124" y="147574"/>
                  </a:lnTo>
                  <a:lnTo>
                    <a:pt x="697102" y="105028"/>
                  </a:lnTo>
                  <a:lnTo>
                    <a:pt x="651637" y="68833"/>
                  </a:lnTo>
                  <a:lnTo>
                    <a:pt x="602361" y="39624"/>
                  </a:lnTo>
                  <a:lnTo>
                    <a:pt x="549655" y="18033"/>
                  </a:lnTo>
                  <a:lnTo>
                    <a:pt x="494156" y="4571"/>
                  </a:lnTo>
                  <a:lnTo>
                    <a:pt x="43624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72628" y="2215895"/>
              <a:ext cx="998219" cy="876300"/>
            </a:xfrm>
            <a:custGeom>
              <a:avLst/>
              <a:gdLst/>
              <a:ahLst/>
              <a:cxnLst/>
              <a:rect l="l" t="t" r="r" b="b"/>
              <a:pathLst>
                <a:path w="998220" h="876300">
                  <a:moveTo>
                    <a:pt x="716915" y="875791"/>
                  </a:moveTo>
                  <a:lnTo>
                    <a:pt x="997712" y="613282"/>
                  </a:lnTo>
                  <a:lnTo>
                    <a:pt x="863219" y="613282"/>
                  </a:lnTo>
                  <a:lnTo>
                    <a:pt x="863219" y="503936"/>
                  </a:lnTo>
                  <a:lnTo>
                    <a:pt x="859408" y="435482"/>
                  </a:lnTo>
                  <a:lnTo>
                    <a:pt x="847978" y="369950"/>
                  </a:lnTo>
                  <a:lnTo>
                    <a:pt x="829691" y="307720"/>
                  </a:lnTo>
                  <a:lnTo>
                    <a:pt x="804926" y="249554"/>
                  </a:lnTo>
                  <a:lnTo>
                    <a:pt x="774192" y="195961"/>
                  </a:lnTo>
                  <a:lnTo>
                    <a:pt x="738124" y="147574"/>
                  </a:lnTo>
                  <a:lnTo>
                    <a:pt x="697102" y="105028"/>
                  </a:lnTo>
                  <a:lnTo>
                    <a:pt x="651637" y="68833"/>
                  </a:lnTo>
                  <a:lnTo>
                    <a:pt x="602361" y="39624"/>
                  </a:lnTo>
                  <a:lnTo>
                    <a:pt x="549655" y="18033"/>
                  </a:lnTo>
                  <a:lnTo>
                    <a:pt x="494156" y="4571"/>
                  </a:lnTo>
                  <a:lnTo>
                    <a:pt x="436245" y="0"/>
                  </a:lnTo>
                  <a:lnTo>
                    <a:pt x="0" y="0"/>
                  </a:lnTo>
                  <a:lnTo>
                    <a:pt x="0" y="262508"/>
                  </a:lnTo>
                  <a:lnTo>
                    <a:pt x="436245" y="262508"/>
                  </a:lnTo>
                  <a:lnTo>
                    <a:pt x="478663" y="274827"/>
                  </a:lnTo>
                  <a:lnTo>
                    <a:pt x="515620" y="308990"/>
                  </a:lnTo>
                  <a:lnTo>
                    <a:pt x="544702" y="361314"/>
                  </a:lnTo>
                  <a:lnTo>
                    <a:pt x="563752" y="427608"/>
                  </a:lnTo>
                  <a:lnTo>
                    <a:pt x="570611" y="503936"/>
                  </a:lnTo>
                  <a:lnTo>
                    <a:pt x="570611" y="613282"/>
                  </a:lnTo>
                  <a:lnTo>
                    <a:pt x="436245" y="613282"/>
                  </a:lnTo>
                  <a:lnTo>
                    <a:pt x="716915" y="8757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932420" y="3084575"/>
              <a:ext cx="103505" cy="1430655"/>
            </a:xfrm>
            <a:custGeom>
              <a:avLst/>
              <a:gdLst/>
              <a:ahLst/>
              <a:cxnLst/>
              <a:rect l="l" t="t" r="r" b="b"/>
              <a:pathLst>
                <a:path w="103504" h="1430654">
                  <a:moveTo>
                    <a:pt x="103124" y="1327023"/>
                  </a:moveTo>
                  <a:lnTo>
                    <a:pt x="68783" y="1327023"/>
                  </a:lnTo>
                  <a:lnTo>
                    <a:pt x="68783" y="0"/>
                  </a:lnTo>
                  <a:lnTo>
                    <a:pt x="34417" y="0"/>
                  </a:lnTo>
                  <a:lnTo>
                    <a:pt x="34417" y="1327023"/>
                  </a:lnTo>
                  <a:lnTo>
                    <a:pt x="0" y="1327023"/>
                  </a:lnTo>
                  <a:lnTo>
                    <a:pt x="51562" y="1430655"/>
                  </a:lnTo>
                  <a:lnTo>
                    <a:pt x="94488" y="1344295"/>
                  </a:lnTo>
                  <a:lnTo>
                    <a:pt x="103124" y="13270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33716" y="4271772"/>
              <a:ext cx="871727" cy="105308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348728" y="3310127"/>
              <a:ext cx="104775" cy="1280160"/>
            </a:xfrm>
            <a:custGeom>
              <a:avLst/>
              <a:gdLst/>
              <a:ahLst/>
              <a:cxnLst/>
              <a:rect l="l" t="t" r="r" b="b"/>
              <a:pathLst>
                <a:path w="104775" h="1280160">
                  <a:moveTo>
                    <a:pt x="104648" y="103632"/>
                  </a:moveTo>
                  <a:lnTo>
                    <a:pt x="95885" y="86360"/>
                  </a:lnTo>
                  <a:lnTo>
                    <a:pt x="52324" y="0"/>
                  </a:lnTo>
                  <a:lnTo>
                    <a:pt x="0" y="103632"/>
                  </a:lnTo>
                  <a:lnTo>
                    <a:pt x="34925" y="103632"/>
                  </a:lnTo>
                  <a:lnTo>
                    <a:pt x="34925" y="1280160"/>
                  </a:lnTo>
                  <a:lnTo>
                    <a:pt x="69799" y="1280160"/>
                  </a:lnTo>
                  <a:lnTo>
                    <a:pt x="69799" y="103632"/>
                  </a:lnTo>
                  <a:lnTo>
                    <a:pt x="104648" y="103632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808214" y="3385566"/>
              <a:ext cx="0" cy="1205230"/>
            </a:xfrm>
            <a:custGeom>
              <a:avLst/>
              <a:gdLst/>
              <a:ahLst/>
              <a:cxnLst/>
              <a:rect l="l" t="t" r="r" b="b"/>
              <a:pathLst>
                <a:path h="1205229">
                  <a:moveTo>
                    <a:pt x="0" y="0"/>
                  </a:moveTo>
                  <a:lnTo>
                    <a:pt x="0" y="1204849"/>
                  </a:lnTo>
                </a:path>
              </a:pathLst>
            </a:custGeom>
            <a:ln w="25908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383780" y="4573523"/>
              <a:ext cx="440435" cy="10972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83780" y="3217164"/>
              <a:ext cx="440435" cy="24383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22719" y="3581399"/>
              <a:ext cx="256031" cy="47396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53200" y="3616452"/>
              <a:ext cx="612648" cy="720851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699008" y="1715516"/>
            <a:ext cx="95142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8087359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combinación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ambas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corrientes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resulta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presencia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flujo</a:t>
            </a:r>
            <a:r>
              <a:rPr sz="2000" dirty="0">
                <a:latin typeface="Arial"/>
                <a:cs typeface="Arial"/>
              </a:rPr>
              <a:t>	entre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ambos</a:t>
            </a:r>
            <a:endParaRPr sz="2000">
              <a:latin typeface="Arial"/>
              <a:cs typeface="Arial"/>
            </a:endParaRPr>
          </a:p>
          <a:p>
            <a:pPr marR="1731645" algn="ctr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devanados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60616" y="3407790"/>
            <a:ext cx="1753235" cy="15703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</a:pPr>
            <a:r>
              <a:rPr sz="3700" spc="-25" dirty="0">
                <a:solidFill>
                  <a:srgbClr val="009900"/>
                </a:solidFill>
                <a:latin typeface="Symbol"/>
                <a:cs typeface="Symbol"/>
              </a:rPr>
              <a:t></a:t>
            </a:r>
            <a:r>
              <a:rPr sz="3675" spc="-37" baseline="-17006" dirty="0">
                <a:solidFill>
                  <a:srgbClr val="009900"/>
                </a:solidFill>
                <a:latin typeface="Arial"/>
                <a:cs typeface="Arial"/>
              </a:rPr>
              <a:t>L</a:t>
            </a:r>
            <a:endParaRPr sz="3675" baseline="-17006">
              <a:latin typeface="Arial"/>
              <a:cs typeface="Arial"/>
            </a:endParaRPr>
          </a:p>
          <a:p>
            <a:pPr marR="17780" algn="r">
              <a:lnSpc>
                <a:spcPct val="100000"/>
              </a:lnSpc>
              <a:spcBef>
                <a:spcPts val="3244"/>
              </a:spcBef>
            </a:pPr>
            <a:r>
              <a:rPr sz="3700" spc="15" dirty="0">
                <a:solidFill>
                  <a:srgbClr val="1F477B"/>
                </a:solidFill>
                <a:latin typeface="Symbol"/>
                <a:cs typeface="Symbol"/>
              </a:rPr>
              <a:t>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70633" y="5409082"/>
            <a:ext cx="8315959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El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área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dispersión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flujo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incluye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espacio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entre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cada</a:t>
            </a:r>
            <a:endParaRPr sz="2000">
              <a:latin typeface="Arial"/>
              <a:cs typeface="Arial"/>
            </a:endParaRPr>
          </a:p>
          <a:p>
            <a:pPr marL="226250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devanado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entre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tanque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3881373" y="998296"/>
            <a:ext cx="38715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DISPERSIÓN</a:t>
            </a:r>
            <a:r>
              <a:rPr sz="3200" spc="-110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DEL</a:t>
            </a:r>
            <a:r>
              <a:rPr sz="3200" spc="-12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FLUJO</a:t>
            </a:r>
            <a:endParaRPr sz="3200"/>
          </a:p>
        </p:txBody>
      </p:sp>
      <p:sp>
        <p:nvSpPr>
          <p:cNvPr id="47" name="Rectángulo 46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8" name="Rectángulo 47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" name="Rectángulo 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28844" y="5349240"/>
              <a:ext cx="1539240" cy="0"/>
            </a:xfrm>
            <a:custGeom>
              <a:avLst/>
              <a:gdLst/>
              <a:ahLst/>
              <a:cxnLst/>
              <a:rect l="l" t="t" r="r" b="b"/>
              <a:pathLst>
                <a:path w="1539240">
                  <a:moveTo>
                    <a:pt x="0" y="0"/>
                  </a:moveTo>
                  <a:lnTo>
                    <a:pt x="15391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67855" y="2653283"/>
              <a:ext cx="0" cy="3113405"/>
            </a:xfrm>
            <a:custGeom>
              <a:avLst/>
              <a:gdLst/>
              <a:ahLst/>
              <a:cxnLst/>
              <a:rect l="l" t="t" r="r" b="b"/>
              <a:pathLst>
                <a:path h="3113404">
                  <a:moveTo>
                    <a:pt x="0" y="0"/>
                  </a:moveTo>
                  <a:lnTo>
                    <a:pt x="0" y="311336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28615" y="2735580"/>
              <a:ext cx="1540510" cy="2852420"/>
            </a:xfrm>
            <a:custGeom>
              <a:avLst/>
              <a:gdLst/>
              <a:ahLst/>
              <a:cxnLst/>
              <a:rect l="l" t="t" r="r" b="b"/>
              <a:pathLst>
                <a:path w="1540510" h="2852420">
                  <a:moveTo>
                    <a:pt x="0" y="0"/>
                  </a:moveTo>
                  <a:lnTo>
                    <a:pt x="1540129" y="2032"/>
                  </a:lnTo>
                </a:path>
                <a:path w="1540510" h="2852420">
                  <a:moveTo>
                    <a:pt x="0" y="2850261"/>
                  </a:moveTo>
                  <a:lnTo>
                    <a:pt x="1540129" y="2852293"/>
                  </a:lnTo>
                </a:path>
                <a:path w="1540510" h="2852420">
                  <a:moveTo>
                    <a:pt x="325120" y="2150872"/>
                  </a:moveTo>
                  <a:lnTo>
                    <a:pt x="308356" y="2169287"/>
                  </a:lnTo>
                  <a:lnTo>
                    <a:pt x="300736" y="2184146"/>
                  </a:lnTo>
                  <a:lnTo>
                    <a:pt x="308356" y="2213610"/>
                  </a:lnTo>
                  <a:lnTo>
                    <a:pt x="312928" y="2232025"/>
                  </a:lnTo>
                  <a:lnTo>
                    <a:pt x="325120" y="2252345"/>
                  </a:lnTo>
                  <a:lnTo>
                    <a:pt x="329692" y="2261489"/>
                  </a:lnTo>
                  <a:lnTo>
                    <a:pt x="337312" y="2276221"/>
                  </a:lnTo>
                  <a:lnTo>
                    <a:pt x="329692" y="2305685"/>
                  </a:lnTo>
                  <a:lnTo>
                    <a:pt x="325120" y="2329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7091" y="2918460"/>
              <a:ext cx="975360" cy="24947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28615" y="2918460"/>
              <a:ext cx="1540510" cy="2490470"/>
            </a:xfrm>
            <a:custGeom>
              <a:avLst/>
              <a:gdLst/>
              <a:ahLst/>
              <a:cxnLst/>
              <a:rect l="l" t="t" r="r" b="b"/>
              <a:pathLst>
                <a:path w="1540510" h="2490470">
                  <a:moveTo>
                    <a:pt x="0" y="0"/>
                  </a:moveTo>
                  <a:lnTo>
                    <a:pt x="1540129" y="0"/>
                  </a:lnTo>
                </a:path>
                <a:path w="1540510" h="2490470">
                  <a:moveTo>
                    <a:pt x="1119505" y="0"/>
                  </a:moveTo>
                  <a:lnTo>
                    <a:pt x="1121537" y="24902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8591" y="3093720"/>
              <a:ext cx="390143" cy="21716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499353" y="3094482"/>
              <a:ext cx="391795" cy="2172970"/>
            </a:xfrm>
            <a:custGeom>
              <a:avLst/>
              <a:gdLst/>
              <a:ahLst/>
              <a:cxnLst/>
              <a:rect l="l" t="t" r="r" b="b"/>
              <a:pathLst>
                <a:path w="391795" h="2172970">
                  <a:moveTo>
                    <a:pt x="0" y="2172843"/>
                  </a:moveTo>
                  <a:lnTo>
                    <a:pt x="391502" y="2172843"/>
                  </a:lnTo>
                  <a:lnTo>
                    <a:pt x="391502" y="0"/>
                  </a:lnTo>
                  <a:lnTo>
                    <a:pt x="0" y="0"/>
                  </a:lnTo>
                  <a:lnTo>
                    <a:pt x="0" y="2172843"/>
                  </a:lnTo>
                  <a:close/>
                </a:path>
              </a:pathLst>
            </a:custGeom>
            <a:ln w="3810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8615" y="3093720"/>
              <a:ext cx="417575" cy="21716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29378" y="3094482"/>
              <a:ext cx="419100" cy="2172970"/>
            </a:xfrm>
            <a:custGeom>
              <a:avLst/>
              <a:gdLst/>
              <a:ahLst/>
              <a:cxnLst/>
              <a:rect l="l" t="t" r="r" b="b"/>
              <a:pathLst>
                <a:path w="419100" h="2172970">
                  <a:moveTo>
                    <a:pt x="0" y="2172843"/>
                  </a:moveTo>
                  <a:lnTo>
                    <a:pt x="418591" y="2172843"/>
                  </a:lnTo>
                  <a:lnTo>
                    <a:pt x="418591" y="0"/>
                  </a:lnTo>
                  <a:lnTo>
                    <a:pt x="0" y="0"/>
                  </a:lnTo>
                  <a:lnTo>
                    <a:pt x="0" y="217284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27320" y="4896611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0" y="0"/>
                  </a:moveTo>
                  <a:lnTo>
                    <a:pt x="83807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6744" y="3343274"/>
              <a:ext cx="148716" cy="9271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16552" y="3343783"/>
              <a:ext cx="608965" cy="36195"/>
            </a:xfrm>
            <a:custGeom>
              <a:avLst/>
              <a:gdLst/>
              <a:ahLst/>
              <a:cxnLst/>
              <a:rect l="l" t="t" r="r" b="b"/>
              <a:pathLst>
                <a:path w="608964" h="36195">
                  <a:moveTo>
                    <a:pt x="582295" y="0"/>
                  </a:moveTo>
                  <a:lnTo>
                    <a:pt x="0" y="5206"/>
                  </a:lnTo>
                  <a:lnTo>
                    <a:pt x="381" y="35687"/>
                  </a:lnTo>
                  <a:lnTo>
                    <a:pt x="582295" y="30479"/>
                  </a:lnTo>
                  <a:lnTo>
                    <a:pt x="608457" y="14858"/>
                  </a:lnTo>
                  <a:lnTo>
                    <a:pt x="5822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35728" y="3282695"/>
              <a:ext cx="123571" cy="915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4439" y="4192904"/>
              <a:ext cx="123062" cy="767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74464" y="4177665"/>
              <a:ext cx="1158875" cy="30480"/>
            </a:xfrm>
            <a:custGeom>
              <a:avLst/>
              <a:gdLst/>
              <a:ahLst/>
              <a:cxnLst/>
              <a:rect l="l" t="t" r="r" b="b"/>
              <a:pathLst>
                <a:path w="1158875" h="30479">
                  <a:moveTo>
                    <a:pt x="1132459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132459" y="30480"/>
                  </a:lnTo>
                  <a:lnTo>
                    <a:pt x="1158621" y="15240"/>
                  </a:lnTo>
                  <a:lnTo>
                    <a:pt x="1132459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44439" y="4116323"/>
              <a:ext cx="149225" cy="918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14644" y="2696845"/>
              <a:ext cx="153288" cy="14947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975984" y="2375915"/>
              <a:ext cx="30480" cy="410209"/>
            </a:xfrm>
            <a:custGeom>
              <a:avLst/>
              <a:gdLst/>
              <a:ahLst/>
              <a:cxnLst/>
              <a:rect l="l" t="t" r="r" b="b"/>
              <a:pathLst>
                <a:path w="30479" h="410210">
                  <a:moveTo>
                    <a:pt x="30479" y="0"/>
                  </a:moveTo>
                  <a:lnTo>
                    <a:pt x="0" y="0"/>
                  </a:lnTo>
                  <a:lnTo>
                    <a:pt x="0" y="383539"/>
                  </a:lnTo>
                  <a:lnTo>
                    <a:pt x="15239" y="409701"/>
                  </a:lnTo>
                  <a:lnTo>
                    <a:pt x="30479" y="383539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F79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41819" y="3022092"/>
              <a:ext cx="251459" cy="1996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941819" y="3022142"/>
              <a:ext cx="252729" cy="200660"/>
            </a:xfrm>
            <a:custGeom>
              <a:avLst/>
              <a:gdLst/>
              <a:ahLst/>
              <a:cxnLst/>
              <a:rect l="l" t="t" r="r" b="b"/>
              <a:pathLst>
                <a:path w="252729" h="200660">
                  <a:moveTo>
                    <a:pt x="0" y="200482"/>
                  </a:moveTo>
                  <a:lnTo>
                    <a:pt x="252641" y="200482"/>
                  </a:lnTo>
                  <a:lnTo>
                    <a:pt x="252641" y="0"/>
                  </a:lnTo>
                  <a:lnTo>
                    <a:pt x="0" y="0"/>
                  </a:lnTo>
                  <a:lnTo>
                    <a:pt x="0" y="2004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153025" y="5951626"/>
            <a:ext cx="1282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Yugo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inferior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503164" y="3834384"/>
            <a:ext cx="1473835" cy="2131060"/>
            <a:chOff x="5503164" y="3834384"/>
            <a:chExt cx="1473835" cy="213106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03164" y="5664708"/>
              <a:ext cx="153924" cy="30022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91072" y="3834384"/>
              <a:ext cx="149351" cy="15328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329045" y="3895725"/>
              <a:ext cx="647700" cy="30480"/>
            </a:xfrm>
            <a:custGeom>
              <a:avLst/>
              <a:gdLst/>
              <a:ahLst/>
              <a:cxnLst/>
              <a:rect l="l" t="t" r="r" b="b"/>
              <a:pathLst>
                <a:path w="647700" h="30479">
                  <a:moveTo>
                    <a:pt x="45339" y="2032"/>
                  </a:moveTo>
                  <a:lnTo>
                    <a:pt x="0" y="2032"/>
                  </a:lnTo>
                  <a:lnTo>
                    <a:pt x="0" y="28448"/>
                  </a:lnTo>
                  <a:lnTo>
                    <a:pt x="45339" y="28448"/>
                  </a:lnTo>
                  <a:lnTo>
                    <a:pt x="22733" y="15240"/>
                  </a:lnTo>
                  <a:lnTo>
                    <a:pt x="45339" y="2032"/>
                  </a:lnTo>
                  <a:close/>
                </a:path>
                <a:path w="647700" h="30479">
                  <a:moveTo>
                    <a:pt x="647700" y="0"/>
                  </a:moveTo>
                  <a:lnTo>
                    <a:pt x="48895" y="0"/>
                  </a:lnTo>
                  <a:lnTo>
                    <a:pt x="22733" y="15240"/>
                  </a:lnTo>
                  <a:lnTo>
                    <a:pt x="48895" y="30480"/>
                  </a:lnTo>
                  <a:lnTo>
                    <a:pt x="647700" y="30480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79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172057" y="1219326"/>
            <a:ext cx="9307830" cy="3438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trayectoria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dispersión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flujo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magnético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incluye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espacio</a:t>
            </a:r>
            <a:endParaRPr sz="20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inmediato.</a:t>
            </a:r>
            <a:endParaRPr sz="2000">
              <a:latin typeface="Arial"/>
              <a:cs typeface="Arial"/>
            </a:endParaRPr>
          </a:p>
          <a:p>
            <a:pPr marL="11430" algn="ctr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Al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medir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área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detectan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deformaciones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devanados.</a:t>
            </a:r>
            <a:endParaRPr sz="2000">
              <a:latin typeface="Arial"/>
              <a:cs typeface="Arial"/>
            </a:endParaRPr>
          </a:p>
          <a:p>
            <a:pPr marL="424180" algn="ctr">
              <a:lnSpc>
                <a:spcPct val="100000"/>
              </a:lnSpc>
              <a:spcBef>
                <a:spcPts val="1710"/>
              </a:spcBef>
            </a:pPr>
            <a:r>
              <a:rPr sz="1800" spc="-45" dirty="0">
                <a:latin typeface="Arial"/>
                <a:cs typeface="Arial"/>
              </a:rPr>
              <a:t>Yugo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superior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Arial"/>
              <a:cs typeface="Arial"/>
            </a:endParaRPr>
          </a:p>
          <a:p>
            <a:pPr marL="6194425">
              <a:lnSpc>
                <a:spcPts val="2080"/>
              </a:lnSpc>
            </a:pPr>
            <a:r>
              <a:rPr sz="1800" dirty="0">
                <a:latin typeface="Arial"/>
                <a:cs typeface="Arial"/>
              </a:rPr>
              <a:t>Canal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dispersión</a:t>
            </a:r>
            <a:endParaRPr sz="1800">
              <a:latin typeface="Arial"/>
              <a:cs typeface="Arial"/>
            </a:endParaRPr>
          </a:p>
          <a:p>
            <a:pPr marL="1452880">
              <a:lnSpc>
                <a:spcPts val="2080"/>
              </a:lnSpc>
            </a:pPr>
            <a:r>
              <a:rPr sz="1800" dirty="0">
                <a:latin typeface="Arial"/>
                <a:cs typeface="Arial"/>
              </a:rPr>
              <a:t>Devanado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externo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5976620">
              <a:lnSpc>
                <a:spcPts val="2130"/>
              </a:lnSpc>
            </a:pPr>
            <a:r>
              <a:rPr sz="1800" spc="-10" dirty="0">
                <a:latin typeface="Arial"/>
                <a:cs typeface="Arial"/>
              </a:rPr>
              <a:t>Núcleo</a:t>
            </a:r>
            <a:endParaRPr sz="1800">
              <a:latin typeface="Arial"/>
              <a:cs typeface="Arial"/>
            </a:endParaRPr>
          </a:p>
          <a:p>
            <a:pPr marL="1473835">
              <a:lnSpc>
                <a:spcPts val="2130"/>
              </a:lnSpc>
            </a:pPr>
            <a:r>
              <a:rPr sz="1800" dirty="0">
                <a:latin typeface="Arial"/>
                <a:cs typeface="Arial"/>
              </a:rPr>
              <a:t>Devanado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interno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3892677" y="549656"/>
            <a:ext cx="38176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CANAL</a:t>
            </a:r>
            <a:r>
              <a:rPr sz="3200" spc="-35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DE</a:t>
            </a:r>
            <a:r>
              <a:rPr sz="3200" spc="-14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DISPERSIÓN</a:t>
            </a:r>
            <a:endParaRPr sz="3200"/>
          </a:p>
        </p:txBody>
      </p:sp>
      <p:sp>
        <p:nvSpPr>
          <p:cNvPr id="31" name="Rectángulo 30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Rectángulo 31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Rectángulo 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sp>
          <p:nvSpPr>
            <p:cNvPr id="3" name="object 3"/>
            <p:cNvSpPr/>
            <p:nvPr/>
          </p:nvSpPr>
          <p:spPr>
            <a:xfrm>
              <a:off x="1921764" y="3811523"/>
              <a:ext cx="1775460" cy="876300"/>
            </a:xfrm>
            <a:custGeom>
              <a:avLst/>
              <a:gdLst/>
              <a:ahLst/>
              <a:cxnLst/>
              <a:rect l="l" t="t" r="r" b="b"/>
              <a:pathLst>
                <a:path w="1775460" h="876300">
                  <a:moveTo>
                    <a:pt x="1775460" y="0"/>
                  </a:moveTo>
                  <a:lnTo>
                    <a:pt x="0" y="0"/>
                  </a:lnTo>
                  <a:lnTo>
                    <a:pt x="0" y="876045"/>
                  </a:lnTo>
                  <a:lnTo>
                    <a:pt x="1775460" y="876045"/>
                  </a:lnTo>
                  <a:lnTo>
                    <a:pt x="177546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21764" y="3811523"/>
              <a:ext cx="1775460" cy="876300"/>
            </a:xfrm>
            <a:custGeom>
              <a:avLst/>
              <a:gdLst/>
              <a:ahLst/>
              <a:cxnLst/>
              <a:rect l="l" t="t" r="r" b="b"/>
              <a:pathLst>
                <a:path w="1775460" h="876300">
                  <a:moveTo>
                    <a:pt x="0" y="876045"/>
                  </a:moveTo>
                  <a:lnTo>
                    <a:pt x="1775460" y="876045"/>
                  </a:lnTo>
                  <a:lnTo>
                    <a:pt x="1775460" y="0"/>
                  </a:lnTo>
                  <a:lnTo>
                    <a:pt x="0" y="0"/>
                  </a:lnTo>
                  <a:lnTo>
                    <a:pt x="0" y="87604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78735" y="4986020"/>
            <a:ext cx="18484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Perdidas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del</a:t>
            </a:r>
            <a:endParaRPr sz="1800">
              <a:latin typeface="Arial"/>
              <a:cs typeface="Arial"/>
            </a:endParaRPr>
          </a:p>
          <a:p>
            <a:pPr marL="51689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dieléctrico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51689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Capacitancia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96705" y="2718816"/>
            <a:ext cx="8133715" cy="1979930"/>
            <a:chOff x="2596705" y="2718816"/>
            <a:chExt cx="8133715" cy="1979930"/>
          </a:xfrm>
        </p:grpSpPr>
        <p:sp>
          <p:nvSpPr>
            <p:cNvPr id="7" name="object 7"/>
            <p:cNvSpPr/>
            <p:nvPr/>
          </p:nvSpPr>
          <p:spPr>
            <a:xfrm>
              <a:off x="2601467" y="2862072"/>
              <a:ext cx="7037705" cy="879475"/>
            </a:xfrm>
            <a:custGeom>
              <a:avLst/>
              <a:gdLst/>
              <a:ahLst/>
              <a:cxnLst/>
              <a:rect l="l" t="t" r="r" b="b"/>
              <a:pathLst>
                <a:path w="7037705" h="879475">
                  <a:moveTo>
                    <a:pt x="7037324" y="0"/>
                  </a:moveTo>
                  <a:lnTo>
                    <a:pt x="0" y="0"/>
                  </a:lnTo>
                  <a:lnTo>
                    <a:pt x="0" y="878966"/>
                  </a:lnTo>
                  <a:lnTo>
                    <a:pt x="7037324" y="878966"/>
                  </a:lnTo>
                  <a:lnTo>
                    <a:pt x="703732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01467" y="2862072"/>
              <a:ext cx="7037705" cy="879475"/>
            </a:xfrm>
            <a:custGeom>
              <a:avLst/>
              <a:gdLst/>
              <a:ahLst/>
              <a:cxnLst/>
              <a:rect l="l" t="t" r="r" b="b"/>
              <a:pathLst>
                <a:path w="7037705" h="879475">
                  <a:moveTo>
                    <a:pt x="0" y="878966"/>
                  </a:moveTo>
                  <a:lnTo>
                    <a:pt x="7037324" y="878966"/>
                  </a:lnTo>
                  <a:lnTo>
                    <a:pt x="7037324" y="0"/>
                  </a:lnTo>
                  <a:lnTo>
                    <a:pt x="0" y="0"/>
                  </a:lnTo>
                  <a:lnTo>
                    <a:pt x="0" y="87896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7773" y="2957576"/>
              <a:ext cx="103124" cy="1163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50463" y="2718816"/>
              <a:ext cx="144145" cy="318770"/>
            </a:xfrm>
            <a:custGeom>
              <a:avLst/>
              <a:gdLst/>
              <a:ahLst/>
              <a:cxnLst/>
              <a:rect l="l" t="t" r="r" b="b"/>
              <a:pathLst>
                <a:path w="144144" h="318769">
                  <a:moveTo>
                    <a:pt x="18161" y="0"/>
                  </a:moveTo>
                  <a:lnTo>
                    <a:pt x="0" y="7620"/>
                  </a:lnTo>
                  <a:lnTo>
                    <a:pt x="125349" y="306959"/>
                  </a:lnTo>
                  <a:lnTo>
                    <a:pt x="141097" y="318770"/>
                  </a:lnTo>
                  <a:lnTo>
                    <a:pt x="143637" y="299338"/>
                  </a:lnTo>
                  <a:lnTo>
                    <a:pt x="181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32275" y="3445764"/>
              <a:ext cx="4858385" cy="150495"/>
            </a:xfrm>
            <a:custGeom>
              <a:avLst/>
              <a:gdLst/>
              <a:ahLst/>
              <a:cxnLst/>
              <a:rect l="l" t="t" r="r" b="b"/>
              <a:pathLst>
                <a:path w="4858384" h="150495">
                  <a:moveTo>
                    <a:pt x="0" y="69087"/>
                  </a:moveTo>
                  <a:lnTo>
                    <a:pt x="94487" y="10795"/>
                  </a:lnTo>
                </a:path>
                <a:path w="4858384" h="150495">
                  <a:moveTo>
                    <a:pt x="47244" y="10795"/>
                  </a:moveTo>
                  <a:lnTo>
                    <a:pt x="188975" y="133476"/>
                  </a:lnTo>
                </a:path>
                <a:path w="4858384" h="150495">
                  <a:moveTo>
                    <a:pt x="163068" y="144272"/>
                  </a:moveTo>
                  <a:lnTo>
                    <a:pt x="356615" y="6096"/>
                  </a:lnTo>
                </a:path>
                <a:path w="4858384" h="150495">
                  <a:moveTo>
                    <a:pt x="313944" y="6096"/>
                  </a:moveTo>
                  <a:lnTo>
                    <a:pt x="509015" y="150368"/>
                  </a:lnTo>
                </a:path>
                <a:path w="4858384" h="150495">
                  <a:moveTo>
                    <a:pt x="461772" y="150368"/>
                  </a:moveTo>
                  <a:lnTo>
                    <a:pt x="653669" y="4572"/>
                  </a:lnTo>
                </a:path>
                <a:path w="4858384" h="150495">
                  <a:moveTo>
                    <a:pt x="606425" y="9144"/>
                  </a:moveTo>
                  <a:lnTo>
                    <a:pt x="714628" y="79756"/>
                  </a:lnTo>
                </a:path>
                <a:path w="4858384" h="150495">
                  <a:moveTo>
                    <a:pt x="4144899" y="64388"/>
                  </a:moveTo>
                  <a:lnTo>
                    <a:pt x="4239387" y="6096"/>
                  </a:lnTo>
                </a:path>
                <a:path w="4858384" h="150495">
                  <a:moveTo>
                    <a:pt x="4190619" y="6096"/>
                  </a:moveTo>
                  <a:lnTo>
                    <a:pt x="4333748" y="128905"/>
                  </a:lnTo>
                </a:path>
                <a:path w="4858384" h="150495">
                  <a:moveTo>
                    <a:pt x="4307840" y="139573"/>
                  </a:moveTo>
                  <a:lnTo>
                    <a:pt x="4501388" y="1524"/>
                  </a:lnTo>
                </a:path>
                <a:path w="4858384" h="150495">
                  <a:moveTo>
                    <a:pt x="4457192" y="1524"/>
                  </a:moveTo>
                  <a:lnTo>
                    <a:pt x="4653788" y="145796"/>
                  </a:lnTo>
                </a:path>
                <a:path w="4858384" h="150495">
                  <a:moveTo>
                    <a:pt x="4605020" y="145796"/>
                  </a:moveTo>
                  <a:lnTo>
                    <a:pt x="4798568" y="0"/>
                  </a:lnTo>
                </a:path>
                <a:path w="4858384" h="150495">
                  <a:moveTo>
                    <a:pt x="4751324" y="6096"/>
                  </a:moveTo>
                  <a:lnTo>
                    <a:pt x="4858004" y="75184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02351" y="3825240"/>
              <a:ext cx="2072639" cy="861060"/>
            </a:xfrm>
            <a:custGeom>
              <a:avLst/>
              <a:gdLst/>
              <a:ahLst/>
              <a:cxnLst/>
              <a:rect l="l" t="t" r="r" b="b"/>
              <a:pathLst>
                <a:path w="2072640" h="861060">
                  <a:moveTo>
                    <a:pt x="2072640" y="0"/>
                  </a:moveTo>
                  <a:lnTo>
                    <a:pt x="0" y="0"/>
                  </a:lnTo>
                  <a:lnTo>
                    <a:pt x="0" y="861060"/>
                  </a:lnTo>
                  <a:lnTo>
                    <a:pt x="2072640" y="861060"/>
                  </a:lnTo>
                  <a:lnTo>
                    <a:pt x="207264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02351" y="3825240"/>
              <a:ext cx="2072639" cy="861060"/>
            </a:xfrm>
            <a:custGeom>
              <a:avLst/>
              <a:gdLst/>
              <a:ahLst/>
              <a:cxnLst/>
              <a:rect l="l" t="t" r="r" b="b"/>
              <a:pathLst>
                <a:path w="2072640" h="861060">
                  <a:moveTo>
                    <a:pt x="0" y="861060"/>
                  </a:moveTo>
                  <a:lnTo>
                    <a:pt x="2072640" y="861060"/>
                  </a:lnTo>
                  <a:lnTo>
                    <a:pt x="2072640" y="0"/>
                  </a:lnTo>
                  <a:lnTo>
                    <a:pt x="0" y="0"/>
                  </a:lnTo>
                  <a:lnTo>
                    <a:pt x="0" y="8610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88685" y="3896105"/>
              <a:ext cx="463550" cy="629285"/>
            </a:xfrm>
            <a:custGeom>
              <a:avLst/>
              <a:gdLst/>
              <a:ahLst/>
              <a:cxnLst/>
              <a:rect l="l" t="t" r="r" b="b"/>
              <a:pathLst>
                <a:path w="463550" h="629285">
                  <a:moveTo>
                    <a:pt x="4572" y="555752"/>
                  </a:moveTo>
                  <a:lnTo>
                    <a:pt x="4572" y="628904"/>
                  </a:lnTo>
                </a:path>
                <a:path w="463550" h="629285">
                  <a:moveTo>
                    <a:pt x="459993" y="0"/>
                  </a:moveTo>
                  <a:lnTo>
                    <a:pt x="459993" y="71628"/>
                  </a:lnTo>
                </a:path>
                <a:path w="463550" h="629285">
                  <a:moveTo>
                    <a:pt x="0" y="561848"/>
                  </a:moveTo>
                  <a:lnTo>
                    <a:pt x="463041" y="62484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41847" y="3918204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0"/>
                  </a:moveTo>
                  <a:lnTo>
                    <a:pt x="0" y="58547"/>
                  </a:lnTo>
                  <a:lnTo>
                    <a:pt x="31368" y="63119"/>
                  </a:lnTo>
                  <a:lnTo>
                    <a:pt x="57023" y="75692"/>
                  </a:lnTo>
                  <a:lnTo>
                    <a:pt x="74294" y="94234"/>
                  </a:lnTo>
                  <a:lnTo>
                    <a:pt x="80644" y="117094"/>
                  </a:lnTo>
                  <a:lnTo>
                    <a:pt x="74294" y="139827"/>
                  </a:lnTo>
                  <a:lnTo>
                    <a:pt x="57023" y="158496"/>
                  </a:lnTo>
                  <a:lnTo>
                    <a:pt x="31368" y="171069"/>
                  </a:lnTo>
                  <a:lnTo>
                    <a:pt x="0" y="175641"/>
                  </a:lnTo>
                  <a:lnTo>
                    <a:pt x="0" y="234188"/>
                  </a:lnTo>
                  <a:lnTo>
                    <a:pt x="50926" y="228219"/>
                  </a:lnTo>
                  <a:lnTo>
                    <a:pt x="95250" y="211582"/>
                  </a:lnTo>
                  <a:lnTo>
                    <a:pt x="130175" y="186309"/>
                  </a:lnTo>
                  <a:lnTo>
                    <a:pt x="153035" y="154051"/>
                  </a:lnTo>
                  <a:lnTo>
                    <a:pt x="161289" y="117094"/>
                  </a:lnTo>
                  <a:lnTo>
                    <a:pt x="153035" y="80137"/>
                  </a:lnTo>
                  <a:lnTo>
                    <a:pt x="130175" y="47879"/>
                  </a:lnTo>
                  <a:lnTo>
                    <a:pt x="95250" y="22606"/>
                  </a:lnTo>
                  <a:lnTo>
                    <a:pt x="50926" y="5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41847" y="3918204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58547"/>
                  </a:moveTo>
                  <a:lnTo>
                    <a:pt x="31368" y="63119"/>
                  </a:lnTo>
                  <a:lnTo>
                    <a:pt x="57023" y="75692"/>
                  </a:lnTo>
                  <a:lnTo>
                    <a:pt x="74294" y="94234"/>
                  </a:lnTo>
                  <a:lnTo>
                    <a:pt x="80644" y="117094"/>
                  </a:lnTo>
                  <a:lnTo>
                    <a:pt x="74294" y="139827"/>
                  </a:lnTo>
                  <a:lnTo>
                    <a:pt x="57023" y="158496"/>
                  </a:lnTo>
                  <a:lnTo>
                    <a:pt x="31368" y="171069"/>
                  </a:lnTo>
                  <a:lnTo>
                    <a:pt x="0" y="175641"/>
                  </a:lnTo>
                  <a:lnTo>
                    <a:pt x="0" y="234188"/>
                  </a:lnTo>
                  <a:lnTo>
                    <a:pt x="50926" y="228219"/>
                  </a:lnTo>
                  <a:lnTo>
                    <a:pt x="95250" y="211582"/>
                  </a:lnTo>
                  <a:lnTo>
                    <a:pt x="130175" y="186309"/>
                  </a:lnTo>
                  <a:lnTo>
                    <a:pt x="153035" y="154051"/>
                  </a:lnTo>
                  <a:lnTo>
                    <a:pt x="161289" y="117094"/>
                  </a:lnTo>
                  <a:lnTo>
                    <a:pt x="153035" y="80137"/>
                  </a:lnTo>
                  <a:lnTo>
                    <a:pt x="130175" y="47879"/>
                  </a:lnTo>
                  <a:lnTo>
                    <a:pt x="95250" y="22606"/>
                  </a:lnTo>
                  <a:lnTo>
                    <a:pt x="50926" y="5969"/>
                  </a:lnTo>
                  <a:lnTo>
                    <a:pt x="0" y="0"/>
                  </a:lnTo>
                  <a:lnTo>
                    <a:pt x="0" y="5854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41847" y="4134612"/>
              <a:ext cx="161290" cy="233045"/>
            </a:xfrm>
            <a:custGeom>
              <a:avLst/>
              <a:gdLst/>
              <a:ahLst/>
              <a:cxnLst/>
              <a:rect l="l" t="t" r="r" b="b"/>
              <a:pathLst>
                <a:path w="161289" h="233045">
                  <a:moveTo>
                    <a:pt x="0" y="0"/>
                  </a:moveTo>
                  <a:lnTo>
                    <a:pt x="0" y="58293"/>
                  </a:lnTo>
                  <a:lnTo>
                    <a:pt x="31368" y="62864"/>
                  </a:lnTo>
                  <a:lnTo>
                    <a:pt x="57023" y="75311"/>
                  </a:lnTo>
                  <a:lnTo>
                    <a:pt x="74294" y="93852"/>
                  </a:lnTo>
                  <a:lnTo>
                    <a:pt x="80644" y="116458"/>
                  </a:lnTo>
                  <a:lnTo>
                    <a:pt x="74294" y="139192"/>
                  </a:lnTo>
                  <a:lnTo>
                    <a:pt x="57023" y="157733"/>
                  </a:lnTo>
                  <a:lnTo>
                    <a:pt x="31368" y="170180"/>
                  </a:lnTo>
                  <a:lnTo>
                    <a:pt x="0" y="174751"/>
                  </a:lnTo>
                  <a:lnTo>
                    <a:pt x="0" y="233044"/>
                  </a:lnTo>
                  <a:lnTo>
                    <a:pt x="50926" y="227075"/>
                  </a:lnTo>
                  <a:lnTo>
                    <a:pt x="95250" y="210565"/>
                  </a:lnTo>
                  <a:lnTo>
                    <a:pt x="130175" y="185293"/>
                  </a:lnTo>
                  <a:lnTo>
                    <a:pt x="153035" y="153415"/>
                  </a:lnTo>
                  <a:lnTo>
                    <a:pt x="161289" y="116458"/>
                  </a:lnTo>
                  <a:lnTo>
                    <a:pt x="153035" y="79629"/>
                  </a:lnTo>
                  <a:lnTo>
                    <a:pt x="130175" y="47625"/>
                  </a:lnTo>
                  <a:lnTo>
                    <a:pt x="95250" y="22479"/>
                  </a:lnTo>
                  <a:lnTo>
                    <a:pt x="50926" y="5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41847" y="4134612"/>
              <a:ext cx="161290" cy="233045"/>
            </a:xfrm>
            <a:custGeom>
              <a:avLst/>
              <a:gdLst/>
              <a:ahLst/>
              <a:cxnLst/>
              <a:rect l="l" t="t" r="r" b="b"/>
              <a:pathLst>
                <a:path w="161289" h="233045">
                  <a:moveTo>
                    <a:pt x="0" y="58293"/>
                  </a:moveTo>
                  <a:lnTo>
                    <a:pt x="31368" y="62864"/>
                  </a:lnTo>
                  <a:lnTo>
                    <a:pt x="57023" y="75311"/>
                  </a:lnTo>
                  <a:lnTo>
                    <a:pt x="74294" y="93852"/>
                  </a:lnTo>
                  <a:lnTo>
                    <a:pt x="80644" y="116458"/>
                  </a:lnTo>
                  <a:lnTo>
                    <a:pt x="74294" y="139192"/>
                  </a:lnTo>
                  <a:lnTo>
                    <a:pt x="57023" y="157733"/>
                  </a:lnTo>
                  <a:lnTo>
                    <a:pt x="31368" y="170180"/>
                  </a:lnTo>
                  <a:lnTo>
                    <a:pt x="0" y="174751"/>
                  </a:lnTo>
                  <a:lnTo>
                    <a:pt x="0" y="233044"/>
                  </a:lnTo>
                  <a:lnTo>
                    <a:pt x="50926" y="227075"/>
                  </a:lnTo>
                  <a:lnTo>
                    <a:pt x="95250" y="210565"/>
                  </a:lnTo>
                  <a:lnTo>
                    <a:pt x="130175" y="185293"/>
                  </a:lnTo>
                  <a:lnTo>
                    <a:pt x="153035" y="153415"/>
                  </a:lnTo>
                  <a:lnTo>
                    <a:pt x="161289" y="116458"/>
                  </a:lnTo>
                  <a:lnTo>
                    <a:pt x="153035" y="79629"/>
                  </a:lnTo>
                  <a:lnTo>
                    <a:pt x="130175" y="47625"/>
                  </a:lnTo>
                  <a:lnTo>
                    <a:pt x="95250" y="22479"/>
                  </a:lnTo>
                  <a:lnTo>
                    <a:pt x="50926" y="5968"/>
                  </a:lnTo>
                  <a:lnTo>
                    <a:pt x="0" y="0"/>
                  </a:lnTo>
                  <a:lnTo>
                    <a:pt x="0" y="5829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41847" y="4357116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0"/>
                  </a:moveTo>
                  <a:lnTo>
                    <a:pt x="0" y="58546"/>
                  </a:lnTo>
                  <a:lnTo>
                    <a:pt x="31368" y="63118"/>
                  </a:lnTo>
                  <a:lnTo>
                    <a:pt x="57023" y="75691"/>
                  </a:lnTo>
                  <a:lnTo>
                    <a:pt x="74294" y="94233"/>
                  </a:lnTo>
                  <a:lnTo>
                    <a:pt x="80644" y="117093"/>
                  </a:lnTo>
                  <a:lnTo>
                    <a:pt x="74294" y="139826"/>
                  </a:lnTo>
                  <a:lnTo>
                    <a:pt x="57023" y="158495"/>
                  </a:lnTo>
                  <a:lnTo>
                    <a:pt x="31368" y="171068"/>
                  </a:lnTo>
                  <a:lnTo>
                    <a:pt x="0" y="175640"/>
                  </a:lnTo>
                  <a:lnTo>
                    <a:pt x="0" y="234187"/>
                  </a:lnTo>
                  <a:lnTo>
                    <a:pt x="50926" y="228218"/>
                  </a:lnTo>
                  <a:lnTo>
                    <a:pt x="95250" y="211581"/>
                  </a:lnTo>
                  <a:lnTo>
                    <a:pt x="130175" y="186308"/>
                  </a:lnTo>
                  <a:lnTo>
                    <a:pt x="153035" y="154050"/>
                  </a:lnTo>
                  <a:lnTo>
                    <a:pt x="161289" y="117093"/>
                  </a:lnTo>
                  <a:lnTo>
                    <a:pt x="153035" y="80136"/>
                  </a:lnTo>
                  <a:lnTo>
                    <a:pt x="130175" y="47878"/>
                  </a:lnTo>
                  <a:lnTo>
                    <a:pt x="95250" y="22605"/>
                  </a:lnTo>
                  <a:lnTo>
                    <a:pt x="50926" y="5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41847" y="4357116"/>
              <a:ext cx="161290" cy="234315"/>
            </a:xfrm>
            <a:custGeom>
              <a:avLst/>
              <a:gdLst/>
              <a:ahLst/>
              <a:cxnLst/>
              <a:rect l="l" t="t" r="r" b="b"/>
              <a:pathLst>
                <a:path w="161289" h="234314">
                  <a:moveTo>
                    <a:pt x="0" y="58546"/>
                  </a:moveTo>
                  <a:lnTo>
                    <a:pt x="31368" y="63118"/>
                  </a:lnTo>
                  <a:lnTo>
                    <a:pt x="57023" y="75691"/>
                  </a:lnTo>
                  <a:lnTo>
                    <a:pt x="74294" y="94233"/>
                  </a:lnTo>
                  <a:lnTo>
                    <a:pt x="80644" y="117093"/>
                  </a:lnTo>
                  <a:lnTo>
                    <a:pt x="74294" y="139826"/>
                  </a:lnTo>
                  <a:lnTo>
                    <a:pt x="57023" y="158495"/>
                  </a:lnTo>
                  <a:lnTo>
                    <a:pt x="31368" y="171068"/>
                  </a:lnTo>
                  <a:lnTo>
                    <a:pt x="0" y="175640"/>
                  </a:lnTo>
                  <a:lnTo>
                    <a:pt x="0" y="234187"/>
                  </a:lnTo>
                  <a:lnTo>
                    <a:pt x="50926" y="228218"/>
                  </a:lnTo>
                  <a:lnTo>
                    <a:pt x="95250" y="211581"/>
                  </a:lnTo>
                  <a:lnTo>
                    <a:pt x="130175" y="186308"/>
                  </a:lnTo>
                  <a:lnTo>
                    <a:pt x="153035" y="154050"/>
                  </a:lnTo>
                  <a:lnTo>
                    <a:pt x="161289" y="117093"/>
                  </a:lnTo>
                  <a:lnTo>
                    <a:pt x="153035" y="80136"/>
                  </a:lnTo>
                  <a:lnTo>
                    <a:pt x="130175" y="47878"/>
                  </a:lnTo>
                  <a:lnTo>
                    <a:pt x="95250" y="22605"/>
                  </a:lnTo>
                  <a:lnTo>
                    <a:pt x="50926" y="5968"/>
                  </a:lnTo>
                  <a:lnTo>
                    <a:pt x="0" y="0"/>
                  </a:lnTo>
                  <a:lnTo>
                    <a:pt x="0" y="5854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93308" y="4120896"/>
              <a:ext cx="347345" cy="141605"/>
            </a:xfrm>
            <a:custGeom>
              <a:avLst/>
              <a:gdLst/>
              <a:ahLst/>
              <a:cxnLst/>
              <a:rect l="l" t="t" r="r" b="b"/>
              <a:pathLst>
                <a:path w="347345" h="141604">
                  <a:moveTo>
                    <a:pt x="18287" y="141604"/>
                  </a:moveTo>
                  <a:lnTo>
                    <a:pt x="47370" y="112521"/>
                  </a:lnTo>
                  <a:lnTo>
                    <a:pt x="106299" y="88264"/>
                  </a:lnTo>
                  <a:lnTo>
                    <a:pt x="157733" y="80263"/>
                  </a:lnTo>
                  <a:lnTo>
                    <a:pt x="169290" y="79628"/>
                  </a:lnTo>
                  <a:lnTo>
                    <a:pt x="173736" y="79247"/>
                  </a:lnTo>
                  <a:lnTo>
                    <a:pt x="173100" y="79374"/>
                  </a:lnTo>
                  <a:lnTo>
                    <a:pt x="172719" y="80009"/>
                  </a:lnTo>
                  <a:lnTo>
                    <a:pt x="178053" y="80771"/>
                  </a:lnTo>
                  <a:lnTo>
                    <a:pt x="192404" y="80136"/>
                  </a:lnTo>
                  <a:lnTo>
                    <a:pt x="211836" y="79501"/>
                  </a:lnTo>
                  <a:lnTo>
                    <a:pt x="254253" y="86105"/>
                  </a:lnTo>
                  <a:lnTo>
                    <a:pt x="312800" y="112140"/>
                  </a:lnTo>
                  <a:lnTo>
                    <a:pt x="332104" y="129031"/>
                  </a:lnTo>
                  <a:lnTo>
                    <a:pt x="339343" y="141604"/>
                  </a:lnTo>
                </a:path>
                <a:path w="347345" h="141604">
                  <a:moveTo>
                    <a:pt x="0" y="0"/>
                  </a:moveTo>
                  <a:lnTo>
                    <a:pt x="346963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371075" y="3811524"/>
              <a:ext cx="1355090" cy="882015"/>
            </a:xfrm>
            <a:custGeom>
              <a:avLst/>
              <a:gdLst/>
              <a:ahLst/>
              <a:cxnLst/>
              <a:rect l="l" t="t" r="r" b="b"/>
              <a:pathLst>
                <a:path w="1355090" h="882014">
                  <a:moveTo>
                    <a:pt x="1354581" y="0"/>
                  </a:moveTo>
                  <a:lnTo>
                    <a:pt x="0" y="0"/>
                  </a:lnTo>
                  <a:lnTo>
                    <a:pt x="0" y="881888"/>
                  </a:lnTo>
                  <a:lnTo>
                    <a:pt x="1354581" y="881888"/>
                  </a:lnTo>
                  <a:lnTo>
                    <a:pt x="135458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71075" y="3811524"/>
              <a:ext cx="1355090" cy="882015"/>
            </a:xfrm>
            <a:custGeom>
              <a:avLst/>
              <a:gdLst/>
              <a:ahLst/>
              <a:cxnLst/>
              <a:rect l="l" t="t" r="r" b="b"/>
              <a:pathLst>
                <a:path w="1355090" h="882014">
                  <a:moveTo>
                    <a:pt x="0" y="881888"/>
                  </a:moveTo>
                  <a:lnTo>
                    <a:pt x="1354581" y="881888"/>
                  </a:lnTo>
                  <a:lnTo>
                    <a:pt x="1354581" y="0"/>
                  </a:lnTo>
                  <a:lnTo>
                    <a:pt x="0" y="0"/>
                  </a:lnTo>
                  <a:lnTo>
                    <a:pt x="0" y="8818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016367" y="2045334"/>
            <a:ext cx="1664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Resistencia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DC</a:t>
            </a:r>
            <a:endParaRPr sz="1800">
              <a:latin typeface="Arial"/>
              <a:cs typeface="Arial"/>
            </a:endParaRPr>
          </a:p>
          <a:p>
            <a:pPr marL="612775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Devanado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16822" y="2593670"/>
            <a:ext cx="11798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Secundario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99095" y="4125848"/>
            <a:ext cx="1590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653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Relación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 Transformación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10096" y="4220336"/>
            <a:ext cx="209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96025" y="4363592"/>
            <a:ext cx="24066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25" dirty="0">
                <a:latin typeface="Times New Roman"/>
                <a:cs typeface="Times New Roman"/>
              </a:rPr>
              <a:t>ust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60201" y="3396805"/>
            <a:ext cx="5892165" cy="1228725"/>
            <a:chOff x="4660201" y="3396805"/>
            <a:chExt cx="5892165" cy="1228725"/>
          </a:xfrm>
        </p:grpSpPr>
        <p:sp>
          <p:nvSpPr>
            <p:cNvPr id="30" name="object 30"/>
            <p:cNvSpPr/>
            <p:nvPr/>
          </p:nvSpPr>
          <p:spPr>
            <a:xfrm>
              <a:off x="4664964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163830" y="0"/>
                  </a:move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lnTo>
                    <a:pt x="88391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1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319277" y="80010"/>
                  </a:lnTo>
                  <a:lnTo>
                    <a:pt x="296037" y="47879"/>
                  </a:lnTo>
                  <a:lnTo>
                    <a:pt x="260603" y="22606"/>
                  </a:lnTo>
                  <a:lnTo>
                    <a:pt x="215646" y="5969"/>
                  </a:lnTo>
                  <a:lnTo>
                    <a:pt x="16383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64964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81914" y="116967"/>
                  </a:moveTo>
                  <a:lnTo>
                    <a:pt x="88391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1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296037" y="47879"/>
                  </a:lnTo>
                  <a:lnTo>
                    <a:pt x="260603" y="22606"/>
                  </a:lnTo>
                  <a:lnTo>
                    <a:pt x="215646" y="5969"/>
                  </a:lnTo>
                  <a:lnTo>
                    <a:pt x="163830" y="0"/>
                  </a:ln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68240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163830" y="0"/>
                  </a:move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lnTo>
                    <a:pt x="88392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2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319277" y="80010"/>
                  </a:lnTo>
                  <a:lnTo>
                    <a:pt x="296037" y="47879"/>
                  </a:lnTo>
                  <a:lnTo>
                    <a:pt x="260604" y="22606"/>
                  </a:lnTo>
                  <a:lnTo>
                    <a:pt x="215646" y="5969"/>
                  </a:lnTo>
                  <a:lnTo>
                    <a:pt x="16383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68240" y="3401567"/>
              <a:ext cx="327660" cy="117475"/>
            </a:xfrm>
            <a:custGeom>
              <a:avLst/>
              <a:gdLst/>
              <a:ahLst/>
              <a:cxnLst/>
              <a:rect l="l" t="t" r="r" b="b"/>
              <a:pathLst>
                <a:path w="327660" h="117475">
                  <a:moveTo>
                    <a:pt x="81914" y="116967"/>
                  </a:moveTo>
                  <a:lnTo>
                    <a:pt x="88392" y="94234"/>
                  </a:lnTo>
                  <a:lnTo>
                    <a:pt x="105918" y="75565"/>
                  </a:lnTo>
                  <a:lnTo>
                    <a:pt x="131952" y="63119"/>
                  </a:lnTo>
                  <a:lnTo>
                    <a:pt x="163830" y="58420"/>
                  </a:lnTo>
                  <a:lnTo>
                    <a:pt x="195707" y="63119"/>
                  </a:lnTo>
                  <a:lnTo>
                    <a:pt x="221742" y="75565"/>
                  </a:lnTo>
                  <a:lnTo>
                    <a:pt x="239268" y="94234"/>
                  </a:lnTo>
                  <a:lnTo>
                    <a:pt x="245745" y="116967"/>
                  </a:lnTo>
                  <a:lnTo>
                    <a:pt x="327660" y="116967"/>
                  </a:lnTo>
                  <a:lnTo>
                    <a:pt x="296037" y="47879"/>
                  </a:lnTo>
                  <a:lnTo>
                    <a:pt x="260604" y="22606"/>
                  </a:lnTo>
                  <a:lnTo>
                    <a:pt x="215646" y="5969"/>
                  </a:lnTo>
                  <a:lnTo>
                    <a:pt x="163830" y="0"/>
                  </a:lnTo>
                  <a:lnTo>
                    <a:pt x="112013" y="5969"/>
                  </a:lnTo>
                  <a:lnTo>
                    <a:pt x="67056" y="22606"/>
                  </a:lnTo>
                  <a:lnTo>
                    <a:pt x="31623" y="47879"/>
                  </a:lnTo>
                  <a:lnTo>
                    <a:pt x="8382" y="80010"/>
                  </a:lnTo>
                  <a:lnTo>
                    <a:pt x="0" y="116967"/>
                  </a:lnTo>
                  <a:lnTo>
                    <a:pt x="81914" y="11696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283708" y="3401567"/>
              <a:ext cx="326390" cy="117475"/>
            </a:xfrm>
            <a:custGeom>
              <a:avLst/>
              <a:gdLst/>
              <a:ahLst/>
              <a:cxnLst/>
              <a:rect l="l" t="t" r="r" b="b"/>
              <a:pathLst>
                <a:path w="326389" h="117475">
                  <a:moveTo>
                    <a:pt x="162940" y="0"/>
                  </a:moveTo>
                  <a:lnTo>
                    <a:pt x="111505" y="5969"/>
                  </a:lnTo>
                  <a:lnTo>
                    <a:pt x="66675" y="22606"/>
                  </a:lnTo>
                  <a:lnTo>
                    <a:pt x="31495" y="47879"/>
                  </a:lnTo>
                  <a:lnTo>
                    <a:pt x="8254" y="80010"/>
                  </a:lnTo>
                  <a:lnTo>
                    <a:pt x="0" y="116967"/>
                  </a:lnTo>
                  <a:lnTo>
                    <a:pt x="81406" y="116967"/>
                  </a:lnTo>
                  <a:lnTo>
                    <a:pt x="87883" y="94234"/>
                  </a:lnTo>
                  <a:lnTo>
                    <a:pt x="105282" y="75565"/>
                  </a:lnTo>
                  <a:lnTo>
                    <a:pt x="131190" y="63119"/>
                  </a:lnTo>
                  <a:lnTo>
                    <a:pt x="162940" y="58420"/>
                  </a:lnTo>
                  <a:lnTo>
                    <a:pt x="194690" y="63119"/>
                  </a:lnTo>
                  <a:lnTo>
                    <a:pt x="220599" y="75565"/>
                  </a:lnTo>
                  <a:lnTo>
                    <a:pt x="237997" y="94234"/>
                  </a:lnTo>
                  <a:lnTo>
                    <a:pt x="244347" y="116967"/>
                  </a:lnTo>
                  <a:lnTo>
                    <a:pt x="325881" y="116967"/>
                  </a:lnTo>
                  <a:lnTo>
                    <a:pt x="317626" y="80010"/>
                  </a:lnTo>
                  <a:lnTo>
                    <a:pt x="294386" y="47879"/>
                  </a:lnTo>
                  <a:lnTo>
                    <a:pt x="259206" y="22606"/>
                  </a:lnTo>
                  <a:lnTo>
                    <a:pt x="214375" y="5969"/>
                  </a:lnTo>
                  <a:lnTo>
                    <a:pt x="16294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83708" y="3401567"/>
              <a:ext cx="326390" cy="117475"/>
            </a:xfrm>
            <a:custGeom>
              <a:avLst/>
              <a:gdLst/>
              <a:ahLst/>
              <a:cxnLst/>
              <a:rect l="l" t="t" r="r" b="b"/>
              <a:pathLst>
                <a:path w="326389" h="117475">
                  <a:moveTo>
                    <a:pt x="81406" y="116967"/>
                  </a:moveTo>
                  <a:lnTo>
                    <a:pt x="87883" y="94234"/>
                  </a:lnTo>
                  <a:lnTo>
                    <a:pt x="105282" y="75565"/>
                  </a:lnTo>
                  <a:lnTo>
                    <a:pt x="131190" y="63119"/>
                  </a:lnTo>
                  <a:lnTo>
                    <a:pt x="162940" y="58420"/>
                  </a:lnTo>
                  <a:lnTo>
                    <a:pt x="194690" y="63119"/>
                  </a:lnTo>
                  <a:lnTo>
                    <a:pt x="220599" y="75565"/>
                  </a:lnTo>
                  <a:lnTo>
                    <a:pt x="237997" y="94234"/>
                  </a:lnTo>
                  <a:lnTo>
                    <a:pt x="244347" y="116967"/>
                  </a:lnTo>
                  <a:lnTo>
                    <a:pt x="325881" y="116967"/>
                  </a:lnTo>
                  <a:lnTo>
                    <a:pt x="294386" y="47879"/>
                  </a:lnTo>
                  <a:lnTo>
                    <a:pt x="259206" y="22606"/>
                  </a:lnTo>
                  <a:lnTo>
                    <a:pt x="214375" y="5969"/>
                  </a:lnTo>
                  <a:lnTo>
                    <a:pt x="162940" y="0"/>
                  </a:lnTo>
                  <a:lnTo>
                    <a:pt x="111505" y="5969"/>
                  </a:lnTo>
                  <a:lnTo>
                    <a:pt x="66675" y="22606"/>
                  </a:lnTo>
                  <a:lnTo>
                    <a:pt x="31495" y="47879"/>
                  </a:lnTo>
                  <a:lnTo>
                    <a:pt x="8254" y="80010"/>
                  </a:lnTo>
                  <a:lnTo>
                    <a:pt x="0" y="116967"/>
                  </a:lnTo>
                  <a:lnTo>
                    <a:pt x="81406" y="1169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81216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162940" y="0"/>
                  </a:moveTo>
                  <a:lnTo>
                    <a:pt x="111505" y="5842"/>
                  </a:lnTo>
                  <a:lnTo>
                    <a:pt x="66675" y="22225"/>
                  </a:lnTo>
                  <a:lnTo>
                    <a:pt x="31495" y="47244"/>
                  </a:lnTo>
                  <a:lnTo>
                    <a:pt x="8254" y="78867"/>
                  </a:lnTo>
                  <a:lnTo>
                    <a:pt x="0" y="115316"/>
                  </a:lnTo>
                  <a:lnTo>
                    <a:pt x="81533" y="115316"/>
                  </a:lnTo>
                  <a:lnTo>
                    <a:pt x="87883" y="92837"/>
                  </a:lnTo>
                  <a:lnTo>
                    <a:pt x="105282" y="74549"/>
                  </a:lnTo>
                  <a:lnTo>
                    <a:pt x="131190" y="62230"/>
                  </a:lnTo>
                  <a:lnTo>
                    <a:pt x="162940" y="57658"/>
                  </a:lnTo>
                  <a:lnTo>
                    <a:pt x="194690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475" y="115316"/>
                  </a:lnTo>
                  <a:lnTo>
                    <a:pt x="325881" y="115316"/>
                  </a:lnTo>
                  <a:lnTo>
                    <a:pt x="317626" y="78867"/>
                  </a:lnTo>
                  <a:lnTo>
                    <a:pt x="294385" y="47244"/>
                  </a:lnTo>
                  <a:lnTo>
                    <a:pt x="259206" y="22225"/>
                  </a:lnTo>
                  <a:lnTo>
                    <a:pt x="214375" y="5842"/>
                  </a:lnTo>
                  <a:lnTo>
                    <a:pt x="162940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81216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81533" y="115316"/>
                  </a:moveTo>
                  <a:lnTo>
                    <a:pt x="87883" y="92837"/>
                  </a:lnTo>
                  <a:lnTo>
                    <a:pt x="105282" y="74549"/>
                  </a:lnTo>
                  <a:lnTo>
                    <a:pt x="131190" y="62230"/>
                  </a:lnTo>
                  <a:lnTo>
                    <a:pt x="162940" y="57658"/>
                  </a:lnTo>
                  <a:lnTo>
                    <a:pt x="194690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475" y="115316"/>
                  </a:lnTo>
                  <a:lnTo>
                    <a:pt x="325881" y="115316"/>
                  </a:lnTo>
                  <a:lnTo>
                    <a:pt x="294385" y="47244"/>
                  </a:lnTo>
                  <a:lnTo>
                    <a:pt x="259206" y="22225"/>
                  </a:lnTo>
                  <a:lnTo>
                    <a:pt x="214375" y="5842"/>
                  </a:lnTo>
                  <a:lnTo>
                    <a:pt x="162940" y="0"/>
                  </a:lnTo>
                  <a:lnTo>
                    <a:pt x="111505" y="5842"/>
                  </a:lnTo>
                  <a:lnTo>
                    <a:pt x="66675" y="22225"/>
                  </a:lnTo>
                  <a:lnTo>
                    <a:pt x="31495" y="47244"/>
                  </a:lnTo>
                  <a:lnTo>
                    <a:pt x="8254" y="78867"/>
                  </a:lnTo>
                  <a:lnTo>
                    <a:pt x="0" y="115316"/>
                  </a:lnTo>
                  <a:lnTo>
                    <a:pt x="81533" y="1153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84492" y="3404615"/>
              <a:ext cx="327660" cy="115570"/>
            </a:xfrm>
            <a:custGeom>
              <a:avLst/>
              <a:gdLst/>
              <a:ahLst/>
              <a:cxnLst/>
              <a:rect l="l" t="t" r="r" b="b"/>
              <a:pathLst>
                <a:path w="327659" h="115570">
                  <a:moveTo>
                    <a:pt x="163829" y="0"/>
                  </a:moveTo>
                  <a:lnTo>
                    <a:pt x="112013" y="5842"/>
                  </a:lnTo>
                  <a:lnTo>
                    <a:pt x="67055" y="22225"/>
                  </a:lnTo>
                  <a:lnTo>
                    <a:pt x="31623" y="47244"/>
                  </a:lnTo>
                  <a:lnTo>
                    <a:pt x="8381" y="78867"/>
                  </a:lnTo>
                  <a:lnTo>
                    <a:pt x="0" y="115316"/>
                  </a:lnTo>
                  <a:lnTo>
                    <a:pt x="81914" y="115316"/>
                  </a:lnTo>
                  <a:lnTo>
                    <a:pt x="88391" y="92837"/>
                  </a:lnTo>
                  <a:lnTo>
                    <a:pt x="105917" y="74549"/>
                  </a:lnTo>
                  <a:lnTo>
                    <a:pt x="131952" y="62230"/>
                  </a:lnTo>
                  <a:lnTo>
                    <a:pt x="163829" y="57658"/>
                  </a:lnTo>
                  <a:lnTo>
                    <a:pt x="195706" y="62230"/>
                  </a:lnTo>
                  <a:lnTo>
                    <a:pt x="221741" y="74549"/>
                  </a:lnTo>
                  <a:lnTo>
                    <a:pt x="239267" y="92837"/>
                  </a:lnTo>
                  <a:lnTo>
                    <a:pt x="245744" y="115316"/>
                  </a:lnTo>
                  <a:lnTo>
                    <a:pt x="327659" y="115316"/>
                  </a:lnTo>
                  <a:lnTo>
                    <a:pt x="319277" y="78867"/>
                  </a:lnTo>
                  <a:lnTo>
                    <a:pt x="296036" y="47244"/>
                  </a:lnTo>
                  <a:lnTo>
                    <a:pt x="260603" y="22225"/>
                  </a:lnTo>
                  <a:lnTo>
                    <a:pt x="215646" y="5842"/>
                  </a:lnTo>
                  <a:lnTo>
                    <a:pt x="163829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84492" y="3404615"/>
              <a:ext cx="327660" cy="115570"/>
            </a:xfrm>
            <a:custGeom>
              <a:avLst/>
              <a:gdLst/>
              <a:ahLst/>
              <a:cxnLst/>
              <a:rect l="l" t="t" r="r" b="b"/>
              <a:pathLst>
                <a:path w="327659" h="115570">
                  <a:moveTo>
                    <a:pt x="81914" y="115316"/>
                  </a:moveTo>
                  <a:lnTo>
                    <a:pt x="88391" y="92837"/>
                  </a:lnTo>
                  <a:lnTo>
                    <a:pt x="105917" y="74549"/>
                  </a:lnTo>
                  <a:lnTo>
                    <a:pt x="131952" y="62230"/>
                  </a:lnTo>
                  <a:lnTo>
                    <a:pt x="163829" y="57658"/>
                  </a:lnTo>
                  <a:lnTo>
                    <a:pt x="195706" y="62230"/>
                  </a:lnTo>
                  <a:lnTo>
                    <a:pt x="221741" y="74549"/>
                  </a:lnTo>
                  <a:lnTo>
                    <a:pt x="239267" y="92837"/>
                  </a:lnTo>
                  <a:lnTo>
                    <a:pt x="245744" y="115316"/>
                  </a:lnTo>
                  <a:lnTo>
                    <a:pt x="327659" y="115316"/>
                  </a:lnTo>
                  <a:lnTo>
                    <a:pt x="296036" y="47244"/>
                  </a:lnTo>
                  <a:lnTo>
                    <a:pt x="260603" y="22225"/>
                  </a:lnTo>
                  <a:lnTo>
                    <a:pt x="215646" y="5842"/>
                  </a:lnTo>
                  <a:lnTo>
                    <a:pt x="163829" y="0"/>
                  </a:lnTo>
                  <a:lnTo>
                    <a:pt x="112013" y="5842"/>
                  </a:lnTo>
                  <a:lnTo>
                    <a:pt x="67055" y="22225"/>
                  </a:lnTo>
                  <a:lnTo>
                    <a:pt x="31623" y="47244"/>
                  </a:lnTo>
                  <a:lnTo>
                    <a:pt x="8381" y="78867"/>
                  </a:lnTo>
                  <a:lnTo>
                    <a:pt x="0" y="115316"/>
                  </a:lnTo>
                  <a:lnTo>
                    <a:pt x="81914" y="1153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299960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162941" y="0"/>
                  </a:moveTo>
                  <a:lnTo>
                    <a:pt x="111506" y="5842"/>
                  </a:lnTo>
                  <a:lnTo>
                    <a:pt x="66675" y="22225"/>
                  </a:lnTo>
                  <a:lnTo>
                    <a:pt x="31496" y="47244"/>
                  </a:lnTo>
                  <a:lnTo>
                    <a:pt x="8255" y="78867"/>
                  </a:lnTo>
                  <a:lnTo>
                    <a:pt x="0" y="115316"/>
                  </a:lnTo>
                  <a:lnTo>
                    <a:pt x="81407" y="115316"/>
                  </a:lnTo>
                  <a:lnTo>
                    <a:pt x="87884" y="92837"/>
                  </a:lnTo>
                  <a:lnTo>
                    <a:pt x="105283" y="74549"/>
                  </a:lnTo>
                  <a:lnTo>
                    <a:pt x="131191" y="62230"/>
                  </a:lnTo>
                  <a:lnTo>
                    <a:pt x="162941" y="57658"/>
                  </a:lnTo>
                  <a:lnTo>
                    <a:pt x="194691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348" y="115316"/>
                  </a:lnTo>
                  <a:lnTo>
                    <a:pt x="325882" y="115316"/>
                  </a:lnTo>
                  <a:lnTo>
                    <a:pt x="317626" y="78867"/>
                  </a:lnTo>
                  <a:lnTo>
                    <a:pt x="294386" y="47244"/>
                  </a:lnTo>
                  <a:lnTo>
                    <a:pt x="259207" y="22225"/>
                  </a:lnTo>
                  <a:lnTo>
                    <a:pt x="214375" y="5842"/>
                  </a:lnTo>
                  <a:lnTo>
                    <a:pt x="162941" y="0"/>
                  </a:lnTo>
                  <a:close/>
                </a:path>
              </a:pathLst>
            </a:custGeom>
            <a:solidFill>
              <a:srgbClr val="1F47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99960" y="3404615"/>
              <a:ext cx="326390" cy="115570"/>
            </a:xfrm>
            <a:custGeom>
              <a:avLst/>
              <a:gdLst/>
              <a:ahLst/>
              <a:cxnLst/>
              <a:rect l="l" t="t" r="r" b="b"/>
              <a:pathLst>
                <a:path w="326390" h="115570">
                  <a:moveTo>
                    <a:pt x="81407" y="115316"/>
                  </a:moveTo>
                  <a:lnTo>
                    <a:pt x="87884" y="92837"/>
                  </a:lnTo>
                  <a:lnTo>
                    <a:pt x="105283" y="74549"/>
                  </a:lnTo>
                  <a:lnTo>
                    <a:pt x="131191" y="62230"/>
                  </a:lnTo>
                  <a:lnTo>
                    <a:pt x="162941" y="57658"/>
                  </a:lnTo>
                  <a:lnTo>
                    <a:pt x="194691" y="62230"/>
                  </a:lnTo>
                  <a:lnTo>
                    <a:pt x="220599" y="74549"/>
                  </a:lnTo>
                  <a:lnTo>
                    <a:pt x="237998" y="92837"/>
                  </a:lnTo>
                  <a:lnTo>
                    <a:pt x="244348" y="115316"/>
                  </a:lnTo>
                  <a:lnTo>
                    <a:pt x="325882" y="115316"/>
                  </a:lnTo>
                  <a:lnTo>
                    <a:pt x="294386" y="47244"/>
                  </a:lnTo>
                  <a:lnTo>
                    <a:pt x="259207" y="22225"/>
                  </a:lnTo>
                  <a:lnTo>
                    <a:pt x="214375" y="5842"/>
                  </a:lnTo>
                  <a:lnTo>
                    <a:pt x="162941" y="0"/>
                  </a:lnTo>
                  <a:lnTo>
                    <a:pt x="111506" y="5842"/>
                  </a:lnTo>
                  <a:lnTo>
                    <a:pt x="66675" y="22225"/>
                  </a:lnTo>
                  <a:lnTo>
                    <a:pt x="31496" y="47244"/>
                  </a:lnTo>
                  <a:lnTo>
                    <a:pt x="8255" y="78867"/>
                  </a:lnTo>
                  <a:lnTo>
                    <a:pt x="0" y="115316"/>
                  </a:lnTo>
                  <a:lnTo>
                    <a:pt x="81407" y="1153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734550" y="3862577"/>
              <a:ext cx="798830" cy="743585"/>
            </a:xfrm>
            <a:custGeom>
              <a:avLst/>
              <a:gdLst/>
              <a:ahLst/>
              <a:cxnLst/>
              <a:rect l="l" t="t" r="r" b="b"/>
              <a:pathLst>
                <a:path w="798829" h="743585">
                  <a:moveTo>
                    <a:pt x="650748" y="52578"/>
                  </a:moveTo>
                  <a:lnTo>
                    <a:pt x="656590" y="32131"/>
                  </a:lnTo>
                  <a:lnTo>
                    <a:pt x="672465" y="15367"/>
                  </a:lnTo>
                  <a:lnTo>
                    <a:pt x="695959" y="4064"/>
                  </a:lnTo>
                  <a:lnTo>
                    <a:pt x="724661" y="0"/>
                  </a:lnTo>
                  <a:lnTo>
                    <a:pt x="753364" y="4064"/>
                  </a:lnTo>
                  <a:lnTo>
                    <a:pt x="776858" y="15367"/>
                  </a:lnTo>
                  <a:lnTo>
                    <a:pt x="792733" y="32131"/>
                  </a:lnTo>
                  <a:lnTo>
                    <a:pt x="798576" y="52578"/>
                  </a:lnTo>
                  <a:lnTo>
                    <a:pt x="792733" y="73025"/>
                  </a:lnTo>
                  <a:lnTo>
                    <a:pt x="776858" y="89662"/>
                  </a:lnTo>
                  <a:lnTo>
                    <a:pt x="753364" y="100965"/>
                  </a:lnTo>
                  <a:lnTo>
                    <a:pt x="724661" y="105029"/>
                  </a:lnTo>
                  <a:lnTo>
                    <a:pt x="695959" y="100965"/>
                  </a:lnTo>
                  <a:lnTo>
                    <a:pt x="672465" y="89662"/>
                  </a:lnTo>
                  <a:lnTo>
                    <a:pt x="656590" y="73025"/>
                  </a:lnTo>
                  <a:lnTo>
                    <a:pt x="650748" y="52578"/>
                  </a:lnTo>
                  <a:close/>
                </a:path>
                <a:path w="798829" h="743585">
                  <a:moveTo>
                    <a:pt x="521207" y="50292"/>
                  </a:moveTo>
                  <a:lnTo>
                    <a:pt x="672083" y="50292"/>
                  </a:lnTo>
                </a:path>
                <a:path w="798829" h="743585">
                  <a:moveTo>
                    <a:pt x="501396" y="743204"/>
                  </a:moveTo>
                  <a:lnTo>
                    <a:pt x="650748" y="743204"/>
                  </a:lnTo>
                </a:path>
                <a:path w="798829" h="743585">
                  <a:moveTo>
                    <a:pt x="27813" y="44196"/>
                  </a:moveTo>
                  <a:lnTo>
                    <a:pt x="67309" y="51689"/>
                  </a:lnTo>
                  <a:lnTo>
                    <a:pt x="109220" y="62738"/>
                  </a:lnTo>
                  <a:lnTo>
                    <a:pt x="147574" y="79121"/>
                  </a:lnTo>
                  <a:lnTo>
                    <a:pt x="191897" y="115189"/>
                  </a:lnTo>
                  <a:lnTo>
                    <a:pt x="202310" y="146558"/>
                  </a:lnTo>
                  <a:lnTo>
                    <a:pt x="203834" y="149733"/>
                  </a:lnTo>
                  <a:lnTo>
                    <a:pt x="203834" y="149225"/>
                  </a:lnTo>
                  <a:lnTo>
                    <a:pt x="202692" y="149098"/>
                  </a:lnTo>
                  <a:lnTo>
                    <a:pt x="201041" y="153289"/>
                  </a:lnTo>
                  <a:lnTo>
                    <a:pt x="201929" y="163068"/>
                  </a:lnTo>
                  <a:lnTo>
                    <a:pt x="203834" y="176403"/>
                  </a:lnTo>
                  <a:lnTo>
                    <a:pt x="200278" y="191516"/>
                  </a:lnTo>
                  <a:lnTo>
                    <a:pt x="184530" y="206502"/>
                  </a:lnTo>
                  <a:lnTo>
                    <a:pt x="153543" y="228473"/>
                  </a:lnTo>
                  <a:lnTo>
                    <a:pt x="104394" y="247650"/>
                  </a:lnTo>
                  <a:lnTo>
                    <a:pt x="52704" y="261239"/>
                  </a:lnTo>
                  <a:lnTo>
                    <a:pt x="13716" y="266319"/>
                  </a:lnTo>
                </a:path>
                <a:path w="798829" h="743585">
                  <a:moveTo>
                    <a:pt x="14097" y="280416"/>
                  </a:moveTo>
                  <a:lnTo>
                    <a:pt x="53594" y="287909"/>
                  </a:lnTo>
                  <a:lnTo>
                    <a:pt x="95503" y="299085"/>
                  </a:lnTo>
                  <a:lnTo>
                    <a:pt x="133857" y="315595"/>
                  </a:lnTo>
                  <a:lnTo>
                    <a:pt x="178180" y="352044"/>
                  </a:lnTo>
                  <a:lnTo>
                    <a:pt x="188595" y="383667"/>
                  </a:lnTo>
                  <a:lnTo>
                    <a:pt x="190119" y="386842"/>
                  </a:lnTo>
                  <a:lnTo>
                    <a:pt x="190119" y="386334"/>
                  </a:lnTo>
                  <a:lnTo>
                    <a:pt x="188975" y="386207"/>
                  </a:lnTo>
                  <a:lnTo>
                    <a:pt x="187325" y="390271"/>
                  </a:lnTo>
                  <a:lnTo>
                    <a:pt x="188214" y="400177"/>
                  </a:lnTo>
                  <a:lnTo>
                    <a:pt x="190119" y="413639"/>
                  </a:lnTo>
                  <a:lnTo>
                    <a:pt x="186563" y="428879"/>
                  </a:lnTo>
                  <a:lnTo>
                    <a:pt x="170815" y="443992"/>
                  </a:lnTo>
                  <a:lnTo>
                    <a:pt x="139826" y="466217"/>
                  </a:lnTo>
                  <a:lnTo>
                    <a:pt x="90677" y="485521"/>
                  </a:lnTo>
                  <a:lnTo>
                    <a:pt x="38989" y="499237"/>
                  </a:lnTo>
                  <a:lnTo>
                    <a:pt x="0" y="504444"/>
                  </a:lnTo>
                </a:path>
                <a:path w="798829" h="743585">
                  <a:moveTo>
                    <a:pt x="14097" y="505968"/>
                  </a:moveTo>
                  <a:lnTo>
                    <a:pt x="53594" y="513461"/>
                  </a:lnTo>
                  <a:lnTo>
                    <a:pt x="95503" y="524637"/>
                  </a:lnTo>
                  <a:lnTo>
                    <a:pt x="133857" y="541147"/>
                  </a:lnTo>
                  <a:lnTo>
                    <a:pt x="178180" y="577596"/>
                  </a:lnTo>
                  <a:lnTo>
                    <a:pt x="188595" y="609219"/>
                  </a:lnTo>
                  <a:lnTo>
                    <a:pt x="190119" y="612394"/>
                  </a:lnTo>
                  <a:lnTo>
                    <a:pt x="190119" y="611886"/>
                  </a:lnTo>
                  <a:lnTo>
                    <a:pt x="188975" y="611759"/>
                  </a:lnTo>
                  <a:lnTo>
                    <a:pt x="187325" y="615823"/>
                  </a:lnTo>
                  <a:lnTo>
                    <a:pt x="188214" y="625729"/>
                  </a:lnTo>
                  <a:lnTo>
                    <a:pt x="190119" y="639318"/>
                  </a:lnTo>
                  <a:lnTo>
                    <a:pt x="186563" y="654431"/>
                  </a:lnTo>
                  <a:lnTo>
                    <a:pt x="170815" y="669544"/>
                  </a:lnTo>
                  <a:lnTo>
                    <a:pt x="139826" y="691769"/>
                  </a:lnTo>
                  <a:lnTo>
                    <a:pt x="90677" y="711073"/>
                  </a:lnTo>
                  <a:lnTo>
                    <a:pt x="38989" y="724789"/>
                  </a:lnTo>
                  <a:lnTo>
                    <a:pt x="0" y="729996"/>
                  </a:lnTo>
                </a:path>
                <a:path w="798829" h="743585">
                  <a:moveTo>
                    <a:pt x="511301" y="743585"/>
                  </a:moveTo>
                  <a:lnTo>
                    <a:pt x="471931" y="736092"/>
                  </a:lnTo>
                  <a:lnTo>
                    <a:pt x="430022" y="724916"/>
                  </a:lnTo>
                  <a:lnTo>
                    <a:pt x="391668" y="708406"/>
                  </a:lnTo>
                  <a:lnTo>
                    <a:pt x="347345" y="672084"/>
                  </a:lnTo>
                  <a:lnTo>
                    <a:pt x="336803" y="640334"/>
                  </a:lnTo>
                  <a:lnTo>
                    <a:pt x="335279" y="637286"/>
                  </a:lnTo>
                  <a:lnTo>
                    <a:pt x="335279" y="637667"/>
                  </a:lnTo>
                  <a:lnTo>
                    <a:pt x="336423" y="637921"/>
                  </a:lnTo>
                  <a:lnTo>
                    <a:pt x="338074" y="633730"/>
                  </a:lnTo>
                  <a:lnTo>
                    <a:pt x="337184" y="623824"/>
                  </a:lnTo>
                  <a:lnTo>
                    <a:pt x="335279" y="610362"/>
                  </a:lnTo>
                  <a:lnTo>
                    <a:pt x="338963" y="595249"/>
                  </a:lnTo>
                  <a:lnTo>
                    <a:pt x="354583" y="580136"/>
                  </a:lnTo>
                  <a:lnTo>
                    <a:pt x="385572" y="557911"/>
                  </a:lnTo>
                  <a:lnTo>
                    <a:pt x="434721" y="538607"/>
                  </a:lnTo>
                  <a:lnTo>
                    <a:pt x="486536" y="524891"/>
                  </a:lnTo>
                  <a:lnTo>
                    <a:pt x="525399" y="519684"/>
                  </a:lnTo>
                </a:path>
                <a:path w="798829" h="743585">
                  <a:moveTo>
                    <a:pt x="525018" y="508889"/>
                  </a:moveTo>
                  <a:lnTo>
                    <a:pt x="485648" y="501396"/>
                  </a:lnTo>
                  <a:lnTo>
                    <a:pt x="443738" y="490220"/>
                  </a:lnTo>
                  <a:lnTo>
                    <a:pt x="405383" y="473710"/>
                  </a:lnTo>
                  <a:lnTo>
                    <a:pt x="361060" y="437388"/>
                  </a:lnTo>
                  <a:lnTo>
                    <a:pt x="350520" y="405638"/>
                  </a:lnTo>
                  <a:lnTo>
                    <a:pt x="348996" y="402590"/>
                  </a:lnTo>
                  <a:lnTo>
                    <a:pt x="348996" y="402971"/>
                  </a:lnTo>
                  <a:lnTo>
                    <a:pt x="350139" y="403225"/>
                  </a:lnTo>
                  <a:lnTo>
                    <a:pt x="351790" y="399034"/>
                  </a:lnTo>
                  <a:lnTo>
                    <a:pt x="350900" y="389128"/>
                  </a:lnTo>
                  <a:lnTo>
                    <a:pt x="348996" y="375666"/>
                  </a:lnTo>
                  <a:lnTo>
                    <a:pt x="352678" y="360553"/>
                  </a:lnTo>
                  <a:lnTo>
                    <a:pt x="368300" y="345440"/>
                  </a:lnTo>
                  <a:lnTo>
                    <a:pt x="399288" y="323215"/>
                  </a:lnTo>
                  <a:lnTo>
                    <a:pt x="448436" y="303911"/>
                  </a:lnTo>
                  <a:lnTo>
                    <a:pt x="500252" y="290195"/>
                  </a:lnTo>
                  <a:lnTo>
                    <a:pt x="539115" y="284988"/>
                  </a:lnTo>
                </a:path>
                <a:path w="798829" h="743585">
                  <a:moveTo>
                    <a:pt x="532510" y="270891"/>
                  </a:moveTo>
                  <a:lnTo>
                    <a:pt x="493522" y="263398"/>
                  </a:lnTo>
                  <a:lnTo>
                    <a:pt x="451993" y="252349"/>
                  </a:lnTo>
                  <a:lnTo>
                    <a:pt x="414020" y="235966"/>
                  </a:lnTo>
                  <a:lnTo>
                    <a:pt x="370077" y="199898"/>
                  </a:lnTo>
                  <a:lnTo>
                    <a:pt x="359791" y="168529"/>
                  </a:lnTo>
                  <a:lnTo>
                    <a:pt x="358140" y="165354"/>
                  </a:lnTo>
                  <a:lnTo>
                    <a:pt x="358140" y="165862"/>
                  </a:lnTo>
                  <a:lnTo>
                    <a:pt x="359282" y="165989"/>
                  </a:lnTo>
                  <a:lnTo>
                    <a:pt x="360933" y="161798"/>
                  </a:lnTo>
                  <a:lnTo>
                    <a:pt x="360045" y="152019"/>
                  </a:lnTo>
                  <a:lnTo>
                    <a:pt x="358140" y="138684"/>
                  </a:lnTo>
                  <a:lnTo>
                    <a:pt x="361696" y="123571"/>
                  </a:lnTo>
                  <a:lnTo>
                    <a:pt x="377317" y="108585"/>
                  </a:lnTo>
                  <a:lnTo>
                    <a:pt x="408050" y="86614"/>
                  </a:lnTo>
                  <a:lnTo>
                    <a:pt x="456692" y="67437"/>
                  </a:lnTo>
                  <a:lnTo>
                    <a:pt x="508000" y="53848"/>
                  </a:lnTo>
                  <a:lnTo>
                    <a:pt x="546607" y="4876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0318368" y="4006672"/>
            <a:ext cx="3975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Times New Roman"/>
                <a:cs typeface="Times New Roman"/>
              </a:rPr>
              <a:t>N</a:t>
            </a:r>
            <a:r>
              <a:rPr sz="2400" b="1" spc="-37" baseline="-17361" dirty="0">
                <a:latin typeface="Times New Roman"/>
                <a:cs typeface="Times New Roman"/>
              </a:rPr>
              <a:t>2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65615" y="4016755"/>
            <a:ext cx="39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Times New Roman"/>
                <a:cs typeface="Times New Roman"/>
              </a:rPr>
              <a:t>N</a:t>
            </a:r>
            <a:r>
              <a:rPr sz="2400" b="1" spc="-37" baseline="-17361" dirty="0">
                <a:latin typeface="Times New Roman"/>
                <a:cs typeface="Times New Roman"/>
              </a:rPr>
              <a:t>1</a:t>
            </a:r>
            <a:endParaRPr sz="2400" baseline="-17361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744723" y="3404615"/>
            <a:ext cx="7780020" cy="1268095"/>
            <a:chOff x="2744723" y="3404615"/>
            <a:chExt cx="7780020" cy="1268095"/>
          </a:xfrm>
        </p:grpSpPr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38816" y="4529327"/>
              <a:ext cx="185927" cy="14325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782823" y="3442715"/>
              <a:ext cx="6758940" cy="160020"/>
            </a:xfrm>
            <a:custGeom>
              <a:avLst/>
              <a:gdLst/>
              <a:ahLst/>
              <a:cxnLst/>
              <a:rect l="l" t="t" r="r" b="b"/>
              <a:pathLst>
                <a:path w="6758940" h="160020">
                  <a:moveTo>
                    <a:pt x="0" y="78359"/>
                  </a:moveTo>
                  <a:lnTo>
                    <a:pt x="94487" y="19938"/>
                  </a:lnTo>
                </a:path>
                <a:path w="6758940" h="160020">
                  <a:moveTo>
                    <a:pt x="47243" y="19938"/>
                  </a:moveTo>
                  <a:lnTo>
                    <a:pt x="188975" y="142875"/>
                  </a:lnTo>
                </a:path>
                <a:path w="6758940" h="160020">
                  <a:moveTo>
                    <a:pt x="163068" y="155194"/>
                  </a:moveTo>
                  <a:lnTo>
                    <a:pt x="356615" y="15367"/>
                  </a:lnTo>
                </a:path>
                <a:path w="6758940" h="160020">
                  <a:moveTo>
                    <a:pt x="313944" y="16891"/>
                  </a:moveTo>
                  <a:lnTo>
                    <a:pt x="509015" y="159766"/>
                  </a:lnTo>
                </a:path>
                <a:path w="6758940" h="160020">
                  <a:moveTo>
                    <a:pt x="461771" y="159766"/>
                  </a:moveTo>
                  <a:lnTo>
                    <a:pt x="653796" y="13843"/>
                  </a:lnTo>
                </a:path>
                <a:path w="6758940" h="160020">
                  <a:moveTo>
                    <a:pt x="606551" y="19938"/>
                  </a:moveTo>
                  <a:lnTo>
                    <a:pt x="714755" y="89154"/>
                  </a:lnTo>
                </a:path>
                <a:path w="6758940" h="160020">
                  <a:moveTo>
                    <a:pt x="6044183" y="64516"/>
                  </a:moveTo>
                  <a:lnTo>
                    <a:pt x="6138672" y="6096"/>
                  </a:lnTo>
                </a:path>
                <a:path w="6758940" h="160020">
                  <a:moveTo>
                    <a:pt x="6089904" y="6096"/>
                  </a:moveTo>
                  <a:lnTo>
                    <a:pt x="6233159" y="129032"/>
                  </a:lnTo>
                </a:path>
                <a:path w="6758940" h="160020">
                  <a:moveTo>
                    <a:pt x="6207252" y="139826"/>
                  </a:moveTo>
                  <a:lnTo>
                    <a:pt x="6402324" y="1524"/>
                  </a:lnTo>
                </a:path>
                <a:path w="6758940" h="160020">
                  <a:moveTo>
                    <a:pt x="6358128" y="1524"/>
                  </a:moveTo>
                  <a:lnTo>
                    <a:pt x="6554724" y="145923"/>
                  </a:lnTo>
                </a:path>
                <a:path w="6758940" h="160020">
                  <a:moveTo>
                    <a:pt x="6505956" y="145923"/>
                  </a:moveTo>
                  <a:lnTo>
                    <a:pt x="6699504" y="0"/>
                  </a:lnTo>
                </a:path>
                <a:path w="6758940" h="160020">
                  <a:moveTo>
                    <a:pt x="6650735" y="4572"/>
                  </a:moveTo>
                  <a:lnTo>
                    <a:pt x="6758940" y="75311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882508" y="3020314"/>
            <a:ext cx="1654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012190" algn="l"/>
              </a:tabLst>
            </a:pPr>
            <a:r>
              <a:rPr sz="3600" b="1" spc="-30" baseline="11574" dirty="0">
                <a:latin typeface="Times New Roman"/>
                <a:cs typeface="Times New Roman"/>
              </a:rPr>
              <a:t>R</a:t>
            </a:r>
            <a:r>
              <a:rPr sz="1600" b="1" spc="-20" dirty="0">
                <a:latin typeface="Times New Roman"/>
                <a:cs typeface="Times New Roman"/>
              </a:rPr>
              <a:t>L-</a:t>
            </a:r>
            <a:r>
              <a:rPr sz="1600" b="1" spc="-50" dirty="0">
                <a:latin typeface="Times New Roman"/>
                <a:cs typeface="Times New Roman"/>
              </a:rPr>
              <a:t>2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3600" b="1" spc="-30" baseline="11574" dirty="0">
                <a:latin typeface="Times New Roman"/>
                <a:cs typeface="Times New Roman"/>
              </a:rPr>
              <a:t>R</a:t>
            </a:r>
            <a:r>
              <a:rPr sz="1600" b="1" spc="-20" dirty="0">
                <a:latin typeface="Times New Roman"/>
                <a:cs typeface="Times New Roman"/>
              </a:rPr>
              <a:t>dc-</a:t>
            </a:r>
            <a:r>
              <a:rPr sz="1600" b="1" spc="-5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03089" y="1862709"/>
            <a:ext cx="20605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Reactancia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79756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Dispersión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79756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perdidas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934077" y="2978658"/>
            <a:ext cx="380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Times New Roman"/>
                <a:cs typeface="Times New Roman"/>
              </a:rPr>
              <a:t>L</a:t>
            </a:r>
            <a:r>
              <a:rPr sz="2400" b="1" spc="-37" baseline="-17361" dirty="0">
                <a:latin typeface="Times New Roman"/>
                <a:cs typeface="Times New Roman"/>
              </a:rPr>
              <a:t>1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932421" y="2978658"/>
            <a:ext cx="380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Times New Roman"/>
                <a:cs typeface="Times New Roman"/>
              </a:rPr>
              <a:t>L</a:t>
            </a:r>
            <a:r>
              <a:rPr sz="2400" b="1" spc="-37" baseline="-17361" dirty="0">
                <a:latin typeface="Times New Roman"/>
                <a:cs typeface="Times New Roman"/>
              </a:rPr>
              <a:t>2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158104" y="3908552"/>
            <a:ext cx="446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Times New Roman"/>
                <a:cs typeface="Times New Roman"/>
              </a:rPr>
              <a:t>L</a:t>
            </a:r>
            <a:r>
              <a:rPr sz="2400" b="1" spc="-37" baseline="-17361" dirty="0">
                <a:latin typeface="Times New Roman"/>
                <a:cs typeface="Times New Roman"/>
              </a:rPr>
              <a:t>m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12966" y="3908552"/>
            <a:ext cx="464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Times New Roman"/>
                <a:cs typeface="Times New Roman"/>
              </a:rPr>
              <a:t>R</a:t>
            </a:r>
            <a:r>
              <a:rPr sz="2400" b="1" spc="-37" baseline="-17361" dirty="0">
                <a:latin typeface="Times New Roman"/>
                <a:cs typeface="Times New Roman"/>
              </a:rPr>
              <a:t>m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460235" y="3962400"/>
            <a:ext cx="202565" cy="508000"/>
          </a:xfrm>
          <a:custGeom>
            <a:avLst/>
            <a:gdLst/>
            <a:ahLst/>
            <a:cxnLst/>
            <a:rect l="l" t="t" r="r" b="b"/>
            <a:pathLst>
              <a:path w="202565" h="508000">
                <a:moveTo>
                  <a:pt x="193420" y="33527"/>
                </a:moveTo>
                <a:lnTo>
                  <a:pt x="22860" y="137032"/>
                </a:lnTo>
              </a:path>
              <a:path w="202565" h="508000">
                <a:moveTo>
                  <a:pt x="7619" y="117348"/>
                </a:moveTo>
                <a:lnTo>
                  <a:pt x="201040" y="254507"/>
                </a:lnTo>
              </a:path>
              <a:path w="202565" h="508000">
                <a:moveTo>
                  <a:pt x="199262" y="224027"/>
                </a:moveTo>
                <a:lnTo>
                  <a:pt x="0" y="363855"/>
                </a:lnTo>
              </a:path>
              <a:path w="202565" h="508000">
                <a:moveTo>
                  <a:pt x="0" y="329183"/>
                </a:moveTo>
                <a:lnTo>
                  <a:pt x="202184" y="466089"/>
                </a:lnTo>
              </a:path>
              <a:path w="202565" h="508000">
                <a:moveTo>
                  <a:pt x="194817" y="431292"/>
                </a:moveTo>
                <a:lnTo>
                  <a:pt x="97536" y="507492"/>
                </a:lnTo>
              </a:path>
              <a:path w="202565" h="508000">
                <a:moveTo>
                  <a:pt x="111252" y="0"/>
                </a:moveTo>
                <a:lnTo>
                  <a:pt x="193293" y="68325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159505" y="4001211"/>
            <a:ext cx="5378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30" baseline="11574" dirty="0">
                <a:latin typeface="Times New Roman"/>
                <a:cs typeface="Times New Roman"/>
              </a:rPr>
              <a:t>R</a:t>
            </a:r>
            <a:r>
              <a:rPr sz="1600" b="1" spc="-20" dirty="0">
                <a:latin typeface="Times New Roman"/>
                <a:cs typeface="Times New Roman"/>
              </a:rPr>
              <a:t>ins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2261361" y="3878579"/>
            <a:ext cx="916305" cy="601980"/>
            <a:chOff x="2261361" y="3878579"/>
            <a:chExt cx="916305" cy="601980"/>
          </a:xfrm>
        </p:grpSpPr>
        <p:sp>
          <p:nvSpPr>
            <p:cNvPr id="57" name="object 57"/>
            <p:cNvSpPr/>
            <p:nvPr/>
          </p:nvSpPr>
          <p:spPr>
            <a:xfrm>
              <a:off x="2912363" y="3916679"/>
              <a:ext cx="227329" cy="525780"/>
            </a:xfrm>
            <a:custGeom>
              <a:avLst/>
              <a:gdLst/>
              <a:ahLst/>
              <a:cxnLst/>
              <a:rect l="l" t="t" r="r" b="b"/>
              <a:pathLst>
                <a:path w="227330" h="525779">
                  <a:moveTo>
                    <a:pt x="214884" y="50292"/>
                  </a:moveTo>
                  <a:lnTo>
                    <a:pt x="24384" y="153797"/>
                  </a:lnTo>
                </a:path>
                <a:path w="227330" h="525779">
                  <a:moveTo>
                    <a:pt x="9143" y="134112"/>
                  </a:moveTo>
                  <a:lnTo>
                    <a:pt x="223647" y="271272"/>
                  </a:lnTo>
                </a:path>
                <a:path w="227330" h="525779">
                  <a:moveTo>
                    <a:pt x="223900" y="239268"/>
                  </a:moveTo>
                  <a:lnTo>
                    <a:pt x="0" y="379095"/>
                  </a:lnTo>
                </a:path>
                <a:path w="227330" h="525779">
                  <a:moveTo>
                    <a:pt x="0" y="344424"/>
                  </a:moveTo>
                  <a:lnTo>
                    <a:pt x="226822" y="481584"/>
                  </a:lnTo>
                </a:path>
                <a:path w="227330" h="525779">
                  <a:moveTo>
                    <a:pt x="214503" y="449580"/>
                  </a:moveTo>
                  <a:lnTo>
                    <a:pt x="106680" y="525526"/>
                  </a:lnTo>
                </a:path>
                <a:path w="227330" h="525779">
                  <a:moveTo>
                    <a:pt x="123443" y="0"/>
                  </a:moveTo>
                  <a:lnTo>
                    <a:pt x="205486" y="68326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90571" y="4070603"/>
              <a:ext cx="346075" cy="140335"/>
            </a:xfrm>
            <a:custGeom>
              <a:avLst/>
              <a:gdLst/>
              <a:ahLst/>
              <a:cxnLst/>
              <a:rect l="l" t="t" r="r" b="b"/>
              <a:pathLst>
                <a:path w="346075" h="140335">
                  <a:moveTo>
                    <a:pt x="18287" y="139827"/>
                  </a:moveTo>
                  <a:lnTo>
                    <a:pt x="47370" y="111506"/>
                  </a:lnTo>
                  <a:lnTo>
                    <a:pt x="105917" y="87884"/>
                  </a:lnTo>
                  <a:lnTo>
                    <a:pt x="157352" y="80137"/>
                  </a:lnTo>
                  <a:lnTo>
                    <a:pt x="168782" y="79502"/>
                  </a:lnTo>
                  <a:lnTo>
                    <a:pt x="173227" y="78994"/>
                  </a:lnTo>
                  <a:lnTo>
                    <a:pt x="172592" y="79248"/>
                  </a:lnTo>
                  <a:lnTo>
                    <a:pt x="172211" y="79756"/>
                  </a:lnTo>
                  <a:lnTo>
                    <a:pt x="177545" y="80518"/>
                  </a:lnTo>
                  <a:lnTo>
                    <a:pt x="191896" y="79883"/>
                  </a:lnTo>
                  <a:lnTo>
                    <a:pt x="211073" y="79248"/>
                  </a:lnTo>
                  <a:lnTo>
                    <a:pt x="253491" y="85598"/>
                  </a:lnTo>
                  <a:lnTo>
                    <a:pt x="311784" y="111252"/>
                  </a:lnTo>
                  <a:lnTo>
                    <a:pt x="330961" y="127635"/>
                  </a:lnTo>
                  <a:lnTo>
                    <a:pt x="338200" y="139827"/>
                  </a:lnTo>
                </a:path>
                <a:path w="346075" h="140335">
                  <a:moveTo>
                    <a:pt x="0" y="0"/>
                  </a:moveTo>
                  <a:lnTo>
                    <a:pt x="345820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1947164" y="4138040"/>
            <a:ext cx="7023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1009" algn="l"/>
                <a:tab pos="688975" algn="l"/>
              </a:tabLst>
            </a:pPr>
            <a:r>
              <a:rPr sz="2300" b="1" spc="-50" dirty="0">
                <a:latin typeface="Times New Roman"/>
                <a:cs typeface="Times New Roman"/>
              </a:rPr>
              <a:t>C</a:t>
            </a:r>
            <a:r>
              <a:rPr sz="2300" b="1" dirty="0">
                <a:latin typeface="Times New Roman"/>
                <a:cs typeface="Times New Roman"/>
              </a:rPr>
              <a:t>	</a:t>
            </a:r>
            <a:r>
              <a:rPr sz="23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159000" y="4316095"/>
            <a:ext cx="2628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latin typeface="Times New Roman"/>
                <a:cs typeface="Times New Roman"/>
              </a:rPr>
              <a:t>ins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2214372" y="2644139"/>
            <a:ext cx="7578725" cy="2520315"/>
            <a:chOff x="2214372" y="2644139"/>
            <a:chExt cx="7578725" cy="2520315"/>
          </a:xfrm>
        </p:grpSpPr>
        <p:sp>
          <p:nvSpPr>
            <p:cNvPr id="62" name="object 62"/>
            <p:cNvSpPr/>
            <p:nvPr/>
          </p:nvSpPr>
          <p:spPr>
            <a:xfrm>
              <a:off x="2362962" y="4527041"/>
              <a:ext cx="240665" cy="76200"/>
            </a:xfrm>
            <a:custGeom>
              <a:avLst/>
              <a:gdLst/>
              <a:ahLst/>
              <a:cxnLst/>
              <a:rect l="l" t="t" r="r" b="b"/>
              <a:pathLst>
                <a:path w="240664" h="76200">
                  <a:moveTo>
                    <a:pt x="0" y="0"/>
                  </a:moveTo>
                  <a:lnTo>
                    <a:pt x="240283" y="0"/>
                  </a:lnTo>
                </a:path>
                <a:path w="240664" h="76200">
                  <a:moveTo>
                    <a:pt x="97281" y="76199"/>
                  </a:moveTo>
                  <a:lnTo>
                    <a:pt x="143001" y="76199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066281" y="3509009"/>
              <a:ext cx="516890" cy="1456690"/>
            </a:xfrm>
            <a:custGeom>
              <a:avLst/>
              <a:gdLst/>
              <a:ahLst/>
              <a:cxnLst/>
              <a:rect l="l" t="t" r="r" b="b"/>
              <a:pathLst>
                <a:path w="516890" h="1456689">
                  <a:moveTo>
                    <a:pt x="13715" y="696340"/>
                  </a:moveTo>
                  <a:lnTo>
                    <a:pt x="12191" y="1456563"/>
                  </a:lnTo>
                </a:path>
                <a:path w="516890" h="1456689">
                  <a:moveTo>
                    <a:pt x="0" y="9143"/>
                  </a:moveTo>
                  <a:lnTo>
                    <a:pt x="0" y="618616"/>
                  </a:lnTo>
                </a:path>
                <a:path w="516890" h="1456689">
                  <a:moveTo>
                    <a:pt x="516382" y="0"/>
                  </a:moveTo>
                  <a:lnTo>
                    <a:pt x="516382" y="463169"/>
                  </a:lnTo>
                </a:path>
                <a:path w="516890" h="1456689">
                  <a:moveTo>
                    <a:pt x="513588" y="963167"/>
                  </a:moveTo>
                  <a:lnTo>
                    <a:pt x="514858" y="145199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378202" y="3519677"/>
              <a:ext cx="438784" cy="0"/>
            </a:xfrm>
            <a:custGeom>
              <a:avLst/>
              <a:gdLst/>
              <a:ahLst/>
              <a:cxnLst/>
              <a:rect l="l" t="t" r="r" b="b"/>
              <a:pathLst>
                <a:path w="438785">
                  <a:moveTo>
                    <a:pt x="0" y="0"/>
                  </a:moveTo>
                  <a:lnTo>
                    <a:pt x="438404" y="0"/>
                  </a:lnTo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13582" y="3504437"/>
              <a:ext cx="6260465" cy="13970"/>
            </a:xfrm>
            <a:custGeom>
              <a:avLst/>
              <a:gdLst/>
              <a:ahLst/>
              <a:cxnLst/>
              <a:rect l="l" t="t" r="r" b="b"/>
              <a:pathLst>
                <a:path w="6260465" h="13970">
                  <a:moveTo>
                    <a:pt x="0" y="13462"/>
                  </a:moveTo>
                  <a:lnTo>
                    <a:pt x="222503" y="13462"/>
                  </a:lnTo>
                </a:path>
                <a:path w="6260465" h="13970">
                  <a:moveTo>
                    <a:pt x="943228" y="10413"/>
                  </a:moveTo>
                  <a:lnTo>
                    <a:pt x="1164208" y="10413"/>
                  </a:lnTo>
                </a:path>
                <a:path w="6260465" h="13970">
                  <a:moveTo>
                    <a:pt x="4094607" y="4445"/>
                  </a:moveTo>
                  <a:lnTo>
                    <a:pt x="4382643" y="4445"/>
                  </a:lnTo>
                </a:path>
                <a:path w="6260465" h="13970">
                  <a:moveTo>
                    <a:pt x="5094350" y="3048"/>
                  </a:moveTo>
                  <a:lnTo>
                    <a:pt x="5316854" y="3048"/>
                  </a:lnTo>
                </a:path>
                <a:path w="6260465" h="13970">
                  <a:moveTo>
                    <a:pt x="6036056" y="0"/>
                  </a:moveTo>
                  <a:lnTo>
                    <a:pt x="626008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4372" y="4885944"/>
              <a:ext cx="185927" cy="14325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396490" y="4965954"/>
              <a:ext cx="7359650" cy="0"/>
            </a:xfrm>
            <a:custGeom>
              <a:avLst/>
              <a:gdLst/>
              <a:ahLst/>
              <a:cxnLst/>
              <a:rect l="l" t="t" r="r" b="b"/>
              <a:pathLst>
                <a:path w="7359650">
                  <a:moveTo>
                    <a:pt x="0" y="0"/>
                  </a:moveTo>
                  <a:lnTo>
                    <a:pt x="7359142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04510" y="3499865"/>
              <a:ext cx="4151629" cy="419100"/>
            </a:xfrm>
            <a:custGeom>
              <a:avLst/>
              <a:gdLst/>
              <a:ahLst/>
              <a:cxnLst/>
              <a:rect l="l" t="t" r="r" b="b"/>
              <a:pathLst>
                <a:path w="4151629" h="419100">
                  <a:moveTo>
                    <a:pt x="4151121" y="0"/>
                  </a:moveTo>
                  <a:lnTo>
                    <a:pt x="4151121" y="419100"/>
                  </a:lnTo>
                </a:path>
                <a:path w="4151629" h="419100">
                  <a:moveTo>
                    <a:pt x="0" y="10668"/>
                  </a:moveTo>
                  <a:lnTo>
                    <a:pt x="1118489" y="1066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4372" y="3454907"/>
              <a:ext cx="185927" cy="143255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466594" y="3518153"/>
              <a:ext cx="7280275" cy="1456690"/>
            </a:xfrm>
            <a:custGeom>
              <a:avLst/>
              <a:gdLst/>
              <a:ahLst/>
              <a:cxnLst/>
              <a:rect l="l" t="t" r="r" b="b"/>
              <a:pathLst>
                <a:path w="7280275" h="1456689">
                  <a:moveTo>
                    <a:pt x="3191256" y="1524"/>
                  </a:moveTo>
                  <a:lnTo>
                    <a:pt x="3191256" y="414147"/>
                  </a:lnTo>
                </a:path>
                <a:path w="7280275" h="1456689">
                  <a:moveTo>
                    <a:pt x="3188208" y="1040892"/>
                  </a:moveTo>
                  <a:lnTo>
                    <a:pt x="3188208" y="1456436"/>
                  </a:lnTo>
                </a:path>
                <a:path w="7280275" h="1456689">
                  <a:moveTo>
                    <a:pt x="7280148" y="1066800"/>
                  </a:moveTo>
                  <a:lnTo>
                    <a:pt x="7280148" y="1451864"/>
                  </a:lnTo>
                </a:path>
                <a:path w="7280275" h="1456689">
                  <a:moveTo>
                    <a:pt x="12192" y="0"/>
                  </a:moveTo>
                  <a:lnTo>
                    <a:pt x="12192" y="551688"/>
                  </a:lnTo>
                </a:path>
                <a:path w="7280275" h="1456689">
                  <a:moveTo>
                    <a:pt x="13462" y="633984"/>
                  </a:moveTo>
                  <a:lnTo>
                    <a:pt x="13462" y="1013460"/>
                  </a:lnTo>
                </a:path>
                <a:path w="7280275" h="1456689">
                  <a:moveTo>
                    <a:pt x="0" y="929513"/>
                  </a:moveTo>
                  <a:lnTo>
                    <a:pt x="575691" y="929513"/>
                  </a:lnTo>
                </a:path>
                <a:path w="7280275" h="1456689">
                  <a:moveTo>
                    <a:pt x="24383" y="408432"/>
                  </a:moveTo>
                  <a:lnTo>
                    <a:pt x="603123" y="40995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178552" y="2644139"/>
              <a:ext cx="4152900" cy="429259"/>
            </a:xfrm>
            <a:custGeom>
              <a:avLst/>
              <a:gdLst/>
              <a:ahLst/>
              <a:cxnLst/>
              <a:rect l="l" t="t" r="r" b="b"/>
              <a:pathLst>
                <a:path w="4152900" h="429260">
                  <a:moveTo>
                    <a:pt x="448056" y="17526"/>
                  </a:moveTo>
                  <a:lnTo>
                    <a:pt x="438912" y="0"/>
                  </a:lnTo>
                  <a:lnTo>
                    <a:pt x="45212" y="206883"/>
                  </a:lnTo>
                  <a:lnTo>
                    <a:pt x="75438" y="158623"/>
                  </a:lnTo>
                  <a:lnTo>
                    <a:pt x="74041" y="152527"/>
                  </a:lnTo>
                  <a:lnTo>
                    <a:pt x="64770" y="146685"/>
                  </a:lnTo>
                  <a:lnTo>
                    <a:pt x="58674" y="148082"/>
                  </a:lnTo>
                  <a:lnTo>
                    <a:pt x="0" y="241808"/>
                  </a:lnTo>
                  <a:lnTo>
                    <a:pt x="110490" y="246761"/>
                  </a:lnTo>
                  <a:lnTo>
                    <a:pt x="115189" y="242443"/>
                  </a:lnTo>
                  <a:lnTo>
                    <a:pt x="115570" y="231521"/>
                  </a:lnTo>
                  <a:lnTo>
                    <a:pt x="111379" y="226949"/>
                  </a:lnTo>
                  <a:lnTo>
                    <a:pt x="54356" y="224409"/>
                  </a:lnTo>
                  <a:lnTo>
                    <a:pt x="448056" y="17526"/>
                  </a:lnTo>
                  <a:close/>
                </a:path>
                <a:path w="4152900" h="429260">
                  <a:moveTo>
                    <a:pt x="4152900" y="82804"/>
                  </a:moveTo>
                  <a:lnTo>
                    <a:pt x="4134612" y="74930"/>
                  </a:lnTo>
                  <a:lnTo>
                    <a:pt x="4007358" y="373634"/>
                  </a:lnTo>
                  <a:lnTo>
                    <a:pt x="4000246" y="316992"/>
                  </a:lnTo>
                  <a:lnTo>
                    <a:pt x="3995293" y="313182"/>
                  </a:lnTo>
                  <a:lnTo>
                    <a:pt x="3984371" y="314579"/>
                  </a:lnTo>
                  <a:lnTo>
                    <a:pt x="3980561" y="319532"/>
                  </a:lnTo>
                  <a:lnTo>
                    <a:pt x="3994404" y="429260"/>
                  </a:lnTo>
                  <a:lnTo>
                    <a:pt x="4083177" y="363220"/>
                  </a:lnTo>
                  <a:lnTo>
                    <a:pt x="4084066" y="356997"/>
                  </a:lnTo>
                  <a:lnTo>
                    <a:pt x="4077589" y="348234"/>
                  </a:lnTo>
                  <a:lnTo>
                    <a:pt x="4071366" y="347345"/>
                  </a:lnTo>
                  <a:lnTo>
                    <a:pt x="4025519" y="381508"/>
                  </a:lnTo>
                  <a:lnTo>
                    <a:pt x="4152900" y="82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4640" y="4640579"/>
              <a:ext cx="184404" cy="24993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894832" y="4283963"/>
              <a:ext cx="3468370" cy="880744"/>
            </a:xfrm>
            <a:custGeom>
              <a:avLst/>
              <a:gdLst/>
              <a:ahLst/>
              <a:cxnLst/>
              <a:rect l="l" t="t" r="r" b="b"/>
              <a:pathLst>
                <a:path w="3468370" h="880745">
                  <a:moveTo>
                    <a:pt x="973963" y="863092"/>
                  </a:moveTo>
                  <a:lnTo>
                    <a:pt x="53975" y="353441"/>
                  </a:lnTo>
                  <a:lnTo>
                    <a:pt x="110998" y="352044"/>
                  </a:lnTo>
                  <a:lnTo>
                    <a:pt x="115443" y="347472"/>
                  </a:lnTo>
                  <a:lnTo>
                    <a:pt x="115189" y="336550"/>
                  </a:lnTo>
                  <a:lnTo>
                    <a:pt x="110617" y="332232"/>
                  </a:lnTo>
                  <a:lnTo>
                    <a:pt x="0" y="334772"/>
                  </a:lnTo>
                  <a:lnTo>
                    <a:pt x="56642" y="429895"/>
                  </a:lnTo>
                  <a:lnTo>
                    <a:pt x="62738" y="431546"/>
                  </a:lnTo>
                  <a:lnTo>
                    <a:pt x="72136" y="425958"/>
                  </a:lnTo>
                  <a:lnTo>
                    <a:pt x="73660" y="419862"/>
                  </a:lnTo>
                  <a:lnTo>
                    <a:pt x="44450" y="370840"/>
                  </a:lnTo>
                  <a:lnTo>
                    <a:pt x="964311" y="880364"/>
                  </a:lnTo>
                  <a:lnTo>
                    <a:pt x="973963" y="863092"/>
                  </a:lnTo>
                  <a:close/>
                </a:path>
                <a:path w="3468370" h="880745">
                  <a:moveTo>
                    <a:pt x="3468243" y="2286"/>
                  </a:moveTo>
                  <a:lnTo>
                    <a:pt x="3357626" y="0"/>
                  </a:lnTo>
                  <a:lnTo>
                    <a:pt x="3353054" y="4318"/>
                  </a:lnTo>
                  <a:lnTo>
                    <a:pt x="3352927" y="15240"/>
                  </a:lnTo>
                  <a:lnTo>
                    <a:pt x="3357245" y="19812"/>
                  </a:lnTo>
                  <a:lnTo>
                    <a:pt x="3414268" y="20955"/>
                  </a:lnTo>
                  <a:lnTo>
                    <a:pt x="3175381" y="153797"/>
                  </a:lnTo>
                  <a:lnTo>
                    <a:pt x="3185033" y="171069"/>
                  </a:lnTo>
                  <a:lnTo>
                    <a:pt x="3423920" y="38227"/>
                  </a:lnTo>
                  <a:lnTo>
                    <a:pt x="3394710" y="87503"/>
                  </a:lnTo>
                  <a:lnTo>
                    <a:pt x="3396361" y="93472"/>
                  </a:lnTo>
                  <a:lnTo>
                    <a:pt x="3405759" y="99060"/>
                  </a:lnTo>
                  <a:lnTo>
                    <a:pt x="3411855" y="97536"/>
                  </a:lnTo>
                  <a:lnTo>
                    <a:pt x="3468243" y="2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579490" y="5076190"/>
            <a:ext cx="360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Corrientes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perdidas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Excitación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159507" y="1815210"/>
            <a:ext cx="2068830" cy="1659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26415" indent="15494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1800" spc="-10" dirty="0">
                <a:latin typeface="Arial"/>
                <a:cs typeface="Arial"/>
              </a:rPr>
              <a:t>Resistencia </a:t>
            </a:r>
            <a:r>
              <a:rPr sz="1800" spc="-25" dirty="0">
                <a:latin typeface="Arial"/>
                <a:cs typeface="Arial"/>
              </a:rPr>
              <a:t>DC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Devanado Primario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518159">
              <a:lnSpc>
                <a:spcPct val="100000"/>
              </a:lnSpc>
              <a:spcBef>
                <a:spcPts val="1205"/>
              </a:spcBef>
              <a:tabLst>
                <a:tab pos="1481455" algn="l"/>
              </a:tabLst>
            </a:pPr>
            <a:r>
              <a:rPr sz="3600" b="1" spc="-30" baseline="11574" dirty="0">
                <a:latin typeface="Times New Roman"/>
                <a:cs typeface="Times New Roman"/>
              </a:rPr>
              <a:t>R</a:t>
            </a:r>
            <a:r>
              <a:rPr sz="1600" b="1" spc="-20" dirty="0">
                <a:latin typeface="Times New Roman"/>
                <a:cs typeface="Times New Roman"/>
              </a:rPr>
              <a:t>dc-</a:t>
            </a:r>
            <a:r>
              <a:rPr sz="1600" b="1" spc="-50" dirty="0">
                <a:latin typeface="Times New Roman"/>
                <a:cs typeface="Times New Roman"/>
              </a:rPr>
              <a:t>1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3600" b="1" spc="-30" baseline="11574" dirty="0">
                <a:latin typeface="Times New Roman"/>
                <a:cs typeface="Times New Roman"/>
              </a:rPr>
              <a:t>R</a:t>
            </a:r>
            <a:r>
              <a:rPr sz="1600" b="1" spc="-20" dirty="0">
                <a:latin typeface="Times New Roman"/>
                <a:cs typeface="Times New Roman"/>
              </a:rPr>
              <a:t>L-</a:t>
            </a:r>
            <a:r>
              <a:rPr sz="1600" b="1" spc="-5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643623" y="2615564"/>
            <a:ext cx="365125" cy="415290"/>
          </a:xfrm>
          <a:custGeom>
            <a:avLst/>
            <a:gdLst/>
            <a:ahLst/>
            <a:cxnLst/>
            <a:rect l="l" t="t" r="r" b="b"/>
            <a:pathLst>
              <a:path w="365125" h="415289">
                <a:moveTo>
                  <a:pt x="296578" y="358946"/>
                </a:moveTo>
                <a:lnTo>
                  <a:pt x="274827" y="377951"/>
                </a:lnTo>
                <a:lnTo>
                  <a:pt x="364617" y="414782"/>
                </a:lnTo>
                <a:lnTo>
                  <a:pt x="352952" y="369824"/>
                </a:lnTo>
                <a:lnTo>
                  <a:pt x="306070" y="369824"/>
                </a:lnTo>
                <a:lnTo>
                  <a:pt x="296578" y="358946"/>
                </a:lnTo>
                <a:close/>
              </a:path>
              <a:path w="365125" h="415289">
                <a:moveTo>
                  <a:pt x="318404" y="339875"/>
                </a:moveTo>
                <a:lnTo>
                  <a:pt x="296578" y="358946"/>
                </a:lnTo>
                <a:lnTo>
                  <a:pt x="306070" y="369824"/>
                </a:lnTo>
                <a:lnTo>
                  <a:pt x="327914" y="350774"/>
                </a:lnTo>
                <a:lnTo>
                  <a:pt x="318404" y="339875"/>
                </a:lnTo>
                <a:close/>
              </a:path>
              <a:path w="365125" h="415289">
                <a:moveTo>
                  <a:pt x="340232" y="320801"/>
                </a:moveTo>
                <a:lnTo>
                  <a:pt x="318404" y="339875"/>
                </a:lnTo>
                <a:lnTo>
                  <a:pt x="327914" y="350774"/>
                </a:lnTo>
                <a:lnTo>
                  <a:pt x="306070" y="369824"/>
                </a:lnTo>
                <a:lnTo>
                  <a:pt x="352952" y="369824"/>
                </a:lnTo>
                <a:lnTo>
                  <a:pt x="340232" y="320801"/>
                </a:lnTo>
                <a:close/>
              </a:path>
              <a:path w="365125" h="415289">
                <a:moveTo>
                  <a:pt x="21844" y="0"/>
                </a:moveTo>
                <a:lnTo>
                  <a:pt x="0" y="19050"/>
                </a:lnTo>
                <a:lnTo>
                  <a:pt x="296578" y="358946"/>
                </a:lnTo>
                <a:lnTo>
                  <a:pt x="318404" y="339875"/>
                </a:lnTo>
                <a:lnTo>
                  <a:pt x="218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2511044" y="831926"/>
            <a:ext cx="71297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MODELO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PRÁCTICO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TRANSFORMADOR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DOS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DEVANADOS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1044" y="831926"/>
            <a:ext cx="71297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1F5F"/>
                </a:solidFill>
              </a:rPr>
              <a:t>MODELO</a:t>
            </a:r>
            <a:r>
              <a:rPr sz="2000" spc="-3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PRÁCTICO</a:t>
            </a:r>
            <a:r>
              <a:rPr sz="2000" spc="-4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DE</a:t>
            </a:r>
            <a:r>
              <a:rPr sz="2000" spc="-2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UN</a:t>
            </a:r>
            <a:r>
              <a:rPr sz="2000" spc="-40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TRANSFORMADOR</a:t>
            </a:r>
            <a:r>
              <a:rPr sz="2000" spc="-45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DE</a:t>
            </a:r>
            <a:r>
              <a:rPr sz="2000" spc="-30" dirty="0">
                <a:solidFill>
                  <a:srgbClr val="001F5F"/>
                </a:solidFill>
              </a:rPr>
              <a:t> </a:t>
            </a:r>
            <a:r>
              <a:rPr sz="2000" dirty="0">
                <a:solidFill>
                  <a:srgbClr val="001F5F"/>
                </a:solidFill>
              </a:rPr>
              <a:t>DOS</a:t>
            </a:r>
            <a:r>
              <a:rPr sz="2000" spc="-25" dirty="0">
                <a:solidFill>
                  <a:srgbClr val="001F5F"/>
                </a:solidFill>
              </a:rPr>
              <a:t> </a:t>
            </a:r>
            <a:r>
              <a:rPr sz="2000" spc="-10" dirty="0">
                <a:solidFill>
                  <a:srgbClr val="001F5F"/>
                </a:solidFill>
              </a:rPr>
              <a:t>DEVANADOS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739140" y="1290764"/>
            <a:ext cx="9877425" cy="2775585"/>
            <a:chOff x="739140" y="1290764"/>
            <a:chExt cx="9877425" cy="27755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140" y="1876044"/>
              <a:ext cx="6132576" cy="21671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336023" y="3692652"/>
              <a:ext cx="1278890" cy="0"/>
            </a:xfrm>
            <a:custGeom>
              <a:avLst/>
              <a:gdLst/>
              <a:ahLst/>
              <a:cxnLst/>
              <a:rect l="l" t="t" r="r" b="b"/>
              <a:pathLst>
                <a:path w="1278890">
                  <a:moveTo>
                    <a:pt x="0" y="0"/>
                  </a:moveTo>
                  <a:lnTo>
                    <a:pt x="12785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66247" y="1292352"/>
              <a:ext cx="0" cy="2772410"/>
            </a:xfrm>
            <a:custGeom>
              <a:avLst/>
              <a:gdLst/>
              <a:ahLst/>
              <a:cxnLst/>
              <a:rect l="l" t="t" r="r" b="b"/>
              <a:pathLst>
                <a:path h="2772410">
                  <a:moveTo>
                    <a:pt x="0" y="0"/>
                  </a:moveTo>
                  <a:lnTo>
                    <a:pt x="0" y="2772029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84563" y="1367028"/>
              <a:ext cx="1281430" cy="2536825"/>
            </a:xfrm>
            <a:custGeom>
              <a:avLst/>
              <a:gdLst/>
              <a:ahLst/>
              <a:cxnLst/>
              <a:rect l="l" t="t" r="r" b="b"/>
              <a:pathLst>
                <a:path w="1281429" h="2536825">
                  <a:moveTo>
                    <a:pt x="0" y="0"/>
                  </a:moveTo>
                  <a:lnTo>
                    <a:pt x="1281176" y="1777"/>
                  </a:lnTo>
                </a:path>
                <a:path w="1281429" h="2536825">
                  <a:moveTo>
                    <a:pt x="0" y="2535047"/>
                  </a:moveTo>
                  <a:lnTo>
                    <a:pt x="1281176" y="2536825"/>
                  </a:lnTo>
                </a:path>
                <a:path w="1281429" h="2536825">
                  <a:moveTo>
                    <a:pt x="270382" y="1913001"/>
                  </a:moveTo>
                  <a:lnTo>
                    <a:pt x="256539" y="1929511"/>
                  </a:lnTo>
                  <a:lnTo>
                    <a:pt x="250189" y="1942592"/>
                  </a:lnTo>
                  <a:lnTo>
                    <a:pt x="256539" y="1968754"/>
                  </a:lnTo>
                  <a:lnTo>
                    <a:pt x="260222" y="1985264"/>
                  </a:lnTo>
                  <a:lnTo>
                    <a:pt x="270382" y="2003298"/>
                  </a:lnTo>
                  <a:lnTo>
                    <a:pt x="274192" y="2011426"/>
                  </a:lnTo>
                  <a:lnTo>
                    <a:pt x="280542" y="2024507"/>
                  </a:lnTo>
                  <a:lnTo>
                    <a:pt x="274192" y="2050796"/>
                  </a:lnTo>
                  <a:lnTo>
                    <a:pt x="270382" y="20721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84563" y="1528572"/>
              <a:ext cx="810768" cy="22219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084563" y="1530096"/>
              <a:ext cx="1281430" cy="2216150"/>
            </a:xfrm>
            <a:custGeom>
              <a:avLst/>
              <a:gdLst/>
              <a:ahLst/>
              <a:cxnLst/>
              <a:rect l="l" t="t" r="r" b="b"/>
              <a:pathLst>
                <a:path w="1281429" h="2216150">
                  <a:moveTo>
                    <a:pt x="0" y="0"/>
                  </a:moveTo>
                  <a:lnTo>
                    <a:pt x="1281176" y="0"/>
                  </a:lnTo>
                </a:path>
                <a:path w="1281429" h="2216150">
                  <a:moveTo>
                    <a:pt x="931290" y="0"/>
                  </a:moveTo>
                  <a:lnTo>
                    <a:pt x="932941" y="22158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60051" y="1685544"/>
              <a:ext cx="324611" cy="19339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560813" y="1686306"/>
              <a:ext cx="324485" cy="1934210"/>
            </a:xfrm>
            <a:custGeom>
              <a:avLst/>
              <a:gdLst/>
              <a:ahLst/>
              <a:cxnLst/>
              <a:rect l="l" t="t" r="r" b="b"/>
              <a:pathLst>
                <a:path w="324484" h="1934210">
                  <a:moveTo>
                    <a:pt x="0" y="1933702"/>
                  </a:moveTo>
                  <a:lnTo>
                    <a:pt x="324472" y="1933702"/>
                  </a:lnTo>
                  <a:lnTo>
                    <a:pt x="324472" y="0"/>
                  </a:lnTo>
                  <a:lnTo>
                    <a:pt x="0" y="0"/>
                  </a:lnTo>
                  <a:lnTo>
                    <a:pt x="0" y="1933702"/>
                  </a:lnTo>
                  <a:close/>
                </a:path>
              </a:pathLst>
            </a:custGeom>
            <a:ln w="3810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84563" y="1685544"/>
              <a:ext cx="348996" cy="193395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085325" y="1686306"/>
              <a:ext cx="348615" cy="1934210"/>
            </a:xfrm>
            <a:custGeom>
              <a:avLst/>
              <a:gdLst/>
              <a:ahLst/>
              <a:cxnLst/>
              <a:rect l="l" t="t" r="r" b="b"/>
              <a:pathLst>
                <a:path w="348615" h="1934210">
                  <a:moveTo>
                    <a:pt x="0" y="1933702"/>
                  </a:moveTo>
                  <a:lnTo>
                    <a:pt x="348576" y="1933702"/>
                  </a:lnTo>
                  <a:lnTo>
                    <a:pt x="348576" y="0"/>
                  </a:lnTo>
                  <a:lnTo>
                    <a:pt x="0" y="0"/>
                  </a:lnTo>
                  <a:lnTo>
                    <a:pt x="0" y="1933702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34499" y="3290316"/>
              <a:ext cx="696595" cy="0"/>
            </a:xfrm>
            <a:custGeom>
              <a:avLst/>
              <a:gdLst/>
              <a:ahLst/>
              <a:cxnLst/>
              <a:rect l="l" t="t" r="r" b="b"/>
              <a:pathLst>
                <a:path w="696595">
                  <a:moveTo>
                    <a:pt x="0" y="0"/>
                  </a:moveTo>
                  <a:lnTo>
                    <a:pt x="69634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91803" y="1907159"/>
              <a:ext cx="123698" cy="825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659368" y="1907540"/>
              <a:ext cx="506095" cy="32384"/>
            </a:xfrm>
            <a:custGeom>
              <a:avLst/>
              <a:gdLst/>
              <a:ahLst/>
              <a:cxnLst/>
              <a:rect l="l" t="t" r="r" b="b"/>
              <a:pathLst>
                <a:path w="506095" h="32385">
                  <a:moveTo>
                    <a:pt x="484124" y="0"/>
                  </a:moveTo>
                  <a:lnTo>
                    <a:pt x="0" y="4699"/>
                  </a:lnTo>
                  <a:lnTo>
                    <a:pt x="253" y="31876"/>
                  </a:lnTo>
                  <a:lnTo>
                    <a:pt x="484250" y="27177"/>
                  </a:lnTo>
                  <a:lnTo>
                    <a:pt x="505840" y="13335"/>
                  </a:lnTo>
                  <a:lnTo>
                    <a:pt x="4841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91041" y="1853184"/>
              <a:ext cx="102742" cy="815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97644" y="2663698"/>
              <a:ext cx="102234" cy="6819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708135" y="2650109"/>
              <a:ext cx="963294" cy="27305"/>
            </a:xfrm>
            <a:custGeom>
              <a:avLst/>
              <a:gdLst/>
              <a:ahLst/>
              <a:cxnLst/>
              <a:rect l="l" t="t" r="r" b="b"/>
              <a:pathLst>
                <a:path w="963295" h="27305">
                  <a:moveTo>
                    <a:pt x="941451" y="0"/>
                  </a:moveTo>
                  <a:lnTo>
                    <a:pt x="0" y="0"/>
                  </a:lnTo>
                  <a:lnTo>
                    <a:pt x="0" y="27050"/>
                  </a:lnTo>
                  <a:lnTo>
                    <a:pt x="941451" y="27050"/>
                  </a:lnTo>
                  <a:lnTo>
                    <a:pt x="963168" y="13588"/>
                  </a:lnTo>
                  <a:lnTo>
                    <a:pt x="941451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97644" y="2595372"/>
              <a:ext cx="123951" cy="81787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62380" y="4373372"/>
            <a:ext cx="9618345" cy="16719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El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primario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enlaza por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flujo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magnetización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casi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todo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flujo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dispersión.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El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secundario se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enlaza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por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flujo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magnetización pero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casi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nada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flujo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dispersión.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La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reactancia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dispersión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constante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para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mayoría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transformadores.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La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reactancia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dispersión se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puede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medir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aplicar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“corriente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carga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total”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unidad</a:t>
            </a:r>
            <a:r>
              <a:rPr sz="1400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03517" y="1680464"/>
            <a:ext cx="1883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Devanado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externo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27383" y="2251964"/>
            <a:ext cx="734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Núcleo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24853" y="2518359"/>
            <a:ext cx="1820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Devanado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interno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597895" y="1548371"/>
            <a:ext cx="685800" cy="979805"/>
            <a:chOff x="10597895" y="1548371"/>
            <a:chExt cx="685800" cy="979805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15243" y="1549907"/>
              <a:ext cx="251459" cy="19964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715243" y="1549958"/>
              <a:ext cx="252729" cy="200660"/>
            </a:xfrm>
            <a:custGeom>
              <a:avLst/>
              <a:gdLst/>
              <a:ahLst/>
              <a:cxnLst/>
              <a:rect l="l" t="t" r="r" b="b"/>
              <a:pathLst>
                <a:path w="252729" h="200660">
                  <a:moveTo>
                    <a:pt x="0" y="200482"/>
                  </a:moveTo>
                  <a:lnTo>
                    <a:pt x="252641" y="200482"/>
                  </a:lnTo>
                  <a:lnTo>
                    <a:pt x="252641" y="0"/>
                  </a:lnTo>
                  <a:lnTo>
                    <a:pt x="0" y="0"/>
                  </a:lnTo>
                  <a:lnTo>
                    <a:pt x="0" y="20048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97895" y="2372867"/>
              <a:ext cx="149351" cy="15481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635869" y="2434843"/>
              <a:ext cx="647700" cy="31115"/>
            </a:xfrm>
            <a:custGeom>
              <a:avLst/>
              <a:gdLst/>
              <a:ahLst/>
              <a:cxnLst/>
              <a:rect l="l" t="t" r="r" b="b"/>
              <a:pathLst>
                <a:path w="647700" h="31114">
                  <a:moveTo>
                    <a:pt x="45339" y="2032"/>
                  </a:moveTo>
                  <a:lnTo>
                    <a:pt x="0" y="2032"/>
                  </a:lnTo>
                  <a:lnTo>
                    <a:pt x="0" y="28702"/>
                  </a:lnTo>
                  <a:lnTo>
                    <a:pt x="45339" y="28702"/>
                  </a:lnTo>
                  <a:lnTo>
                    <a:pt x="22733" y="15367"/>
                  </a:lnTo>
                  <a:lnTo>
                    <a:pt x="45339" y="2032"/>
                  </a:lnTo>
                  <a:close/>
                </a:path>
                <a:path w="647700" h="31114">
                  <a:moveTo>
                    <a:pt x="647700" y="0"/>
                  </a:moveTo>
                  <a:lnTo>
                    <a:pt x="48895" y="0"/>
                  </a:lnTo>
                  <a:lnTo>
                    <a:pt x="22733" y="15367"/>
                  </a:lnTo>
                  <a:lnTo>
                    <a:pt x="48895" y="30734"/>
                  </a:lnTo>
                  <a:lnTo>
                    <a:pt x="647700" y="30734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79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995406" y="1347596"/>
            <a:ext cx="1052195" cy="55308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1989"/>
              </a:lnSpc>
              <a:spcBef>
                <a:spcPts val="305"/>
              </a:spcBef>
            </a:pPr>
            <a:r>
              <a:rPr sz="1800" dirty="0">
                <a:latin typeface="Arial"/>
                <a:cs typeface="Arial"/>
              </a:rPr>
              <a:t>Canal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 dispersión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0207" y="1642872"/>
            <a:ext cx="6643116" cy="2353055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0110" y="694182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solidFill>
                  <a:srgbClr val="1F4E79"/>
                </a:solidFill>
              </a:rPr>
              <a:t>INTERPRETACION</a:t>
            </a:r>
            <a:r>
              <a:rPr sz="2600" spc="-55" dirty="0">
                <a:solidFill>
                  <a:srgbClr val="1F4E79"/>
                </a:solidFill>
              </a:rPr>
              <a:t> </a:t>
            </a:r>
            <a:r>
              <a:rPr sz="2600" dirty="0">
                <a:solidFill>
                  <a:srgbClr val="1F4E79"/>
                </a:solidFill>
              </a:rPr>
              <a:t>DE </a:t>
            </a:r>
            <a:r>
              <a:rPr sz="2600" spc="-30" dirty="0">
                <a:solidFill>
                  <a:srgbClr val="1F4E79"/>
                </a:solidFill>
              </a:rPr>
              <a:t>RESULTADOS:</a:t>
            </a:r>
            <a:endParaRPr sz="2600"/>
          </a:p>
        </p:txBody>
      </p:sp>
      <p:sp>
        <p:nvSpPr>
          <p:cNvPr id="4" name="object 4"/>
          <p:cNvSpPr txBox="1"/>
          <p:nvPr/>
        </p:nvSpPr>
        <p:spPr>
          <a:xfrm>
            <a:off x="680618" y="1307084"/>
            <a:ext cx="6482080" cy="3228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Medición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 campo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Reactancia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X</a:t>
            </a:r>
            <a:r>
              <a:rPr sz="2400" spc="-37" baseline="-17361" dirty="0">
                <a:latin typeface="Arial"/>
                <a:cs typeface="Arial"/>
              </a:rPr>
              <a:t>L</a:t>
            </a:r>
            <a:endParaRPr sz="2400" baseline="-17361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1540"/>
              </a:spcBef>
            </a:pPr>
            <a:r>
              <a:rPr sz="2000" spc="-20" dirty="0">
                <a:latin typeface="Calibri"/>
                <a:cs typeface="Calibri"/>
              </a:rPr>
              <a:t>Instrumento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capaz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determinar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componentes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resistivos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y </a:t>
            </a:r>
            <a:r>
              <a:rPr sz="2000" dirty="0">
                <a:latin typeface="Calibri"/>
                <a:cs typeface="Calibri"/>
              </a:rPr>
              <a:t>reactivos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impedancia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medida</a:t>
            </a:r>
            <a:endParaRPr sz="2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595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campo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variables:</a:t>
            </a:r>
            <a:endParaRPr sz="2000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1595"/>
              </a:spcBef>
              <a:buChar char="-"/>
              <a:tabLst>
                <a:tab pos="381000" algn="l"/>
                <a:tab pos="381635" algn="l"/>
              </a:tabLst>
            </a:pPr>
            <a:r>
              <a:rPr sz="2000" spc="-10" dirty="0">
                <a:latin typeface="Calibri"/>
                <a:cs typeface="Calibri"/>
              </a:rPr>
              <a:t>Voltaje</a:t>
            </a:r>
            <a:endParaRPr sz="2000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1610"/>
              </a:spcBef>
              <a:buChar char="-"/>
              <a:tabLst>
                <a:tab pos="381000" algn="l"/>
                <a:tab pos="381635" algn="l"/>
              </a:tabLst>
            </a:pPr>
            <a:r>
              <a:rPr sz="2000" spc="-10" dirty="0">
                <a:latin typeface="Calibri"/>
                <a:cs typeface="Calibri"/>
              </a:rPr>
              <a:t>Corriente</a:t>
            </a:r>
            <a:endParaRPr sz="2000">
              <a:latin typeface="Calibri"/>
              <a:cs typeface="Calibri"/>
            </a:endParaRPr>
          </a:p>
          <a:p>
            <a:pPr marL="381000" indent="-343535">
              <a:lnSpc>
                <a:spcPct val="100000"/>
              </a:lnSpc>
              <a:spcBef>
                <a:spcPts val="1600"/>
              </a:spcBef>
              <a:buChar char="-"/>
              <a:tabLst>
                <a:tab pos="381000" algn="l"/>
                <a:tab pos="381635" algn="l"/>
              </a:tabLst>
            </a:pPr>
            <a:r>
              <a:rPr sz="2000" spc="-10" dirty="0">
                <a:latin typeface="Calibri"/>
                <a:cs typeface="Calibri"/>
              </a:rPr>
              <a:t>Watts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55992" y="1533144"/>
            <a:ext cx="4331335" cy="3596640"/>
            <a:chOff x="7555992" y="1533144"/>
            <a:chExt cx="4331335" cy="3596640"/>
          </a:xfrm>
        </p:grpSpPr>
        <p:sp>
          <p:nvSpPr>
            <p:cNvPr id="6" name="object 6"/>
            <p:cNvSpPr/>
            <p:nvPr/>
          </p:nvSpPr>
          <p:spPr>
            <a:xfrm>
              <a:off x="8642604" y="1972056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074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12964" y="1533143"/>
              <a:ext cx="1289050" cy="873125"/>
            </a:xfrm>
            <a:custGeom>
              <a:avLst/>
              <a:gdLst/>
              <a:ahLst/>
              <a:cxnLst/>
              <a:rect l="l" t="t" r="r" b="b"/>
              <a:pathLst>
                <a:path w="1289050" h="873125">
                  <a:moveTo>
                    <a:pt x="336550" y="262636"/>
                  </a:moveTo>
                  <a:lnTo>
                    <a:pt x="83947" y="262636"/>
                  </a:lnTo>
                  <a:lnTo>
                    <a:pt x="57277" y="327152"/>
                  </a:lnTo>
                  <a:lnTo>
                    <a:pt x="67310" y="327152"/>
                  </a:lnTo>
                  <a:lnTo>
                    <a:pt x="72390" y="317119"/>
                  </a:lnTo>
                  <a:lnTo>
                    <a:pt x="77978" y="308356"/>
                  </a:lnTo>
                  <a:lnTo>
                    <a:pt x="106426" y="286258"/>
                  </a:lnTo>
                  <a:lnTo>
                    <a:pt x="152781" y="278511"/>
                  </a:lnTo>
                  <a:lnTo>
                    <a:pt x="195199" y="277622"/>
                  </a:lnTo>
                  <a:lnTo>
                    <a:pt x="271399" y="277622"/>
                  </a:lnTo>
                  <a:lnTo>
                    <a:pt x="0" y="539750"/>
                  </a:lnTo>
                  <a:lnTo>
                    <a:pt x="0" y="545719"/>
                  </a:lnTo>
                  <a:lnTo>
                    <a:pt x="261366" y="545719"/>
                  </a:lnTo>
                  <a:lnTo>
                    <a:pt x="292862" y="472313"/>
                  </a:lnTo>
                  <a:lnTo>
                    <a:pt x="282829" y="472313"/>
                  </a:lnTo>
                  <a:lnTo>
                    <a:pt x="276098" y="483489"/>
                  </a:lnTo>
                  <a:lnTo>
                    <a:pt x="268732" y="493395"/>
                  </a:lnTo>
                  <a:lnTo>
                    <a:pt x="230632" y="520065"/>
                  </a:lnTo>
                  <a:lnTo>
                    <a:pt x="188341" y="529463"/>
                  </a:lnTo>
                  <a:lnTo>
                    <a:pt x="139827" y="532130"/>
                  </a:lnTo>
                  <a:lnTo>
                    <a:pt x="107823" y="532384"/>
                  </a:lnTo>
                  <a:lnTo>
                    <a:pt x="65151" y="532384"/>
                  </a:lnTo>
                  <a:lnTo>
                    <a:pt x="336550" y="270129"/>
                  </a:lnTo>
                  <a:lnTo>
                    <a:pt x="336550" y="262636"/>
                  </a:lnTo>
                  <a:close/>
                </a:path>
                <a:path w="1289050" h="873125">
                  <a:moveTo>
                    <a:pt x="768985" y="458368"/>
                  </a:moveTo>
                  <a:lnTo>
                    <a:pt x="514096" y="458368"/>
                  </a:lnTo>
                  <a:lnTo>
                    <a:pt x="514096" y="487299"/>
                  </a:lnTo>
                  <a:lnTo>
                    <a:pt x="768985" y="487299"/>
                  </a:lnTo>
                  <a:lnTo>
                    <a:pt x="768985" y="458368"/>
                  </a:lnTo>
                  <a:close/>
                </a:path>
                <a:path w="1289050" h="873125">
                  <a:moveTo>
                    <a:pt x="768985" y="402247"/>
                  </a:moveTo>
                  <a:lnTo>
                    <a:pt x="514096" y="402247"/>
                  </a:lnTo>
                  <a:lnTo>
                    <a:pt x="514096" y="431165"/>
                  </a:lnTo>
                  <a:lnTo>
                    <a:pt x="768985" y="431165"/>
                  </a:lnTo>
                  <a:lnTo>
                    <a:pt x="768985" y="402247"/>
                  </a:lnTo>
                  <a:close/>
                </a:path>
                <a:path w="1289050" h="873125">
                  <a:moveTo>
                    <a:pt x="1235456" y="589661"/>
                  </a:moveTo>
                  <a:lnTo>
                    <a:pt x="1096391" y="589661"/>
                  </a:lnTo>
                  <a:lnTo>
                    <a:pt x="1093216" y="597408"/>
                  </a:lnTo>
                  <a:lnTo>
                    <a:pt x="1102741" y="597535"/>
                  </a:lnTo>
                  <a:lnTo>
                    <a:pt x="1110488" y="597916"/>
                  </a:lnTo>
                  <a:lnTo>
                    <a:pt x="1135126" y="610743"/>
                  </a:lnTo>
                  <a:lnTo>
                    <a:pt x="1135126" y="614426"/>
                  </a:lnTo>
                  <a:lnTo>
                    <a:pt x="1063625" y="817372"/>
                  </a:lnTo>
                  <a:lnTo>
                    <a:pt x="1045337" y="852297"/>
                  </a:lnTo>
                  <a:lnTo>
                    <a:pt x="1008380" y="864743"/>
                  </a:lnTo>
                  <a:lnTo>
                    <a:pt x="998093" y="864997"/>
                  </a:lnTo>
                  <a:lnTo>
                    <a:pt x="994283" y="872871"/>
                  </a:lnTo>
                  <a:lnTo>
                    <a:pt x="1142238" y="872871"/>
                  </a:lnTo>
                  <a:lnTo>
                    <a:pt x="1145159" y="864997"/>
                  </a:lnTo>
                  <a:lnTo>
                    <a:pt x="1125728" y="863727"/>
                  </a:lnTo>
                  <a:lnTo>
                    <a:pt x="1119124" y="862965"/>
                  </a:lnTo>
                  <a:lnTo>
                    <a:pt x="1100328" y="852170"/>
                  </a:lnTo>
                  <a:lnTo>
                    <a:pt x="1100328" y="848995"/>
                  </a:lnTo>
                  <a:lnTo>
                    <a:pt x="1100836" y="845058"/>
                  </a:lnTo>
                  <a:lnTo>
                    <a:pt x="1102487" y="839216"/>
                  </a:lnTo>
                  <a:lnTo>
                    <a:pt x="1105154" y="831469"/>
                  </a:lnTo>
                  <a:lnTo>
                    <a:pt x="1108964" y="821690"/>
                  </a:lnTo>
                  <a:lnTo>
                    <a:pt x="1172337" y="651129"/>
                  </a:lnTo>
                  <a:lnTo>
                    <a:pt x="1188593" y="613664"/>
                  </a:lnTo>
                  <a:lnTo>
                    <a:pt x="1224407" y="597535"/>
                  </a:lnTo>
                  <a:lnTo>
                    <a:pt x="1232408" y="597408"/>
                  </a:lnTo>
                  <a:lnTo>
                    <a:pt x="1235456" y="589661"/>
                  </a:lnTo>
                  <a:close/>
                </a:path>
                <a:path w="1289050" h="873125">
                  <a:moveTo>
                    <a:pt x="1289050" y="0"/>
                  </a:moveTo>
                  <a:lnTo>
                    <a:pt x="1179830" y="0"/>
                  </a:lnTo>
                  <a:lnTo>
                    <a:pt x="1176655" y="7747"/>
                  </a:lnTo>
                  <a:lnTo>
                    <a:pt x="1184402" y="8382"/>
                  </a:lnTo>
                  <a:lnTo>
                    <a:pt x="1190879" y="9525"/>
                  </a:lnTo>
                  <a:lnTo>
                    <a:pt x="1195959" y="10922"/>
                  </a:lnTo>
                  <a:lnTo>
                    <a:pt x="1199769" y="12827"/>
                  </a:lnTo>
                  <a:lnTo>
                    <a:pt x="1203833" y="15621"/>
                  </a:lnTo>
                  <a:lnTo>
                    <a:pt x="1205865" y="18923"/>
                  </a:lnTo>
                  <a:lnTo>
                    <a:pt x="1205865" y="25908"/>
                  </a:lnTo>
                  <a:lnTo>
                    <a:pt x="1183386" y="57023"/>
                  </a:lnTo>
                  <a:lnTo>
                    <a:pt x="1029970" y="219075"/>
                  </a:lnTo>
                  <a:lnTo>
                    <a:pt x="1051052" y="49911"/>
                  </a:lnTo>
                  <a:lnTo>
                    <a:pt x="1064768" y="13970"/>
                  </a:lnTo>
                  <a:lnTo>
                    <a:pt x="1102614" y="7747"/>
                  </a:lnTo>
                  <a:lnTo>
                    <a:pt x="1105662" y="0"/>
                  </a:lnTo>
                  <a:lnTo>
                    <a:pt x="961898" y="0"/>
                  </a:lnTo>
                  <a:lnTo>
                    <a:pt x="959231" y="7747"/>
                  </a:lnTo>
                  <a:lnTo>
                    <a:pt x="968883" y="7747"/>
                  </a:lnTo>
                  <a:lnTo>
                    <a:pt x="977900" y="8128"/>
                  </a:lnTo>
                  <a:lnTo>
                    <a:pt x="1006221" y="23368"/>
                  </a:lnTo>
                  <a:lnTo>
                    <a:pt x="1006094" y="33528"/>
                  </a:lnTo>
                  <a:lnTo>
                    <a:pt x="1004951" y="45593"/>
                  </a:lnTo>
                  <a:lnTo>
                    <a:pt x="974725" y="289306"/>
                  </a:lnTo>
                  <a:lnTo>
                    <a:pt x="984758" y="289306"/>
                  </a:lnTo>
                  <a:lnTo>
                    <a:pt x="1189736" y="72898"/>
                  </a:lnTo>
                  <a:lnTo>
                    <a:pt x="1217168" y="44958"/>
                  </a:lnTo>
                  <a:lnTo>
                    <a:pt x="1250696" y="18542"/>
                  </a:lnTo>
                  <a:lnTo>
                    <a:pt x="1286383" y="7747"/>
                  </a:lnTo>
                  <a:lnTo>
                    <a:pt x="128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62950" y="3388614"/>
              <a:ext cx="353695" cy="0"/>
            </a:xfrm>
            <a:custGeom>
              <a:avLst/>
              <a:gdLst/>
              <a:ahLst/>
              <a:cxnLst/>
              <a:rect l="l" t="t" r="r" b="b"/>
              <a:pathLst>
                <a:path w="353695">
                  <a:moveTo>
                    <a:pt x="0" y="0"/>
                  </a:moveTo>
                  <a:lnTo>
                    <a:pt x="353186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9372" y="3322320"/>
              <a:ext cx="147827" cy="1767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24572" y="2929127"/>
              <a:ext cx="2042795" cy="970280"/>
            </a:xfrm>
            <a:custGeom>
              <a:avLst/>
              <a:gdLst/>
              <a:ahLst/>
              <a:cxnLst/>
              <a:rect l="l" t="t" r="r" b="b"/>
              <a:pathLst>
                <a:path w="2042795" h="970279">
                  <a:moveTo>
                    <a:pt x="265684" y="561975"/>
                  </a:moveTo>
                  <a:lnTo>
                    <a:pt x="232156" y="550926"/>
                  </a:lnTo>
                  <a:lnTo>
                    <a:pt x="211455" y="509270"/>
                  </a:lnTo>
                  <a:lnTo>
                    <a:pt x="183375" y="422783"/>
                  </a:lnTo>
                  <a:lnTo>
                    <a:pt x="183261" y="422402"/>
                  </a:lnTo>
                  <a:lnTo>
                    <a:pt x="201168" y="418211"/>
                  </a:lnTo>
                  <a:lnTo>
                    <a:pt x="216281" y="411988"/>
                  </a:lnTo>
                  <a:lnTo>
                    <a:pt x="252222" y="380365"/>
                  </a:lnTo>
                  <a:lnTo>
                    <a:pt x="264541" y="340233"/>
                  </a:lnTo>
                  <a:lnTo>
                    <a:pt x="263144" y="326009"/>
                  </a:lnTo>
                  <a:lnTo>
                    <a:pt x="243332" y="292100"/>
                  </a:lnTo>
                  <a:lnTo>
                    <a:pt x="220649" y="280263"/>
                  </a:lnTo>
                  <a:lnTo>
                    <a:pt x="220649" y="339267"/>
                  </a:lnTo>
                  <a:lnTo>
                    <a:pt x="220649" y="340233"/>
                  </a:lnTo>
                  <a:lnTo>
                    <a:pt x="219329" y="354330"/>
                  </a:lnTo>
                  <a:lnTo>
                    <a:pt x="199390" y="391287"/>
                  </a:lnTo>
                  <a:lnTo>
                    <a:pt x="158750" y="410718"/>
                  </a:lnTo>
                  <a:lnTo>
                    <a:pt x="141478" y="411988"/>
                  </a:lnTo>
                  <a:lnTo>
                    <a:pt x="135890" y="411861"/>
                  </a:lnTo>
                  <a:lnTo>
                    <a:pt x="130048" y="411607"/>
                  </a:lnTo>
                  <a:lnTo>
                    <a:pt x="123825" y="410972"/>
                  </a:lnTo>
                  <a:lnTo>
                    <a:pt x="117094" y="410083"/>
                  </a:lnTo>
                  <a:lnTo>
                    <a:pt x="151003" y="291338"/>
                  </a:lnTo>
                  <a:lnTo>
                    <a:pt x="157353" y="290195"/>
                  </a:lnTo>
                  <a:lnTo>
                    <a:pt x="162687" y="289560"/>
                  </a:lnTo>
                  <a:lnTo>
                    <a:pt x="167259" y="289560"/>
                  </a:lnTo>
                  <a:lnTo>
                    <a:pt x="207391" y="302387"/>
                  </a:lnTo>
                  <a:lnTo>
                    <a:pt x="220649" y="339267"/>
                  </a:lnTo>
                  <a:lnTo>
                    <a:pt x="220649" y="280263"/>
                  </a:lnTo>
                  <a:lnTo>
                    <a:pt x="215392" y="278384"/>
                  </a:lnTo>
                  <a:lnTo>
                    <a:pt x="196469" y="274955"/>
                  </a:lnTo>
                  <a:lnTo>
                    <a:pt x="174244" y="273812"/>
                  </a:lnTo>
                  <a:lnTo>
                    <a:pt x="78740" y="273812"/>
                  </a:lnTo>
                  <a:lnTo>
                    <a:pt x="76200" y="281686"/>
                  </a:lnTo>
                  <a:lnTo>
                    <a:pt x="83312" y="282067"/>
                  </a:lnTo>
                  <a:lnTo>
                    <a:pt x="89535" y="283210"/>
                  </a:lnTo>
                  <a:lnTo>
                    <a:pt x="94869" y="285369"/>
                  </a:lnTo>
                  <a:lnTo>
                    <a:pt x="99441" y="288417"/>
                  </a:lnTo>
                  <a:lnTo>
                    <a:pt x="104775" y="293116"/>
                  </a:lnTo>
                  <a:lnTo>
                    <a:pt x="107442" y="298831"/>
                  </a:lnTo>
                  <a:lnTo>
                    <a:pt x="107442" y="305562"/>
                  </a:lnTo>
                  <a:lnTo>
                    <a:pt x="51435" y="512191"/>
                  </a:lnTo>
                  <a:lnTo>
                    <a:pt x="36957" y="548640"/>
                  </a:lnTo>
                  <a:lnTo>
                    <a:pt x="2413" y="561975"/>
                  </a:lnTo>
                  <a:lnTo>
                    <a:pt x="0" y="569849"/>
                  </a:lnTo>
                  <a:lnTo>
                    <a:pt x="112141" y="569849"/>
                  </a:lnTo>
                  <a:lnTo>
                    <a:pt x="114046" y="561975"/>
                  </a:lnTo>
                  <a:lnTo>
                    <a:pt x="104521" y="561086"/>
                  </a:lnTo>
                  <a:lnTo>
                    <a:pt x="97028" y="559816"/>
                  </a:lnTo>
                  <a:lnTo>
                    <a:pt x="91567" y="558419"/>
                  </a:lnTo>
                  <a:lnTo>
                    <a:pt x="88138" y="556768"/>
                  </a:lnTo>
                  <a:lnTo>
                    <a:pt x="83947" y="553593"/>
                  </a:lnTo>
                  <a:lnTo>
                    <a:pt x="81915" y="549148"/>
                  </a:lnTo>
                  <a:lnTo>
                    <a:pt x="81915" y="542417"/>
                  </a:lnTo>
                  <a:lnTo>
                    <a:pt x="113538" y="422783"/>
                  </a:lnTo>
                  <a:lnTo>
                    <a:pt x="121920" y="424307"/>
                  </a:lnTo>
                  <a:lnTo>
                    <a:pt x="130048" y="425323"/>
                  </a:lnTo>
                  <a:lnTo>
                    <a:pt x="138176" y="425831"/>
                  </a:lnTo>
                  <a:lnTo>
                    <a:pt x="146177" y="425958"/>
                  </a:lnTo>
                  <a:lnTo>
                    <a:pt x="192786" y="569849"/>
                  </a:lnTo>
                  <a:lnTo>
                    <a:pt x="263271" y="569849"/>
                  </a:lnTo>
                  <a:lnTo>
                    <a:pt x="265684" y="561975"/>
                  </a:lnTo>
                  <a:close/>
                </a:path>
                <a:path w="2042795" h="970279">
                  <a:moveTo>
                    <a:pt x="611492" y="478637"/>
                  </a:moveTo>
                  <a:lnTo>
                    <a:pt x="406400" y="478637"/>
                  </a:lnTo>
                  <a:lnTo>
                    <a:pt x="406400" y="508889"/>
                  </a:lnTo>
                  <a:lnTo>
                    <a:pt x="611492" y="508889"/>
                  </a:lnTo>
                  <a:lnTo>
                    <a:pt x="611492" y="478637"/>
                  </a:lnTo>
                  <a:close/>
                </a:path>
                <a:path w="2042795" h="970279">
                  <a:moveTo>
                    <a:pt x="611492" y="419950"/>
                  </a:moveTo>
                  <a:lnTo>
                    <a:pt x="406400" y="419950"/>
                  </a:lnTo>
                  <a:lnTo>
                    <a:pt x="406400" y="450215"/>
                  </a:lnTo>
                  <a:lnTo>
                    <a:pt x="611492" y="450215"/>
                  </a:lnTo>
                  <a:lnTo>
                    <a:pt x="611492" y="419950"/>
                  </a:lnTo>
                  <a:close/>
                </a:path>
                <a:path w="2042795" h="970279">
                  <a:moveTo>
                    <a:pt x="939165" y="674128"/>
                  </a:moveTo>
                  <a:lnTo>
                    <a:pt x="827151" y="674128"/>
                  </a:lnTo>
                  <a:lnTo>
                    <a:pt x="824611" y="682117"/>
                  </a:lnTo>
                  <a:lnTo>
                    <a:pt x="835660" y="682117"/>
                  </a:lnTo>
                  <a:lnTo>
                    <a:pt x="843153" y="682752"/>
                  </a:lnTo>
                  <a:lnTo>
                    <a:pt x="850773" y="685546"/>
                  </a:lnTo>
                  <a:lnTo>
                    <a:pt x="853567" y="687578"/>
                  </a:lnTo>
                  <a:lnTo>
                    <a:pt x="857377" y="692785"/>
                  </a:lnTo>
                  <a:lnTo>
                    <a:pt x="858266" y="695960"/>
                  </a:lnTo>
                  <a:lnTo>
                    <a:pt x="858266" y="699770"/>
                  </a:lnTo>
                  <a:lnTo>
                    <a:pt x="800989" y="912241"/>
                  </a:lnTo>
                  <a:lnTo>
                    <a:pt x="786257" y="948944"/>
                  </a:lnTo>
                  <a:lnTo>
                    <a:pt x="748284" y="962406"/>
                  </a:lnTo>
                  <a:lnTo>
                    <a:pt x="745236" y="970280"/>
                  </a:lnTo>
                  <a:lnTo>
                    <a:pt x="864362" y="970280"/>
                  </a:lnTo>
                  <a:lnTo>
                    <a:pt x="866648" y="962406"/>
                  </a:lnTo>
                  <a:lnTo>
                    <a:pt x="851154" y="961009"/>
                  </a:lnTo>
                  <a:lnTo>
                    <a:pt x="845693" y="960120"/>
                  </a:lnTo>
                  <a:lnTo>
                    <a:pt x="830580" y="948690"/>
                  </a:lnTo>
                  <a:lnTo>
                    <a:pt x="830580" y="945388"/>
                  </a:lnTo>
                  <a:lnTo>
                    <a:pt x="892175" y="724408"/>
                  </a:lnTo>
                  <a:lnTo>
                    <a:pt x="909701" y="688594"/>
                  </a:lnTo>
                  <a:lnTo>
                    <a:pt x="927481" y="681990"/>
                  </a:lnTo>
                  <a:lnTo>
                    <a:pt x="936752" y="682117"/>
                  </a:lnTo>
                  <a:lnTo>
                    <a:pt x="939165" y="674128"/>
                  </a:lnTo>
                  <a:close/>
                </a:path>
                <a:path w="2042795" h="970279">
                  <a:moveTo>
                    <a:pt x="1061339" y="67945"/>
                  </a:moveTo>
                  <a:lnTo>
                    <a:pt x="1048639" y="30226"/>
                  </a:lnTo>
                  <a:lnTo>
                    <a:pt x="1017524" y="7747"/>
                  </a:lnTo>
                  <a:lnTo>
                    <a:pt x="1017524" y="64135"/>
                  </a:lnTo>
                  <a:lnTo>
                    <a:pt x="1016889" y="74676"/>
                  </a:lnTo>
                  <a:lnTo>
                    <a:pt x="1000887" y="114173"/>
                  </a:lnTo>
                  <a:lnTo>
                    <a:pt x="967232" y="138811"/>
                  </a:lnTo>
                  <a:lnTo>
                    <a:pt x="934720" y="144272"/>
                  </a:lnTo>
                  <a:lnTo>
                    <a:pt x="926846" y="143891"/>
                  </a:lnTo>
                  <a:lnTo>
                    <a:pt x="917702" y="142748"/>
                  </a:lnTo>
                  <a:lnTo>
                    <a:pt x="907415" y="140843"/>
                  </a:lnTo>
                  <a:lnTo>
                    <a:pt x="895985" y="138176"/>
                  </a:lnTo>
                  <a:lnTo>
                    <a:pt x="929640" y="20066"/>
                  </a:lnTo>
                  <a:lnTo>
                    <a:pt x="939546" y="18415"/>
                  </a:lnTo>
                  <a:lnTo>
                    <a:pt x="948690" y="17272"/>
                  </a:lnTo>
                  <a:lnTo>
                    <a:pt x="956945" y="16510"/>
                  </a:lnTo>
                  <a:lnTo>
                    <a:pt x="964565" y="16256"/>
                  </a:lnTo>
                  <a:lnTo>
                    <a:pt x="977138" y="17145"/>
                  </a:lnTo>
                  <a:lnTo>
                    <a:pt x="1010158" y="36195"/>
                  </a:lnTo>
                  <a:lnTo>
                    <a:pt x="1017524" y="64135"/>
                  </a:lnTo>
                  <a:lnTo>
                    <a:pt x="1017524" y="7747"/>
                  </a:lnTo>
                  <a:lnTo>
                    <a:pt x="1010539" y="4953"/>
                  </a:lnTo>
                  <a:lnTo>
                    <a:pt x="992124" y="1270"/>
                  </a:lnTo>
                  <a:lnTo>
                    <a:pt x="970915" y="0"/>
                  </a:lnTo>
                  <a:lnTo>
                    <a:pt x="855345" y="0"/>
                  </a:lnTo>
                  <a:lnTo>
                    <a:pt x="853059" y="7874"/>
                  </a:lnTo>
                  <a:lnTo>
                    <a:pt x="862584" y="8763"/>
                  </a:lnTo>
                  <a:lnTo>
                    <a:pt x="870204" y="10033"/>
                  </a:lnTo>
                  <a:lnTo>
                    <a:pt x="876046" y="11811"/>
                  </a:lnTo>
                  <a:lnTo>
                    <a:pt x="880110" y="13970"/>
                  </a:lnTo>
                  <a:lnTo>
                    <a:pt x="884174" y="17399"/>
                  </a:lnTo>
                  <a:lnTo>
                    <a:pt x="886333" y="21590"/>
                  </a:lnTo>
                  <a:lnTo>
                    <a:pt x="886333" y="26670"/>
                  </a:lnTo>
                  <a:lnTo>
                    <a:pt x="877570" y="67310"/>
                  </a:lnTo>
                  <a:lnTo>
                    <a:pt x="829691" y="236093"/>
                  </a:lnTo>
                  <a:lnTo>
                    <a:pt x="814832" y="274447"/>
                  </a:lnTo>
                  <a:lnTo>
                    <a:pt x="778383" y="288163"/>
                  </a:lnTo>
                  <a:lnTo>
                    <a:pt x="776097" y="296164"/>
                  </a:lnTo>
                  <a:lnTo>
                    <a:pt x="891159" y="296164"/>
                  </a:lnTo>
                  <a:lnTo>
                    <a:pt x="893318" y="288163"/>
                  </a:lnTo>
                  <a:lnTo>
                    <a:pt x="883285" y="287401"/>
                  </a:lnTo>
                  <a:lnTo>
                    <a:pt x="875284" y="286258"/>
                  </a:lnTo>
                  <a:lnTo>
                    <a:pt x="869442" y="284734"/>
                  </a:lnTo>
                  <a:lnTo>
                    <a:pt x="865505" y="282702"/>
                  </a:lnTo>
                  <a:lnTo>
                    <a:pt x="861568" y="279908"/>
                  </a:lnTo>
                  <a:lnTo>
                    <a:pt x="859663" y="276352"/>
                  </a:lnTo>
                  <a:lnTo>
                    <a:pt x="859663" y="272161"/>
                  </a:lnTo>
                  <a:lnTo>
                    <a:pt x="860171" y="266827"/>
                  </a:lnTo>
                  <a:lnTo>
                    <a:pt x="861695" y="259207"/>
                  </a:lnTo>
                  <a:lnTo>
                    <a:pt x="864235" y="249301"/>
                  </a:lnTo>
                  <a:lnTo>
                    <a:pt x="867791" y="237109"/>
                  </a:lnTo>
                  <a:lnTo>
                    <a:pt x="892048" y="151892"/>
                  </a:lnTo>
                  <a:lnTo>
                    <a:pt x="907161" y="155067"/>
                  </a:lnTo>
                  <a:lnTo>
                    <a:pt x="920750" y="157353"/>
                  </a:lnTo>
                  <a:lnTo>
                    <a:pt x="932942" y="158750"/>
                  </a:lnTo>
                  <a:lnTo>
                    <a:pt x="943864" y="159258"/>
                  </a:lnTo>
                  <a:lnTo>
                    <a:pt x="959866" y="158369"/>
                  </a:lnTo>
                  <a:lnTo>
                    <a:pt x="1004697" y="146050"/>
                  </a:lnTo>
                  <a:lnTo>
                    <a:pt x="1007745" y="144272"/>
                  </a:lnTo>
                  <a:lnTo>
                    <a:pt x="1017778" y="138938"/>
                  </a:lnTo>
                  <a:lnTo>
                    <a:pt x="1046988" y="111633"/>
                  </a:lnTo>
                  <a:lnTo>
                    <a:pt x="1060450" y="79121"/>
                  </a:lnTo>
                  <a:lnTo>
                    <a:pt x="1061339" y="67945"/>
                  </a:lnTo>
                  <a:close/>
                </a:path>
                <a:path w="2042795" h="970279">
                  <a:moveTo>
                    <a:pt x="1430515" y="478637"/>
                  </a:moveTo>
                  <a:lnTo>
                    <a:pt x="1225423" y="478637"/>
                  </a:lnTo>
                  <a:lnTo>
                    <a:pt x="1225423" y="508889"/>
                  </a:lnTo>
                  <a:lnTo>
                    <a:pt x="1430515" y="508889"/>
                  </a:lnTo>
                  <a:lnTo>
                    <a:pt x="1430515" y="478637"/>
                  </a:lnTo>
                  <a:close/>
                </a:path>
                <a:path w="2042795" h="970279">
                  <a:moveTo>
                    <a:pt x="1430515" y="419950"/>
                  </a:moveTo>
                  <a:lnTo>
                    <a:pt x="1225423" y="419950"/>
                  </a:lnTo>
                  <a:lnTo>
                    <a:pt x="1225423" y="450215"/>
                  </a:lnTo>
                  <a:lnTo>
                    <a:pt x="1430515" y="450215"/>
                  </a:lnTo>
                  <a:lnTo>
                    <a:pt x="1430515" y="419950"/>
                  </a:lnTo>
                  <a:close/>
                </a:path>
                <a:path w="2042795" h="970279">
                  <a:moveTo>
                    <a:pt x="1818767" y="561975"/>
                  </a:moveTo>
                  <a:lnTo>
                    <a:pt x="1785366" y="550926"/>
                  </a:lnTo>
                  <a:lnTo>
                    <a:pt x="1764538" y="509270"/>
                  </a:lnTo>
                  <a:lnTo>
                    <a:pt x="1736585" y="422783"/>
                  </a:lnTo>
                  <a:lnTo>
                    <a:pt x="1736471" y="422402"/>
                  </a:lnTo>
                  <a:lnTo>
                    <a:pt x="1754378" y="418211"/>
                  </a:lnTo>
                  <a:lnTo>
                    <a:pt x="1769491" y="411988"/>
                  </a:lnTo>
                  <a:lnTo>
                    <a:pt x="1805432" y="380365"/>
                  </a:lnTo>
                  <a:lnTo>
                    <a:pt x="1817624" y="340233"/>
                  </a:lnTo>
                  <a:lnTo>
                    <a:pt x="1816354" y="326009"/>
                  </a:lnTo>
                  <a:lnTo>
                    <a:pt x="1796415" y="292100"/>
                  </a:lnTo>
                  <a:lnTo>
                    <a:pt x="1773732" y="280263"/>
                  </a:lnTo>
                  <a:lnTo>
                    <a:pt x="1773732" y="339267"/>
                  </a:lnTo>
                  <a:lnTo>
                    <a:pt x="1773732" y="340233"/>
                  </a:lnTo>
                  <a:lnTo>
                    <a:pt x="1772539" y="354330"/>
                  </a:lnTo>
                  <a:lnTo>
                    <a:pt x="1752600" y="391287"/>
                  </a:lnTo>
                  <a:lnTo>
                    <a:pt x="1711960" y="410718"/>
                  </a:lnTo>
                  <a:lnTo>
                    <a:pt x="1694561" y="411988"/>
                  </a:lnTo>
                  <a:lnTo>
                    <a:pt x="1689100" y="411861"/>
                  </a:lnTo>
                  <a:lnTo>
                    <a:pt x="1683131" y="411607"/>
                  </a:lnTo>
                  <a:lnTo>
                    <a:pt x="1676908" y="410972"/>
                  </a:lnTo>
                  <a:lnTo>
                    <a:pt x="1670304" y="410083"/>
                  </a:lnTo>
                  <a:lnTo>
                    <a:pt x="1704213" y="291338"/>
                  </a:lnTo>
                  <a:lnTo>
                    <a:pt x="1710436" y="290195"/>
                  </a:lnTo>
                  <a:lnTo>
                    <a:pt x="1715897" y="289560"/>
                  </a:lnTo>
                  <a:lnTo>
                    <a:pt x="1720469" y="289560"/>
                  </a:lnTo>
                  <a:lnTo>
                    <a:pt x="1760474" y="302387"/>
                  </a:lnTo>
                  <a:lnTo>
                    <a:pt x="1773732" y="339267"/>
                  </a:lnTo>
                  <a:lnTo>
                    <a:pt x="1773732" y="280263"/>
                  </a:lnTo>
                  <a:lnTo>
                    <a:pt x="1768602" y="278384"/>
                  </a:lnTo>
                  <a:lnTo>
                    <a:pt x="1749679" y="274955"/>
                  </a:lnTo>
                  <a:lnTo>
                    <a:pt x="1727327" y="273812"/>
                  </a:lnTo>
                  <a:lnTo>
                    <a:pt x="1631950" y="273812"/>
                  </a:lnTo>
                  <a:lnTo>
                    <a:pt x="1629283" y="281686"/>
                  </a:lnTo>
                  <a:lnTo>
                    <a:pt x="1636522" y="282067"/>
                  </a:lnTo>
                  <a:lnTo>
                    <a:pt x="1642745" y="283210"/>
                  </a:lnTo>
                  <a:lnTo>
                    <a:pt x="1648079" y="285369"/>
                  </a:lnTo>
                  <a:lnTo>
                    <a:pt x="1652524" y="288417"/>
                  </a:lnTo>
                  <a:lnTo>
                    <a:pt x="1657985" y="293116"/>
                  </a:lnTo>
                  <a:lnTo>
                    <a:pt x="1660652" y="298831"/>
                  </a:lnTo>
                  <a:lnTo>
                    <a:pt x="1660652" y="305562"/>
                  </a:lnTo>
                  <a:lnTo>
                    <a:pt x="1604645" y="512191"/>
                  </a:lnTo>
                  <a:lnTo>
                    <a:pt x="1590040" y="548767"/>
                  </a:lnTo>
                  <a:lnTo>
                    <a:pt x="1555496" y="561975"/>
                  </a:lnTo>
                  <a:lnTo>
                    <a:pt x="1553210" y="569849"/>
                  </a:lnTo>
                  <a:lnTo>
                    <a:pt x="1665351" y="569849"/>
                  </a:lnTo>
                  <a:lnTo>
                    <a:pt x="1667256" y="561975"/>
                  </a:lnTo>
                  <a:lnTo>
                    <a:pt x="1657731" y="561086"/>
                  </a:lnTo>
                  <a:lnTo>
                    <a:pt x="1650238" y="559816"/>
                  </a:lnTo>
                  <a:lnTo>
                    <a:pt x="1644777" y="558419"/>
                  </a:lnTo>
                  <a:lnTo>
                    <a:pt x="1641348" y="556768"/>
                  </a:lnTo>
                  <a:lnTo>
                    <a:pt x="1637157" y="553593"/>
                  </a:lnTo>
                  <a:lnTo>
                    <a:pt x="1635125" y="549148"/>
                  </a:lnTo>
                  <a:lnTo>
                    <a:pt x="1635125" y="542417"/>
                  </a:lnTo>
                  <a:lnTo>
                    <a:pt x="1635379" y="537718"/>
                  </a:lnTo>
                  <a:lnTo>
                    <a:pt x="1636268" y="531368"/>
                  </a:lnTo>
                  <a:lnTo>
                    <a:pt x="1637919" y="524256"/>
                  </a:lnTo>
                  <a:lnTo>
                    <a:pt x="1666748" y="422783"/>
                  </a:lnTo>
                  <a:lnTo>
                    <a:pt x="1675130" y="424307"/>
                  </a:lnTo>
                  <a:lnTo>
                    <a:pt x="1683258" y="425323"/>
                  </a:lnTo>
                  <a:lnTo>
                    <a:pt x="1691386" y="425831"/>
                  </a:lnTo>
                  <a:lnTo>
                    <a:pt x="1699387" y="425958"/>
                  </a:lnTo>
                  <a:lnTo>
                    <a:pt x="1745996" y="569849"/>
                  </a:lnTo>
                  <a:lnTo>
                    <a:pt x="1816481" y="569849"/>
                  </a:lnTo>
                  <a:lnTo>
                    <a:pt x="1818767" y="561975"/>
                  </a:lnTo>
                  <a:close/>
                </a:path>
                <a:path w="2042795" h="970279">
                  <a:moveTo>
                    <a:pt x="2042287" y="427863"/>
                  </a:moveTo>
                  <a:lnTo>
                    <a:pt x="2028698" y="387858"/>
                  </a:lnTo>
                  <a:lnTo>
                    <a:pt x="2006727" y="374015"/>
                  </a:lnTo>
                  <a:lnTo>
                    <a:pt x="2006727" y="425577"/>
                  </a:lnTo>
                  <a:lnTo>
                    <a:pt x="2006727" y="427863"/>
                  </a:lnTo>
                  <a:lnTo>
                    <a:pt x="1996059" y="481711"/>
                  </a:lnTo>
                  <a:lnTo>
                    <a:pt x="1979041" y="517144"/>
                  </a:lnTo>
                  <a:lnTo>
                    <a:pt x="1952117" y="548767"/>
                  </a:lnTo>
                  <a:lnTo>
                    <a:pt x="1917319" y="562864"/>
                  </a:lnTo>
                  <a:lnTo>
                    <a:pt x="1906524" y="561848"/>
                  </a:lnTo>
                  <a:lnTo>
                    <a:pt x="1896872" y="558800"/>
                  </a:lnTo>
                  <a:lnTo>
                    <a:pt x="1888236" y="553847"/>
                  </a:lnTo>
                  <a:lnTo>
                    <a:pt x="1880997" y="546735"/>
                  </a:lnTo>
                  <a:lnTo>
                    <a:pt x="1899539" y="481584"/>
                  </a:lnTo>
                  <a:lnTo>
                    <a:pt x="1930107" y="422783"/>
                  </a:lnTo>
                  <a:lnTo>
                    <a:pt x="1968119" y="393192"/>
                  </a:lnTo>
                  <a:lnTo>
                    <a:pt x="1979930" y="391541"/>
                  </a:lnTo>
                  <a:lnTo>
                    <a:pt x="1987169" y="391541"/>
                  </a:lnTo>
                  <a:lnTo>
                    <a:pt x="2006727" y="425577"/>
                  </a:lnTo>
                  <a:lnTo>
                    <a:pt x="2006727" y="374015"/>
                  </a:lnTo>
                  <a:lnTo>
                    <a:pt x="2005076" y="373380"/>
                  </a:lnTo>
                  <a:lnTo>
                    <a:pt x="1995932" y="372491"/>
                  </a:lnTo>
                  <a:lnTo>
                    <a:pt x="1986280" y="373126"/>
                  </a:lnTo>
                  <a:lnTo>
                    <a:pt x="1948688" y="390271"/>
                  </a:lnTo>
                  <a:lnTo>
                    <a:pt x="1916303" y="422783"/>
                  </a:lnTo>
                  <a:lnTo>
                    <a:pt x="1925447" y="390525"/>
                  </a:lnTo>
                  <a:lnTo>
                    <a:pt x="1930654" y="372491"/>
                  </a:lnTo>
                  <a:lnTo>
                    <a:pt x="1857121" y="383667"/>
                  </a:lnTo>
                  <a:lnTo>
                    <a:pt x="1857121" y="392049"/>
                  </a:lnTo>
                  <a:lnTo>
                    <a:pt x="1864614" y="391033"/>
                  </a:lnTo>
                  <a:lnTo>
                    <a:pt x="1870456" y="390525"/>
                  </a:lnTo>
                  <a:lnTo>
                    <a:pt x="1879346" y="390525"/>
                  </a:lnTo>
                  <a:lnTo>
                    <a:pt x="1882775" y="391541"/>
                  </a:lnTo>
                  <a:lnTo>
                    <a:pt x="1887220" y="395986"/>
                  </a:lnTo>
                  <a:lnTo>
                    <a:pt x="1888363" y="399034"/>
                  </a:lnTo>
                  <a:lnTo>
                    <a:pt x="1888363" y="405892"/>
                  </a:lnTo>
                  <a:lnTo>
                    <a:pt x="1886712" y="413385"/>
                  </a:lnTo>
                  <a:lnTo>
                    <a:pt x="1828927" y="616585"/>
                  </a:lnTo>
                  <a:lnTo>
                    <a:pt x="1814195" y="650379"/>
                  </a:lnTo>
                  <a:lnTo>
                    <a:pt x="1787017" y="657352"/>
                  </a:lnTo>
                  <a:lnTo>
                    <a:pt x="1784858" y="665353"/>
                  </a:lnTo>
                  <a:lnTo>
                    <a:pt x="1886077" y="665353"/>
                  </a:lnTo>
                  <a:lnTo>
                    <a:pt x="1888109" y="657352"/>
                  </a:lnTo>
                  <a:lnTo>
                    <a:pt x="1876933" y="657352"/>
                  </a:lnTo>
                  <a:lnTo>
                    <a:pt x="1869567" y="656729"/>
                  </a:lnTo>
                  <a:lnTo>
                    <a:pt x="1862074" y="654316"/>
                  </a:lnTo>
                  <a:lnTo>
                    <a:pt x="1859407" y="652526"/>
                  </a:lnTo>
                  <a:lnTo>
                    <a:pt x="1856105" y="648093"/>
                  </a:lnTo>
                  <a:lnTo>
                    <a:pt x="1855216" y="645287"/>
                  </a:lnTo>
                  <a:lnTo>
                    <a:pt x="1855216" y="638683"/>
                  </a:lnTo>
                  <a:lnTo>
                    <a:pt x="1856867" y="631444"/>
                  </a:lnTo>
                  <a:lnTo>
                    <a:pt x="1860042" y="620395"/>
                  </a:lnTo>
                  <a:lnTo>
                    <a:pt x="1876044" y="564134"/>
                  </a:lnTo>
                  <a:lnTo>
                    <a:pt x="1882902" y="568198"/>
                  </a:lnTo>
                  <a:lnTo>
                    <a:pt x="1889125" y="570992"/>
                  </a:lnTo>
                  <a:lnTo>
                    <a:pt x="1900174" y="574167"/>
                  </a:lnTo>
                  <a:lnTo>
                    <a:pt x="1906524" y="574929"/>
                  </a:lnTo>
                  <a:lnTo>
                    <a:pt x="1913763" y="574929"/>
                  </a:lnTo>
                  <a:lnTo>
                    <a:pt x="1938655" y="571881"/>
                  </a:lnTo>
                  <a:lnTo>
                    <a:pt x="1957959" y="564134"/>
                  </a:lnTo>
                  <a:lnTo>
                    <a:pt x="1961134" y="562864"/>
                  </a:lnTo>
                  <a:lnTo>
                    <a:pt x="2003679" y="525399"/>
                  </a:lnTo>
                  <a:lnTo>
                    <a:pt x="2032635" y="476250"/>
                  </a:lnTo>
                  <a:lnTo>
                    <a:pt x="2039874" y="451866"/>
                  </a:lnTo>
                  <a:lnTo>
                    <a:pt x="2042287" y="427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4374" y="3311398"/>
              <a:ext cx="255661" cy="1908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035794" y="3202939"/>
              <a:ext cx="577850" cy="296545"/>
            </a:xfrm>
            <a:custGeom>
              <a:avLst/>
              <a:gdLst/>
              <a:ahLst/>
              <a:cxnLst/>
              <a:rect l="l" t="t" r="r" b="b"/>
              <a:pathLst>
                <a:path w="577850" h="296545">
                  <a:moveTo>
                    <a:pt x="204216" y="175260"/>
                  </a:moveTo>
                  <a:lnTo>
                    <a:pt x="117094" y="175260"/>
                  </a:lnTo>
                  <a:lnTo>
                    <a:pt x="117094" y="85090"/>
                  </a:lnTo>
                  <a:lnTo>
                    <a:pt x="87122" y="85090"/>
                  </a:lnTo>
                  <a:lnTo>
                    <a:pt x="87122" y="175260"/>
                  </a:lnTo>
                  <a:lnTo>
                    <a:pt x="0" y="175260"/>
                  </a:lnTo>
                  <a:lnTo>
                    <a:pt x="0" y="205740"/>
                  </a:lnTo>
                  <a:lnTo>
                    <a:pt x="87122" y="205740"/>
                  </a:lnTo>
                  <a:lnTo>
                    <a:pt x="87122" y="295910"/>
                  </a:lnTo>
                  <a:lnTo>
                    <a:pt x="117094" y="295910"/>
                  </a:lnTo>
                  <a:lnTo>
                    <a:pt x="117094" y="205740"/>
                  </a:lnTo>
                  <a:lnTo>
                    <a:pt x="204216" y="205740"/>
                  </a:lnTo>
                  <a:lnTo>
                    <a:pt x="204216" y="175260"/>
                  </a:lnTo>
                  <a:close/>
                </a:path>
                <a:path w="577850" h="296545">
                  <a:moveTo>
                    <a:pt x="577342" y="288163"/>
                  </a:moveTo>
                  <a:lnTo>
                    <a:pt x="543814" y="277114"/>
                  </a:lnTo>
                  <a:lnTo>
                    <a:pt x="523113" y="235458"/>
                  </a:lnTo>
                  <a:lnTo>
                    <a:pt x="495033" y="148971"/>
                  </a:lnTo>
                  <a:lnTo>
                    <a:pt x="494919" y="148590"/>
                  </a:lnTo>
                  <a:lnTo>
                    <a:pt x="512826" y="144399"/>
                  </a:lnTo>
                  <a:lnTo>
                    <a:pt x="527939" y="138176"/>
                  </a:lnTo>
                  <a:lnTo>
                    <a:pt x="563880" y="106553"/>
                  </a:lnTo>
                  <a:lnTo>
                    <a:pt x="576199" y="66421"/>
                  </a:lnTo>
                  <a:lnTo>
                    <a:pt x="574802" y="52197"/>
                  </a:lnTo>
                  <a:lnTo>
                    <a:pt x="554990" y="18288"/>
                  </a:lnTo>
                  <a:lnTo>
                    <a:pt x="532307" y="6451"/>
                  </a:lnTo>
                  <a:lnTo>
                    <a:pt x="532307" y="65455"/>
                  </a:lnTo>
                  <a:lnTo>
                    <a:pt x="532307" y="66421"/>
                  </a:lnTo>
                  <a:lnTo>
                    <a:pt x="530987" y="80518"/>
                  </a:lnTo>
                  <a:lnTo>
                    <a:pt x="511048" y="117475"/>
                  </a:lnTo>
                  <a:lnTo>
                    <a:pt x="470408" y="136906"/>
                  </a:lnTo>
                  <a:lnTo>
                    <a:pt x="453136" y="138176"/>
                  </a:lnTo>
                  <a:lnTo>
                    <a:pt x="447548" y="138049"/>
                  </a:lnTo>
                  <a:lnTo>
                    <a:pt x="441706" y="137795"/>
                  </a:lnTo>
                  <a:lnTo>
                    <a:pt x="435483" y="137160"/>
                  </a:lnTo>
                  <a:lnTo>
                    <a:pt x="428752" y="136271"/>
                  </a:lnTo>
                  <a:lnTo>
                    <a:pt x="462661" y="17526"/>
                  </a:lnTo>
                  <a:lnTo>
                    <a:pt x="469011" y="16383"/>
                  </a:lnTo>
                  <a:lnTo>
                    <a:pt x="474345" y="15748"/>
                  </a:lnTo>
                  <a:lnTo>
                    <a:pt x="478917" y="15748"/>
                  </a:lnTo>
                  <a:lnTo>
                    <a:pt x="519049" y="28575"/>
                  </a:lnTo>
                  <a:lnTo>
                    <a:pt x="532307" y="65455"/>
                  </a:lnTo>
                  <a:lnTo>
                    <a:pt x="532307" y="6451"/>
                  </a:lnTo>
                  <a:lnTo>
                    <a:pt x="527050" y="4572"/>
                  </a:lnTo>
                  <a:lnTo>
                    <a:pt x="508127" y="1143"/>
                  </a:lnTo>
                  <a:lnTo>
                    <a:pt x="485902" y="0"/>
                  </a:lnTo>
                  <a:lnTo>
                    <a:pt x="390398" y="0"/>
                  </a:lnTo>
                  <a:lnTo>
                    <a:pt x="387858" y="7874"/>
                  </a:lnTo>
                  <a:lnTo>
                    <a:pt x="394970" y="8255"/>
                  </a:lnTo>
                  <a:lnTo>
                    <a:pt x="401193" y="9398"/>
                  </a:lnTo>
                  <a:lnTo>
                    <a:pt x="406527" y="11557"/>
                  </a:lnTo>
                  <a:lnTo>
                    <a:pt x="411099" y="14605"/>
                  </a:lnTo>
                  <a:lnTo>
                    <a:pt x="416433" y="19304"/>
                  </a:lnTo>
                  <a:lnTo>
                    <a:pt x="419100" y="25019"/>
                  </a:lnTo>
                  <a:lnTo>
                    <a:pt x="419100" y="31750"/>
                  </a:lnTo>
                  <a:lnTo>
                    <a:pt x="363093" y="238379"/>
                  </a:lnTo>
                  <a:lnTo>
                    <a:pt x="348615" y="274828"/>
                  </a:lnTo>
                  <a:lnTo>
                    <a:pt x="314071" y="288163"/>
                  </a:lnTo>
                  <a:lnTo>
                    <a:pt x="311658" y="296037"/>
                  </a:lnTo>
                  <a:lnTo>
                    <a:pt x="423799" y="296037"/>
                  </a:lnTo>
                  <a:lnTo>
                    <a:pt x="425704" y="288163"/>
                  </a:lnTo>
                  <a:lnTo>
                    <a:pt x="416179" y="287274"/>
                  </a:lnTo>
                  <a:lnTo>
                    <a:pt x="408686" y="286004"/>
                  </a:lnTo>
                  <a:lnTo>
                    <a:pt x="403225" y="284607"/>
                  </a:lnTo>
                  <a:lnTo>
                    <a:pt x="399796" y="282956"/>
                  </a:lnTo>
                  <a:lnTo>
                    <a:pt x="395605" y="279781"/>
                  </a:lnTo>
                  <a:lnTo>
                    <a:pt x="393573" y="275336"/>
                  </a:lnTo>
                  <a:lnTo>
                    <a:pt x="393573" y="268605"/>
                  </a:lnTo>
                  <a:lnTo>
                    <a:pt x="425196" y="148971"/>
                  </a:lnTo>
                  <a:lnTo>
                    <a:pt x="433578" y="150495"/>
                  </a:lnTo>
                  <a:lnTo>
                    <a:pt x="441706" y="151511"/>
                  </a:lnTo>
                  <a:lnTo>
                    <a:pt x="449834" y="152019"/>
                  </a:lnTo>
                  <a:lnTo>
                    <a:pt x="457835" y="152146"/>
                  </a:lnTo>
                  <a:lnTo>
                    <a:pt x="504444" y="296037"/>
                  </a:lnTo>
                  <a:lnTo>
                    <a:pt x="574929" y="296037"/>
                  </a:lnTo>
                  <a:lnTo>
                    <a:pt x="577342" y="2881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23677" y="3301619"/>
              <a:ext cx="437769" cy="20243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157204" y="3202939"/>
              <a:ext cx="577215" cy="296545"/>
            </a:xfrm>
            <a:custGeom>
              <a:avLst/>
              <a:gdLst/>
              <a:ahLst/>
              <a:cxnLst/>
              <a:rect l="l" t="t" r="r" b="b"/>
              <a:pathLst>
                <a:path w="577215" h="296545">
                  <a:moveTo>
                    <a:pt x="204089" y="175260"/>
                  </a:moveTo>
                  <a:lnTo>
                    <a:pt x="116967" y="175260"/>
                  </a:lnTo>
                  <a:lnTo>
                    <a:pt x="116967" y="85090"/>
                  </a:lnTo>
                  <a:lnTo>
                    <a:pt x="86995" y="85090"/>
                  </a:lnTo>
                  <a:lnTo>
                    <a:pt x="86995" y="175260"/>
                  </a:lnTo>
                  <a:lnTo>
                    <a:pt x="0" y="175260"/>
                  </a:lnTo>
                  <a:lnTo>
                    <a:pt x="0" y="205740"/>
                  </a:lnTo>
                  <a:lnTo>
                    <a:pt x="86995" y="205740"/>
                  </a:lnTo>
                  <a:lnTo>
                    <a:pt x="86995" y="295910"/>
                  </a:lnTo>
                  <a:lnTo>
                    <a:pt x="116967" y="295910"/>
                  </a:lnTo>
                  <a:lnTo>
                    <a:pt x="116967" y="205740"/>
                  </a:lnTo>
                  <a:lnTo>
                    <a:pt x="204089" y="205740"/>
                  </a:lnTo>
                  <a:lnTo>
                    <a:pt x="204089" y="175260"/>
                  </a:lnTo>
                  <a:close/>
                </a:path>
                <a:path w="577215" h="296545">
                  <a:moveTo>
                    <a:pt x="577215" y="288163"/>
                  </a:moveTo>
                  <a:lnTo>
                    <a:pt x="543687" y="277114"/>
                  </a:lnTo>
                  <a:lnTo>
                    <a:pt x="522986" y="235458"/>
                  </a:lnTo>
                  <a:lnTo>
                    <a:pt x="494919" y="148971"/>
                  </a:lnTo>
                  <a:lnTo>
                    <a:pt x="494919" y="148590"/>
                  </a:lnTo>
                  <a:lnTo>
                    <a:pt x="512699" y="144399"/>
                  </a:lnTo>
                  <a:lnTo>
                    <a:pt x="527939" y="138176"/>
                  </a:lnTo>
                  <a:lnTo>
                    <a:pt x="563880" y="106553"/>
                  </a:lnTo>
                  <a:lnTo>
                    <a:pt x="576072" y="66421"/>
                  </a:lnTo>
                  <a:lnTo>
                    <a:pt x="574675" y="52197"/>
                  </a:lnTo>
                  <a:lnTo>
                    <a:pt x="554863" y="18288"/>
                  </a:lnTo>
                  <a:lnTo>
                    <a:pt x="532180" y="6451"/>
                  </a:lnTo>
                  <a:lnTo>
                    <a:pt x="532180" y="65455"/>
                  </a:lnTo>
                  <a:lnTo>
                    <a:pt x="532180" y="66421"/>
                  </a:lnTo>
                  <a:lnTo>
                    <a:pt x="530987" y="80518"/>
                  </a:lnTo>
                  <a:lnTo>
                    <a:pt x="510921" y="117475"/>
                  </a:lnTo>
                  <a:lnTo>
                    <a:pt x="470408" y="136906"/>
                  </a:lnTo>
                  <a:lnTo>
                    <a:pt x="453009" y="138176"/>
                  </a:lnTo>
                  <a:lnTo>
                    <a:pt x="447421" y="138049"/>
                  </a:lnTo>
                  <a:lnTo>
                    <a:pt x="441579" y="137795"/>
                  </a:lnTo>
                  <a:lnTo>
                    <a:pt x="435356" y="137160"/>
                  </a:lnTo>
                  <a:lnTo>
                    <a:pt x="428752" y="136271"/>
                  </a:lnTo>
                  <a:lnTo>
                    <a:pt x="462534" y="17526"/>
                  </a:lnTo>
                  <a:lnTo>
                    <a:pt x="468884" y="16383"/>
                  </a:lnTo>
                  <a:lnTo>
                    <a:pt x="474218" y="15748"/>
                  </a:lnTo>
                  <a:lnTo>
                    <a:pt x="478790" y="15748"/>
                  </a:lnTo>
                  <a:lnTo>
                    <a:pt x="518922" y="28575"/>
                  </a:lnTo>
                  <a:lnTo>
                    <a:pt x="532180" y="65455"/>
                  </a:lnTo>
                  <a:lnTo>
                    <a:pt x="532180" y="6451"/>
                  </a:lnTo>
                  <a:lnTo>
                    <a:pt x="527050" y="4572"/>
                  </a:lnTo>
                  <a:lnTo>
                    <a:pt x="508127" y="1143"/>
                  </a:lnTo>
                  <a:lnTo>
                    <a:pt x="485775" y="0"/>
                  </a:lnTo>
                  <a:lnTo>
                    <a:pt x="390398" y="0"/>
                  </a:lnTo>
                  <a:lnTo>
                    <a:pt x="387731" y="7874"/>
                  </a:lnTo>
                  <a:lnTo>
                    <a:pt x="394843" y="8255"/>
                  </a:lnTo>
                  <a:lnTo>
                    <a:pt x="401066" y="9398"/>
                  </a:lnTo>
                  <a:lnTo>
                    <a:pt x="406527" y="11557"/>
                  </a:lnTo>
                  <a:lnTo>
                    <a:pt x="410972" y="14605"/>
                  </a:lnTo>
                  <a:lnTo>
                    <a:pt x="416433" y="19304"/>
                  </a:lnTo>
                  <a:lnTo>
                    <a:pt x="419100" y="25019"/>
                  </a:lnTo>
                  <a:lnTo>
                    <a:pt x="419100" y="31750"/>
                  </a:lnTo>
                  <a:lnTo>
                    <a:pt x="362966" y="238379"/>
                  </a:lnTo>
                  <a:lnTo>
                    <a:pt x="348488" y="274828"/>
                  </a:lnTo>
                  <a:lnTo>
                    <a:pt x="313944" y="288163"/>
                  </a:lnTo>
                  <a:lnTo>
                    <a:pt x="311531" y="296037"/>
                  </a:lnTo>
                  <a:lnTo>
                    <a:pt x="423672" y="296037"/>
                  </a:lnTo>
                  <a:lnTo>
                    <a:pt x="425704" y="288163"/>
                  </a:lnTo>
                  <a:lnTo>
                    <a:pt x="416052" y="287274"/>
                  </a:lnTo>
                  <a:lnTo>
                    <a:pt x="408559" y="286004"/>
                  </a:lnTo>
                  <a:lnTo>
                    <a:pt x="403098" y="284607"/>
                  </a:lnTo>
                  <a:lnTo>
                    <a:pt x="399796" y="282956"/>
                  </a:lnTo>
                  <a:lnTo>
                    <a:pt x="395605" y="279781"/>
                  </a:lnTo>
                  <a:lnTo>
                    <a:pt x="393446" y="275336"/>
                  </a:lnTo>
                  <a:lnTo>
                    <a:pt x="393573" y="268605"/>
                  </a:lnTo>
                  <a:lnTo>
                    <a:pt x="393827" y="263906"/>
                  </a:lnTo>
                  <a:lnTo>
                    <a:pt x="394716" y="257556"/>
                  </a:lnTo>
                  <a:lnTo>
                    <a:pt x="396240" y="250444"/>
                  </a:lnTo>
                  <a:lnTo>
                    <a:pt x="425196" y="148971"/>
                  </a:lnTo>
                  <a:lnTo>
                    <a:pt x="433451" y="150495"/>
                  </a:lnTo>
                  <a:lnTo>
                    <a:pt x="441706" y="151511"/>
                  </a:lnTo>
                  <a:lnTo>
                    <a:pt x="449707" y="152019"/>
                  </a:lnTo>
                  <a:lnTo>
                    <a:pt x="457708" y="152146"/>
                  </a:lnTo>
                  <a:lnTo>
                    <a:pt x="504317" y="296037"/>
                  </a:lnTo>
                  <a:lnTo>
                    <a:pt x="574802" y="296037"/>
                  </a:lnTo>
                  <a:lnTo>
                    <a:pt x="577215" y="2881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86216" y="3488436"/>
              <a:ext cx="115824" cy="1813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378190" y="4938522"/>
              <a:ext cx="62865" cy="33655"/>
            </a:xfrm>
            <a:custGeom>
              <a:avLst/>
              <a:gdLst/>
              <a:ahLst/>
              <a:cxnLst/>
              <a:rect l="l" t="t" r="r" b="b"/>
              <a:pathLst>
                <a:path w="62865" h="33654">
                  <a:moveTo>
                    <a:pt x="0" y="33527"/>
                  </a:moveTo>
                  <a:lnTo>
                    <a:pt x="62483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40674" y="4943094"/>
              <a:ext cx="93345" cy="178435"/>
            </a:xfrm>
            <a:custGeom>
              <a:avLst/>
              <a:gdLst/>
              <a:ahLst/>
              <a:cxnLst/>
              <a:rect l="l" t="t" r="r" b="b"/>
              <a:pathLst>
                <a:path w="93345" h="178435">
                  <a:moveTo>
                    <a:pt x="0" y="0"/>
                  </a:moveTo>
                  <a:lnTo>
                    <a:pt x="92836" y="178180"/>
                  </a:lnTo>
                </a:path>
              </a:pathLst>
            </a:custGeom>
            <a:ln w="16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536686" y="4642866"/>
              <a:ext cx="609600" cy="478790"/>
            </a:xfrm>
            <a:custGeom>
              <a:avLst/>
              <a:gdLst/>
              <a:ahLst/>
              <a:cxnLst/>
              <a:rect l="l" t="t" r="r" b="b"/>
              <a:pathLst>
                <a:path w="609600" h="478789">
                  <a:moveTo>
                    <a:pt x="0" y="478281"/>
                  </a:moveTo>
                  <a:lnTo>
                    <a:pt x="103124" y="0"/>
                  </a:lnTo>
                </a:path>
                <a:path w="609600" h="478789">
                  <a:moveTo>
                    <a:pt x="103124" y="0"/>
                  </a:moveTo>
                  <a:lnTo>
                    <a:pt x="609346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77656" y="4706111"/>
              <a:ext cx="1336675" cy="405130"/>
            </a:xfrm>
            <a:custGeom>
              <a:avLst/>
              <a:gdLst/>
              <a:ahLst/>
              <a:cxnLst/>
              <a:rect l="l" t="t" r="r" b="b"/>
              <a:pathLst>
                <a:path w="1336675" h="405129">
                  <a:moveTo>
                    <a:pt x="119253" y="0"/>
                  </a:moveTo>
                  <a:lnTo>
                    <a:pt x="71120" y="31877"/>
                  </a:lnTo>
                  <a:lnTo>
                    <a:pt x="33020" y="79502"/>
                  </a:lnTo>
                  <a:lnTo>
                    <a:pt x="8255" y="138176"/>
                  </a:lnTo>
                  <a:lnTo>
                    <a:pt x="0" y="202692"/>
                  </a:lnTo>
                  <a:lnTo>
                    <a:pt x="1016" y="225552"/>
                  </a:lnTo>
                  <a:lnTo>
                    <a:pt x="9525" y="270129"/>
                  </a:lnTo>
                  <a:lnTo>
                    <a:pt x="26162" y="312420"/>
                  </a:lnTo>
                  <a:lnTo>
                    <a:pt x="50165" y="349631"/>
                  </a:lnTo>
                  <a:lnTo>
                    <a:pt x="119253" y="404876"/>
                  </a:lnTo>
                  <a:lnTo>
                    <a:pt x="119253" y="396621"/>
                  </a:lnTo>
                  <a:lnTo>
                    <a:pt x="108712" y="388874"/>
                  </a:lnTo>
                  <a:lnTo>
                    <a:pt x="99441" y="381000"/>
                  </a:lnTo>
                  <a:lnTo>
                    <a:pt x="71628" y="347472"/>
                  </a:lnTo>
                  <a:lnTo>
                    <a:pt x="54737" y="308610"/>
                  </a:lnTo>
                  <a:lnTo>
                    <a:pt x="45466" y="262001"/>
                  </a:lnTo>
                  <a:lnTo>
                    <a:pt x="41910" y="219710"/>
                  </a:lnTo>
                  <a:lnTo>
                    <a:pt x="41402" y="196977"/>
                  </a:lnTo>
                  <a:lnTo>
                    <a:pt x="41910" y="175768"/>
                  </a:lnTo>
                  <a:lnTo>
                    <a:pt x="46228" y="134620"/>
                  </a:lnTo>
                  <a:lnTo>
                    <a:pt x="54610" y="95885"/>
                  </a:lnTo>
                  <a:lnTo>
                    <a:pt x="75438" y="49784"/>
                  </a:lnTo>
                  <a:lnTo>
                    <a:pt x="106426" y="17399"/>
                  </a:lnTo>
                  <a:lnTo>
                    <a:pt x="119253" y="9271"/>
                  </a:lnTo>
                  <a:lnTo>
                    <a:pt x="119253" y="0"/>
                  </a:lnTo>
                  <a:close/>
                </a:path>
                <a:path w="1336675" h="405129">
                  <a:moveTo>
                    <a:pt x="1336548" y="202184"/>
                  </a:moveTo>
                  <a:lnTo>
                    <a:pt x="1332230" y="156718"/>
                  </a:lnTo>
                  <a:lnTo>
                    <a:pt x="1319657" y="113157"/>
                  </a:lnTo>
                  <a:lnTo>
                    <a:pt x="1299337" y="73025"/>
                  </a:lnTo>
                  <a:lnTo>
                    <a:pt x="1271905" y="38481"/>
                  </a:lnTo>
                  <a:lnTo>
                    <a:pt x="1233043" y="8509"/>
                  </a:lnTo>
                  <a:lnTo>
                    <a:pt x="1217295" y="0"/>
                  </a:lnTo>
                  <a:lnTo>
                    <a:pt x="1217295" y="9271"/>
                  </a:lnTo>
                  <a:lnTo>
                    <a:pt x="1227836" y="17018"/>
                  </a:lnTo>
                  <a:lnTo>
                    <a:pt x="1237234" y="24892"/>
                  </a:lnTo>
                  <a:lnTo>
                    <a:pt x="1264920" y="58293"/>
                  </a:lnTo>
                  <a:lnTo>
                    <a:pt x="1281811" y="97028"/>
                  </a:lnTo>
                  <a:lnTo>
                    <a:pt x="1291082" y="143764"/>
                  </a:lnTo>
                  <a:lnTo>
                    <a:pt x="1294638" y="186055"/>
                  </a:lnTo>
                  <a:lnTo>
                    <a:pt x="1295019" y="208661"/>
                  </a:lnTo>
                  <a:lnTo>
                    <a:pt x="1294511" y="229870"/>
                  </a:lnTo>
                  <a:lnTo>
                    <a:pt x="1290320" y="271018"/>
                  </a:lnTo>
                  <a:lnTo>
                    <a:pt x="1281938" y="309880"/>
                  </a:lnTo>
                  <a:lnTo>
                    <a:pt x="1261110" y="355981"/>
                  </a:lnTo>
                  <a:lnTo>
                    <a:pt x="1229995" y="388366"/>
                  </a:lnTo>
                  <a:lnTo>
                    <a:pt x="1217295" y="396621"/>
                  </a:lnTo>
                  <a:lnTo>
                    <a:pt x="1217295" y="404876"/>
                  </a:lnTo>
                  <a:lnTo>
                    <a:pt x="1265555" y="372999"/>
                  </a:lnTo>
                  <a:lnTo>
                    <a:pt x="1303528" y="325374"/>
                  </a:lnTo>
                  <a:lnTo>
                    <a:pt x="1328293" y="266827"/>
                  </a:lnTo>
                  <a:lnTo>
                    <a:pt x="1334389" y="235204"/>
                  </a:lnTo>
                  <a:lnTo>
                    <a:pt x="1336548" y="2021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49028" y="4733544"/>
              <a:ext cx="115824" cy="1798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15984" y="4733544"/>
              <a:ext cx="114298" cy="1798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63100" y="4829555"/>
              <a:ext cx="158496" cy="17678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25484" y="4829555"/>
              <a:ext cx="163068" cy="17678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555992" y="4721351"/>
              <a:ext cx="1905000" cy="294005"/>
            </a:xfrm>
            <a:custGeom>
              <a:avLst/>
              <a:gdLst/>
              <a:ahLst/>
              <a:cxnLst/>
              <a:rect l="l" t="t" r="r" b="b"/>
              <a:pathLst>
                <a:path w="1905000" h="294004">
                  <a:moveTo>
                    <a:pt x="356743" y="0"/>
                  </a:moveTo>
                  <a:lnTo>
                    <a:pt x="257683" y="0"/>
                  </a:lnTo>
                  <a:lnTo>
                    <a:pt x="255270" y="7874"/>
                  </a:lnTo>
                  <a:lnTo>
                    <a:pt x="265938" y="8255"/>
                  </a:lnTo>
                  <a:lnTo>
                    <a:pt x="273177" y="9779"/>
                  </a:lnTo>
                  <a:lnTo>
                    <a:pt x="279781" y="14351"/>
                  </a:lnTo>
                  <a:lnTo>
                    <a:pt x="281051" y="16891"/>
                  </a:lnTo>
                  <a:lnTo>
                    <a:pt x="281051" y="23368"/>
                  </a:lnTo>
                  <a:lnTo>
                    <a:pt x="252603" y="61722"/>
                  </a:lnTo>
                  <a:lnTo>
                    <a:pt x="194564" y="120650"/>
                  </a:lnTo>
                  <a:lnTo>
                    <a:pt x="174625" y="48260"/>
                  </a:lnTo>
                  <a:lnTo>
                    <a:pt x="170688" y="32639"/>
                  </a:lnTo>
                  <a:lnTo>
                    <a:pt x="169672" y="27432"/>
                  </a:lnTo>
                  <a:lnTo>
                    <a:pt x="169418" y="20701"/>
                  </a:lnTo>
                  <a:lnTo>
                    <a:pt x="189738" y="7874"/>
                  </a:lnTo>
                  <a:lnTo>
                    <a:pt x="199390" y="7874"/>
                  </a:lnTo>
                  <a:lnTo>
                    <a:pt x="202057" y="0"/>
                  </a:lnTo>
                  <a:lnTo>
                    <a:pt x="97155" y="0"/>
                  </a:lnTo>
                  <a:lnTo>
                    <a:pt x="94996" y="7874"/>
                  </a:lnTo>
                  <a:lnTo>
                    <a:pt x="104013" y="9017"/>
                  </a:lnTo>
                  <a:lnTo>
                    <a:pt x="111633" y="11049"/>
                  </a:lnTo>
                  <a:lnTo>
                    <a:pt x="135763" y="48641"/>
                  </a:lnTo>
                  <a:lnTo>
                    <a:pt x="164592" y="150876"/>
                  </a:lnTo>
                  <a:lnTo>
                    <a:pt x="79248" y="236855"/>
                  </a:lnTo>
                  <a:lnTo>
                    <a:pt x="52578" y="262255"/>
                  </a:lnTo>
                  <a:lnTo>
                    <a:pt x="18923" y="282956"/>
                  </a:lnTo>
                  <a:lnTo>
                    <a:pt x="2286" y="285877"/>
                  </a:lnTo>
                  <a:lnTo>
                    <a:pt x="0" y="293751"/>
                  </a:lnTo>
                  <a:lnTo>
                    <a:pt x="97155" y="293751"/>
                  </a:lnTo>
                  <a:lnTo>
                    <a:pt x="99314" y="285877"/>
                  </a:lnTo>
                  <a:lnTo>
                    <a:pt x="89154" y="284607"/>
                  </a:lnTo>
                  <a:lnTo>
                    <a:pt x="83058" y="283337"/>
                  </a:lnTo>
                  <a:lnTo>
                    <a:pt x="76708" y="279527"/>
                  </a:lnTo>
                  <a:lnTo>
                    <a:pt x="74549" y="275971"/>
                  </a:lnTo>
                  <a:lnTo>
                    <a:pt x="74549" y="269113"/>
                  </a:lnTo>
                  <a:lnTo>
                    <a:pt x="100838" y="236855"/>
                  </a:lnTo>
                  <a:lnTo>
                    <a:pt x="169164" y="167132"/>
                  </a:lnTo>
                  <a:lnTo>
                    <a:pt x="189865" y="241173"/>
                  </a:lnTo>
                  <a:lnTo>
                    <a:pt x="194056" y="258191"/>
                  </a:lnTo>
                  <a:lnTo>
                    <a:pt x="195199" y="263906"/>
                  </a:lnTo>
                  <a:lnTo>
                    <a:pt x="195453" y="267843"/>
                  </a:lnTo>
                  <a:lnTo>
                    <a:pt x="195453" y="272542"/>
                  </a:lnTo>
                  <a:lnTo>
                    <a:pt x="164211" y="285877"/>
                  </a:lnTo>
                  <a:lnTo>
                    <a:pt x="161798" y="293751"/>
                  </a:lnTo>
                  <a:lnTo>
                    <a:pt x="276606" y="293751"/>
                  </a:lnTo>
                  <a:lnTo>
                    <a:pt x="279019" y="285877"/>
                  </a:lnTo>
                  <a:lnTo>
                    <a:pt x="271526" y="285496"/>
                  </a:lnTo>
                  <a:lnTo>
                    <a:pt x="265049" y="284607"/>
                  </a:lnTo>
                  <a:lnTo>
                    <a:pt x="236855" y="263652"/>
                  </a:lnTo>
                  <a:lnTo>
                    <a:pt x="222631" y="222123"/>
                  </a:lnTo>
                  <a:lnTo>
                    <a:pt x="199517" y="136398"/>
                  </a:lnTo>
                  <a:lnTo>
                    <a:pt x="275209" y="59182"/>
                  </a:lnTo>
                  <a:lnTo>
                    <a:pt x="287909" y="45974"/>
                  </a:lnTo>
                  <a:lnTo>
                    <a:pt x="317754" y="20574"/>
                  </a:lnTo>
                  <a:lnTo>
                    <a:pt x="354330" y="7874"/>
                  </a:lnTo>
                  <a:lnTo>
                    <a:pt x="356743" y="0"/>
                  </a:lnTo>
                  <a:close/>
                </a:path>
                <a:path w="1905000" h="294004">
                  <a:moveTo>
                    <a:pt x="692391" y="203288"/>
                  </a:moveTo>
                  <a:lnTo>
                    <a:pt x="487553" y="203288"/>
                  </a:lnTo>
                  <a:lnTo>
                    <a:pt x="487553" y="233299"/>
                  </a:lnTo>
                  <a:lnTo>
                    <a:pt x="692391" y="233299"/>
                  </a:lnTo>
                  <a:lnTo>
                    <a:pt x="692391" y="203288"/>
                  </a:lnTo>
                  <a:close/>
                </a:path>
                <a:path w="1905000" h="294004">
                  <a:moveTo>
                    <a:pt x="692391" y="144995"/>
                  </a:moveTo>
                  <a:lnTo>
                    <a:pt x="487553" y="144995"/>
                  </a:lnTo>
                  <a:lnTo>
                    <a:pt x="487553" y="175006"/>
                  </a:lnTo>
                  <a:lnTo>
                    <a:pt x="692391" y="175006"/>
                  </a:lnTo>
                  <a:lnTo>
                    <a:pt x="692391" y="144995"/>
                  </a:lnTo>
                  <a:close/>
                </a:path>
                <a:path w="1905000" h="294004">
                  <a:moveTo>
                    <a:pt x="1904911" y="174193"/>
                  </a:moveTo>
                  <a:lnTo>
                    <a:pt x="1700530" y="174193"/>
                  </a:lnTo>
                  <a:lnTo>
                    <a:pt x="1700530" y="204216"/>
                  </a:lnTo>
                  <a:lnTo>
                    <a:pt x="1904911" y="204216"/>
                  </a:lnTo>
                  <a:lnTo>
                    <a:pt x="1904911" y="1741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Rectángulo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5064" y="1257299"/>
              <a:ext cx="9247632" cy="2365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4423" y="4107179"/>
              <a:ext cx="3883152" cy="1778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107179"/>
              <a:ext cx="4021836" cy="18272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70164" y="4107179"/>
              <a:ext cx="4021835" cy="189433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35044" y="754507"/>
            <a:ext cx="4227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1F4E79"/>
                </a:solidFill>
              </a:rPr>
              <a:t>ENSAYO</a:t>
            </a:r>
            <a:r>
              <a:rPr sz="2400" spc="-105" dirty="0">
                <a:solidFill>
                  <a:srgbClr val="1F4E79"/>
                </a:solidFill>
              </a:rPr>
              <a:t> </a:t>
            </a:r>
            <a:r>
              <a:rPr sz="2400" spc="-10" dirty="0">
                <a:solidFill>
                  <a:srgbClr val="1F4E79"/>
                </a:solidFill>
              </a:rPr>
              <a:t>EQUIVALENTE</a:t>
            </a:r>
            <a:r>
              <a:rPr sz="2400" spc="-80" dirty="0">
                <a:solidFill>
                  <a:srgbClr val="1F4E79"/>
                </a:solidFill>
              </a:rPr>
              <a:t> </a:t>
            </a:r>
            <a:r>
              <a:rPr sz="2400" spc="-10" dirty="0">
                <a:solidFill>
                  <a:srgbClr val="1F4E79"/>
                </a:solidFill>
              </a:rPr>
              <a:t>TRIFÁSICO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5065014" y="3636391"/>
            <a:ext cx="2875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1F4E79"/>
                </a:solidFill>
                <a:latin typeface="Calibri"/>
                <a:cs typeface="Calibri"/>
              </a:rPr>
              <a:t>ENSAYO</a:t>
            </a:r>
            <a:r>
              <a:rPr sz="2400" b="1" spc="-9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MONOFÁSICO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82644" y="438658"/>
            <a:ext cx="4229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1F4E79"/>
                </a:solidFill>
              </a:rPr>
              <a:t>ENSAYO</a:t>
            </a:r>
            <a:r>
              <a:rPr sz="2400" spc="-105" dirty="0">
                <a:solidFill>
                  <a:srgbClr val="1F4E79"/>
                </a:solidFill>
              </a:rPr>
              <a:t> </a:t>
            </a:r>
            <a:r>
              <a:rPr sz="2400" spc="-10" dirty="0">
                <a:solidFill>
                  <a:srgbClr val="1F4E79"/>
                </a:solidFill>
              </a:rPr>
              <a:t>EQUIVALENTE</a:t>
            </a:r>
            <a:r>
              <a:rPr sz="2400" spc="-85" dirty="0">
                <a:solidFill>
                  <a:srgbClr val="1F4E79"/>
                </a:solidFill>
              </a:rPr>
              <a:t> </a:t>
            </a:r>
            <a:r>
              <a:rPr sz="2400" spc="-10" dirty="0">
                <a:solidFill>
                  <a:srgbClr val="1F4E79"/>
                </a:solidFill>
              </a:rPr>
              <a:t>TRIFÁSICO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1847703" y="2988690"/>
            <a:ext cx="375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1F4E79"/>
                </a:solidFill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1439" y="886967"/>
            <a:ext cx="11617960" cy="5151120"/>
            <a:chOff x="91439" y="886967"/>
            <a:chExt cx="11617960" cy="51511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0695" y="886967"/>
              <a:ext cx="5378196" cy="51511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39" y="1810511"/>
              <a:ext cx="6035040" cy="3656076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6089" y="666369"/>
            <a:ext cx="4768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solidFill>
                  <a:srgbClr val="1F4E79"/>
                </a:solidFill>
              </a:rPr>
              <a:t>INTERPRETACION</a:t>
            </a:r>
            <a:r>
              <a:rPr sz="2600" spc="-55" dirty="0">
                <a:solidFill>
                  <a:srgbClr val="1F4E79"/>
                </a:solidFill>
              </a:rPr>
              <a:t> </a:t>
            </a:r>
            <a:r>
              <a:rPr sz="2600" dirty="0">
                <a:solidFill>
                  <a:srgbClr val="1F4E79"/>
                </a:solidFill>
              </a:rPr>
              <a:t>DE </a:t>
            </a:r>
            <a:r>
              <a:rPr sz="2600" spc="-30" dirty="0">
                <a:solidFill>
                  <a:srgbClr val="1F4E79"/>
                </a:solidFill>
              </a:rPr>
              <a:t>RESULTADOS:</a:t>
            </a:r>
            <a:endParaRPr sz="2600"/>
          </a:p>
        </p:txBody>
      </p:sp>
      <p:grpSp>
        <p:nvGrpSpPr>
          <p:cNvPr id="4" name="object 4"/>
          <p:cNvGrpSpPr/>
          <p:nvPr/>
        </p:nvGrpSpPr>
        <p:grpSpPr>
          <a:xfrm>
            <a:off x="1002791" y="3553967"/>
            <a:ext cx="6800215" cy="2216150"/>
            <a:chOff x="1002791" y="3553967"/>
            <a:chExt cx="6800215" cy="2216150"/>
          </a:xfrm>
        </p:grpSpPr>
        <p:sp>
          <p:nvSpPr>
            <p:cNvPr id="5" name="object 5"/>
            <p:cNvSpPr/>
            <p:nvPr/>
          </p:nvSpPr>
          <p:spPr>
            <a:xfrm>
              <a:off x="3665981" y="3557777"/>
              <a:ext cx="141605" cy="484505"/>
            </a:xfrm>
            <a:custGeom>
              <a:avLst/>
              <a:gdLst/>
              <a:ahLst/>
              <a:cxnLst/>
              <a:rect l="l" t="t" r="r" b="b"/>
              <a:pathLst>
                <a:path w="141604" h="484504">
                  <a:moveTo>
                    <a:pt x="141604" y="0"/>
                  </a:moveTo>
                  <a:lnTo>
                    <a:pt x="0" y="484505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2791" y="3600576"/>
              <a:ext cx="124091" cy="1732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55230" y="3600576"/>
              <a:ext cx="232410" cy="340360"/>
            </a:xfrm>
            <a:custGeom>
              <a:avLst/>
              <a:gdLst/>
              <a:ahLst/>
              <a:cxnLst/>
              <a:rect l="l" t="t" r="r" b="b"/>
              <a:pathLst>
                <a:path w="232409" h="340360">
                  <a:moveTo>
                    <a:pt x="232168" y="0"/>
                  </a:moveTo>
                  <a:lnTo>
                    <a:pt x="212928" y="0"/>
                  </a:lnTo>
                  <a:lnTo>
                    <a:pt x="0" y="340233"/>
                  </a:lnTo>
                  <a:lnTo>
                    <a:pt x="19177" y="340233"/>
                  </a:lnTo>
                  <a:lnTo>
                    <a:pt x="2321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5593" y="3768724"/>
              <a:ext cx="124129" cy="17208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09089" y="3592067"/>
              <a:ext cx="2259965" cy="439420"/>
            </a:xfrm>
            <a:custGeom>
              <a:avLst/>
              <a:gdLst/>
              <a:ahLst/>
              <a:cxnLst/>
              <a:rect l="l" t="t" r="r" b="b"/>
              <a:pathLst>
                <a:path w="2259965" h="439420">
                  <a:moveTo>
                    <a:pt x="114935" y="327152"/>
                  </a:moveTo>
                  <a:lnTo>
                    <a:pt x="80137" y="312928"/>
                  </a:lnTo>
                  <a:lnTo>
                    <a:pt x="78105" y="279400"/>
                  </a:lnTo>
                  <a:lnTo>
                    <a:pt x="78105" y="9017"/>
                  </a:lnTo>
                  <a:lnTo>
                    <a:pt x="71120" y="9017"/>
                  </a:lnTo>
                  <a:lnTo>
                    <a:pt x="0" y="46736"/>
                  </a:lnTo>
                  <a:lnTo>
                    <a:pt x="3302" y="54356"/>
                  </a:lnTo>
                  <a:lnTo>
                    <a:pt x="10033" y="51181"/>
                  </a:lnTo>
                  <a:lnTo>
                    <a:pt x="15875" y="48895"/>
                  </a:lnTo>
                  <a:lnTo>
                    <a:pt x="21082" y="47498"/>
                  </a:lnTo>
                  <a:lnTo>
                    <a:pt x="25527" y="46990"/>
                  </a:lnTo>
                  <a:lnTo>
                    <a:pt x="29210" y="46990"/>
                  </a:lnTo>
                  <a:lnTo>
                    <a:pt x="42672" y="90424"/>
                  </a:lnTo>
                  <a:lnTo>
                    <a:pt x="42799" y="279400"/>
                  </a:lnTo>
                  <a:lnTo>
                    <a:pt x="38735" y="317881"/>
                  </a:lnTo>
                  <a:lnTo>
                    <a:pt x="5080" y="327152"/>
                  </a:lnTo>
                  <a:lnTo>
                    <a:pt x="5080" y="335661"/>
                  </a:lnTo>
                  <a:lnTo>
                    <a:pt x="114935" y="335661"/>
                  </a:lnTo>
                  <a:lnTo>
                    <a:pt x="114935" y="327152"/>
                  </a:lnTo>
                  <a:close/>
                </a:path>
                <a:path w="2259965" h="439420">
                  <a:moveTo>
                    <a:pt x="374142" y="172593"/>
                  </a:moveTo>
                  <a:lnTo>
                    <a:pt x="365760" y="101346"/>
                  </a:lnTo>
                  <a:lnTo>
                    <a:pt x="340741" y="46609"/>
                  </a:lnTo>
                  <a:lnTo>
                    <a:pt x="331851" y="35941"/>
                  </a:lnTo>
                  <a:lnTo>
                    <a:pt x="331825" y="161556"/>
                  </a:lnTo>
                  <a:lnTo>
                    <a:pt x="331825" y="162814"/>
                  </a:lnTo>
                  <a:lnTo>
                    <a:pt x="326263" y="254127"/>
                  </a:lnTo>
                  <a:lnTo>
                    <a:pt x="313944" y="299466"/>
                  </a:lnTo>
                  <a:lnTo>
                    <a:pt x="284861" y="325501"/>
                  </a:lnTo>
                  <a:lnTo>
                    <a:pt x="278892" y="326136"/>
                  </a:lnTo>
                  <a:lnTo>
                    <a:pt x="267589" y="323977"/>
                  </a:lnTo>
                  <a:lnTo>
                    <a:pt x="242316" y="291084"/>
                  </a:lnTo>
                  <a:lnTo>
                    <a:pt x="231267" y="243205"/>
                  </a:lnTo>
                  <a:lnTo>
                    <a:pt x="227584" y="183261"/>
                  </a:lnTo>
                  <a:lnTo>
                    <a:pt x="227838" y="162814"/>
                  </a:lnTo>
                  <a:lnTo>
                    <a:pt x="230632" y="121412"/>
                  </a:lnTo>
                  <a:lnTo>
                    <a:pt x="236474" y="81026"/>
                  </a:lnTo>
                  <a:lnTo>
                    <a:pt x="254254" y="38989"/>
                  </a:lnTo>
                  <a:lnTo>
                    <a:pt x="280289" y="24638"/>
                  </a:lnTo>
                  <a:lnTo>
                    <a:pt x="288544" y="24638"/>
                  </a:lnTo>
                  <a:lnTo>
                    <a:pt x="317373" y="58293"/>
                  </a:lnTo>
                  <a:lnTo>
                    <a:pt x="329311" y="111887"/>
                  </a:lnTo>
                  <a:lnTo>
                    <a:pt x="331825" y="161556"/>
                  </a:lnTo>
                  <a:lnTo>
                    <a:pt x="331825" y="35928"/>
                  </a:lnTo>
                  <a:lnTo>
                    <a:pt x="315683" y="24638"/>
                  </a:lnTo>
                  <a:lnTo>
                    <a:pt x="296799" y="11430"/>
                  </a:lnTo>
                  <a:lnTo>
                    <a:pt x="280416" y="9017"/>
                  </a:lnTo>
                  <a:lnTo>
                    <a:pt x="270129" y="10033"/>
                  </a:lnTo>
                  <a:lnTo>
                    <a:pt x="228473" y="35306"/>
                  </a:lnTo>
                  <a:lnTo>
                    <a:pt x="200279" y="83312"/>
                  </a:lnTo>
                  <a:lnTo>
                    <a:pt x="188976" y="126619"/>
                  </a:lnTo>
                  <a:lnTo>
                    <a:pt x="185293" y="177546"/>
                  </a:lnTo>
                  <a:lnTo>
                    <a:pt x="186690" y="208407"/>
                  </a:lnTo>
                  <a:lnTo>
                    <a:pt x="198501" y="263271"/>
                  </a:lnTo>
                  <a:lnTo>
                    <a:pt x="223520" y="310896"/>
                  </a:lnTo>
                  <a:lnTo>
                    <a:pt x="258318" y="337820"/>
                  </a:lnTo>
                  <a:lnTo>
                    <a:pt x="278257" y="341249"/>
                  </a:lnTo>
                  <a:lnTo>
                    <a:pt x="288925" y="340106"/>
                  </a:lnTo>
                  <a:lnTo>
                    <a:pt x="299847" y="336804"/>
                  </a:lnTo>
                  <a:lnTo>
                    <a:pt x="310896" y="331343"/>
                  </a:lnTo>
                  <a:lnTo>
                    <a:pt x="318528" y="326136"/>
                  </a:lnTo>
                  <a:lnTo>
                    <a:pt x="322072" y="323723"/>
                  </a:lnTo>
                  <a:lnTo>
                    <a:pt x="351663" y="285369"/>
                  </a:lnTo>
                  <a:lnTo>
                    <a:pt x="365887" y="246634"/>
                  </a:lnTo>
                  <a:lnTo>
                    <a:pt x="373253" y="199390"/>
                  </a:lnTo>
                  <a:lnTo>
                    <a:pt x="374142" y="172593"/>
                  </a:lnTo>
                  <a:close/>
                </a:path>
                <a:path w="2259965" h="439420">
                  <a:moveTo>
                    <a:pt x="594741" y="172593"/>
                  </a:moveTo>
                  <a:lnTo>
                    <a:pt x="586359" y="101346"/>
                  </a:lnTo>
                  <a:lnTo>
                    <a:pt x="561340" y="46609"/>
                  </a:lnTo>
                  <a:lnTo>
                    <a:pt x="552450" y="35941"/>
                  </a:lnTo>
                  <a:lnTo>
                    <a:pt x="552424" y="161556"/>
                  </a:lnTo>
                  <a:lnTo>
                    <a:pt x="552424" y="162814"/>
                  </a:lnTo>
                  <a:lnTo>
                    <a:pt x="546862" y="254127"/>
                  </a:lnTo>
                  <a:lnTo>
                    <a:pt x="534670" y="299466"/>
                  </a:lnTo>
                  <a:lnTo>
                    <a:pt x="505460" y="325501"/>
                  </a:lnTo>
                  <a:lnTo>
                    <a:pt x="499491" y="326136"/>
                  </a:lnTo>
                  <a:lnTo>
                    <a:pt x="488188" y="323977"/>
                  </a:lnTo>
                  <a:lnTo>
                    <a:pt x="463042" y="291084"/>
                  </a:lnTo>
                  <a:lnTo>
                    <a:pt x="451866" y="243205"/>
                  </a:lnTo>
                  <a:lnTo>
                    <a:pt x="448183" y="183261"/>
                  </a:lnTo>
                  <a:lnTo>
                    <a:pt x="448437" y="162814"/>
                  </a:lnTo>
                  <a:lnTo>
                    <a:pt x="451231" y="121412"/>
                  </a:lnTo>
                  <a:lnTo>
                    <a:pt x="457200" y="81026"/>
                  </a:lnTo>
                  <a:lnTo>
                    <a:pt x="474853" y="38989"/>
                  </a:lnTo>
                  <a:lnTo>
                    <a:pt x="500888" y="24638"/>
                  </a:lnTo>
                  <a:lnTo>
                    <a:pt x="509143" y="24638"/>
                  </a:lnTo>
                  <a:lnTo>
                    <a:pt x="537972" y="58293"/>
                  </a:lnTo>
                  <a:lnTo>
                    <a:pt x="549910" y="111887"/>
                  </a:lnTo>
                  <a:lnTo>
                    <a:pt x="552424" y="161556"/>
                  </a:lnTo>
                  <a:lnTo>
                    <a:pt x="552424" y="35928"/>
                  </a:lnTo>
                  <a:lnTo>
                    <a:pt x="536282" y="24638"/>
                  </a:lnTo>
                  <a:lnTo>
                    <a:pt x="517398" y="11430"/>
                  </a:lnTo>
                  <a:lnTo>
                    <a:pt x="501015" y="9017"/>
                  </a:lnTo>
                  <a:lnTo>
                    <a:pt x="490855" y="10033"/>
                  </a:lnTo>
                  <a:lnTo>
                    <a:pt x="449072" y="35306"/>
                  </a:lnTo>
                  <a:lnTo>
                    <a:pt x="420878" y="83312"/>
                  </a:lnTo>
                  <a:lnTo>
                    <a:pt x="409575" y="126619"/>
                  </a:lnTo>
                  <a:lnTo>
                    <a:pt x="405892" y="177546"/>
                  </a:lnTo>
                  <a:lnTo>
                    <a:pt x="407289" y="208407"/>
                  </a:lnTo>
                  <a:lnTo>
                    <a:pt x="419100" y="263271"/>
                  </a:lnTo>
                  <a:lnTo>
                    <a:pt x="444119" y="310896"/>
                  </a:lnTo>
                  <a:lnTo>
                    <a:pt x="478917" y="337820"/>
                  </a:lnTo>
                  <a:lnTo>
                    <a:pt x="498856" y="341249"/>
                  </a:lnTo>
                  <a:lnTo>
                    <a:pt x="509524" y="340106"/>
                  </a:lnTo>
                  <a:lnTo>
                    <a:pt x="520446" y="336804"/>
                  </a:lnTo>
                  <a:lnTo>
                    <a:pt x="531495" y="331343"/>
                  </a:lnTo>
                  <a:lnTo>
                    <a:pt x="539115" y="326136"/>
                  </a:lnTo>
                  <a:lnTo>
                    <a:pt x="542798" y="323723"/>
                  </a:lnTo>
                  <a:lnTo>
                    <a:pt x="572262" y="285369"/>
                  </a:lnTo>
                  <a:lnTo>
                    <a:pt x="586486" y="246634"/>
                  </a:lnTo>
                  <a:lnTo>
                    <a:pt x="593852" y="199390"/>
                  </a:lnTo>
                  <a:lnTo>
                    <a:pt x="594741" y="172593"/>
                  </a:lnTo>
                  <a:close/>
                </a:path>
                <a:path w="2259965" h="439420">
                  <a:moveTo>
                    <a:pt x="1090676" y="0"/>
                  </a:moveTo>
                  <a:lnTo>
                    <a:pt x="1042670" y="34544"/>
                  </a:lnTo>
                  <a:lnTo>
                    <a:pt x="1004697" y="86233"/>
                  </a:lnTo>
                  <a:lnTo>
                    <a:pt x="979932" y="149733"/>
                  </a:lnTo>
                  <a:lnTo>
                    <a:pt x="971677" y="219710"/>
                  </a:lnTo>
                  <a:lnTo>
                    <a:pt x="972693" y="244475"/>
                  </a:lnTo>
                  <a:lnTo>
                    <a:pt x="981075" y="292735"/>
                  </a:lnTo>
                  <a:lnTo>
                    <a:pt x="997712" y="338709"/>
                  </a:lnTo>
                  <a:lnTo>
                    <a:pt x="1021715" y="378968"/>
                  </a:lnTo>
                  <a:lnTo>
                    <a:pt x="1047877" y="408559"/>
                  </a:lnTo>
                  <a:lnTo>
                    <a:pt x="1090676" y="438912"/>
                  </a:lnTo>
                  <a:lnTo>
                    <a:pt x="1090676" y="429768"/>
                  </a:lnTo>
                  <a:lnTo>
                    <a:pt x="1080262" y="421513"/>
                  </a:lnTo>
                  <a:lnTo>
                    <a:pt x="1070864" y="412877"/>
                  </a:lnTo>
                  <a:lnTo>
                    <a:pt x="1043178" y="376682"/>
                  </a:lnTo>
                  <a:lnTo>
                    <a:pt x="1026414" y="334518"/>
                  </a:lnTo>
                  <a:lnTo>
                    <a:pt x="1017016" y="283972"/>
                  </a:lnTo>
                  <a:lnTo>
                    <a:pt x="1013460" y="238125"/>
                  </a:lnTo>
                  <a:lnTo>
                    <a:pt x="1013079" y="213487"/>
                  </a:lnTo>
                  <a:lnTo>
                    <a:pt x="1013587" y="190500"/>
                  </a:lnTo>
                  <a:lnTo>
                    <a:pt x="1017778" y="145923"/>
                  </a:lnTo>
                  <a:lnTo>
                    <a:pt x="1026160" y="104013"/>
                  </a:lnTo>
                  <a:lnTo>
                    <a:pt x="1046988" y="53848"/>
                  </a:lnTo>
                  <a:lnTo>
                    <a:pt x="1077976" y="18796"/>
                  </a:lnTo>
                  <a:lnTo>
                    <a:pt x="1090676" y="10033"/>
                  </a:lnTo>
                  <a:lnTo>
                    <a:pt x="1090676" y="0"/>
                  </a:lnTo>
                  <a:close/>
                </a:path>
                <a:path w="2259965" h="439420">
                  <a:moveTo>
                    <a:pt x="2259965" y="219202"/>
                  </a:moveTo>
                  <a:lnTo>
                    <a:pt x="2255774" y="169926"/>
                  </a:lnTo>
                  <a:lnTo>
                    <a:pt x="2243201" y="122555"/>
                  </a:lnTo>
                  <a:lnTo>
                    <a:pt x="2222754" y="79248"/>
                  </a:lnTo>
                  <a:lnTo>
                    <a:pt x="2195449" y="41783"/>
                  </a:lnTo>
                  <a:lnTo>
                    <a:pt x="2156587" y="9271"/>
                  </a:lnTo>
                  <a:lnTo>
                    <a:pt x="2140966" y="0"/>
                  </a:lnTo>
                  <a:lnTo>
                    <a:pt x="2140966" y="10033"/>
                  </a:lnTo>
                  <a:lnTo>
                    <a:pt x="2151380" y="18415"/>
                  </a:lnTo>
                  <a:lnTo>
                    <a:pt x="2160778" y="26924"/>
                  </a:lnTo>
                  <a:lnTo>
                    <a:pt x="2188464" y="63246"/>
                  </a:lnTo>
                  <a:lnTo>
                    <a:pt x="2205355" y="105283"/>
                  </a:lnTo>
                  <a:lnTo>
                    <a:pt x="2214626" y="155829"/>
                  </a:lnTo>
                  <a:lnTo>
                    <a:pt x="2218182" y="201676"/>
                  </a:lnTo>
                  <a:lnTo>
                    <a:pt x="2218563" y="226187"/>
                  </a:lnTo>
                  <a:lnTo>
                    <a:pt x="2218055" y="249174"/>
                  </a:lnTo>
                  <a:lnTo>
                    <a:pt x="2213864" y="293751"/>
                  </a:lnTo>
                  <a:lnTo>
                    <a:pt x="2205482" y="335915"/>
                  </a:lnTo>
                  <a:lnTo>
                    <a:pt x="2184781" y="385826"/>
                  </a:lnTo>
                  <a:lnTo>
                    <a:pt x="2153666" y="421005"/>
                  </a:lnTo>
                  <a:lnTo>
                    <a:pt x="2140966" y="429768"/>
                  </a:lnTo>
                  <a:lnTo>
                    <a:pt x="2140966" y="438912"/>
                  </a:lnTo>
                  <a:lnTo>
                    <a:pt x="2189099" y="404368"/>
                  </a:lnTo>
                  <a:lnTo>
                    <a:pt x="2227072" y="352679"/>
                  </a:lnTo>
                  <a:lnTo>
                    <a:pt x="2251710" y="289179"/>
                  </a:lnTo>
                  <a:lnTo>
                    <a:pt x="2257933" y="255016"/>
                  </a:lnTo>
                  <a:lnTo>
                    <a:pt x="2259965" y="2192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4131" y="3726179"/>
              <a:ext cx="114300" cy="2042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2340" y="3799331"/>
              <a:ext cx="175260" cy="1310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73124" y="3607307"/>
              <a:ext cx="2743200" cy="320040"/>
            </a:xfrm>
            <a:custGeom>
              <a:avLst/>
              <a:gdLst/>
              <a:ahLst/>
              <a:cxnLst/>
              <a:rect l="l" t="t" r="r" b="b"/>
              <a:pathLst>
                <a:path w="2743200" h="320039">
                  <a:moveTo>
                    <a:pt x="270764" y="0"/>
                  </a:moveTo>
                  <a:lnTo>
                    <a:pt x="67945" y="0"/>
                  </a:lnTo>
                  <a:lnTo>
                    <a:pt x="45974" y="72898"/>
                  </a:lnTo>
                  <a:lnTo>
                    <a:pt x="53721" y="72898"/>
                  </a:lnTo>
                  <a:lnTo>
                    <a:pt x="57912" y="61595"/>
                  </a:lnTo>
                  <a:lnTo>
                    <a:pt x="62611" y="51816"/>
                  </a:lnTo>
                  <a:lnTo>
                    <a:pt x="92964" y="23495"/>
                  </a:lnTo>
                  <a:lnTo>
                    <a:pt x="138303" y="17399"/>
                  </a:lnTo>
                  <a:lnTo>
                    <a:pt x="156845" y="17145"/>
                  </a:lnTo>
                  <a:lnTo>
                    <a:pt x="218186" y="17145"/>
                  </a:lnTo>
                  <a:lnTo>
                    <a:pt x="0" y="313309"/>
                  </a:lnTo>
                  <a:lnTo>
                    <a:pt x="0" y="320040"/>
                  </a:lnTo>
                  <a:lnTo>
                    <a:pt x="210439" y="320040"/>
                  </a:lnTo>
                  <a:lnTo>
                    <a:pt x="235839" y="236982"/>
                  </a:lnTo>
                  <a:lnTo>
                    <a:pt x="228092" y="236982"/>
                  </a:lnTo>
                  <a:lnTo>
                    <a:pt x="222631" y="249682"/>
                  </a:lnTo>
                  <a:lnTo>
                    <a:pt x="216662" y="260858"/>
                  </a:lnTo>
                  <a:lnTo>
                    <a:pt x="185928" y="290957"/>
                  </a:lnTo>
                  <a:lnTo>
                    <a:pt x="151765" y="301625"/>
                  </a:lnTo>
                  <a:lnTo>
                    <a:pt x="112649" y="304546"/>
                  </a:lnTo>
                  <a:lnTo>
                    <a:pt x="86995" y="304927"/>
                  </a:lnTo>
                  <a:lnTo>
                    <a:pt x="52578" y="304927"/>
                  </a:lnTo>
                  <a:lnTo>
                    <a:pt x="270764" y="8636"/>
                  </a:lnTo>
                  <a:lnTo>
                    <a:pt x="270764" y="0"/>
                  </a:lnTo>
                  <a:close/>
                </a:path>
                <a:path w="2743200" h="320039">
                  <a:moveTo>
                    <a:pt x="2125218" y="0"/>
                  </a:moveTo>
                  <a:lnTo>
                    <a:pt x="1922399" y="0"/>
                  </a:lnTo>
                  <a:lnTo>
                    <a:pt x="1900428" y="72898"/>
                  </a:lnTo>
                  <a:lnTo>
                    <a:pt x="1908175" y="72898"/>
                  </a:lnTo>
                  <a:lnTo>
                    <a:pt x="1912366" y="61595"/>
                  </a:lnTo>
                  <a:lnTo>
                    <a:pt x="1917065" y="51816"/>
                  </a:lnTo>
                  <a:lnTo>
                    <a:pt x="1947405" y="23495"/>
                  </a:lnTo>
                  <a:lnTo>
                    <a:pt x="1992757" y="17399"/>
                  </a:lnTo>
                  <a:lnTo>
                    <a:pt x="2011299" y="17145"/>
                  </a:lnTo>
                  <a:lnTo>
                    <a:pt x="2072640" y="17145"/>
                  </a:lnTo>
                  <a:lnTo>
                    <a:pt x="1854454" y="313309"/>
                  </a:lnTo>
                  <a:lnTo>
                    <a:pt x="1854454" y="320040"/>
                  </a:lnTo>
                  <a:lnTo>
                    <a:pt x="2064893" y="320040"/>
                  </a:lnTo>
                  <a:lnTo>
                    <a:pt x="2090293" y="236982"/>
                  </a:lnTo>
                  <a:lnTo>
                    <a:pt x="2082546" y="236982"/>
                  </a:lnTo>
                  <a:lnTo>
                    <a:pt x="2077085" y="249682"/>
                  </a:lnTo>
                  <a:lnTo>
                    <a:pt x="2071116" y="260858"/>
                  </a:lnTo>
                  <a:lnTo>
                    <a:pt x="2040382" y="290957"/>
                  </a:lnTo>
                  <a:lnTo>
                    <a:pt x="2006219" y="301625"/>
                  </a:lnTo>
                  <a:lnTo>
                    <a:pt x="1967103" y="304546"/>
                  </a:lnTo>
                  <a:lnTo>
                    <a:pt x="1941449" y="304927"/>
                  </a:lnTo>
                  <a:lnTo>
                    <a:pt x="1907019" y="304927"/>
                  </a:lnTo>
                  <a:lnTo>
                    <a:pt x="2125218" y="8636"/>
                  </a:lnTo>
                  <a:lnTo>
                    <a:pt x="2125218" y="0"/>
                  </a:lnTo>
                  <a:close/>
                </a:path>
                <a:path w="2743200" h="320039">
                  <a:moveTo>
                    <a:pt x="2742819" y="0"/>
                  </a:moveTo>
                  <a:lnTo>
                    <a:pt x="2539873" y="0"/>
                  </a:lnTo>
                  <a:lnTo>
                    <a:pt x="2517902" y="72898"/>
                  </a:lnTo>
                  <a:lnTo>
                    <a:pt x="2525776" y="72898"/>
                  </a:lnTo>
                  <a:lnTo>
                    <a:pt x="2529967" y="61595"/>
                  </a:lnTo>
                  <a:lnTo>
                    <a:pt x="2534539" y="51816"/>
                  </a:lnTo>
                  <a:lnTo>
                    <a:pt x="2564892" y="23495"/>
                  </a:lnTo>
                  <a:lnTo>
                    <a:pt x="2610231" y="17399"/>
                  </a:lnTo>
                  <a:lnTo>
                    <a:pt x="2628773" y="17145"/>
                  </a:lnTo>
                  <a:lnTo>
                    <a:pt x="2690114" y="17145"/>
                  </a:lnTo>
                  <a:lnTo>
                    <a:pt x="2471928" y="313309"/>
                  </a:lnTo>
                  <a:lnTo>
                    <a:pt x="2471928" y="320040"/>
                  </a:lnTo>
                  <a:lnTo>
                    <a:pt x="2682367" y="320040"/>
                  </a:lnTo>
                  <a:lnTo>
                    <a:pt x="2707894" y="236982"/>
                  </a:lnTo>
                  <a:lnTo>
                    <a:pt x="2700020" y="236982"/>
                  </a:lnTo>
                  <a:lnTo>
                    <a:pt x="2694686" y="249682"/>
                  </a:lnTo>
                  <a:lnTo>
                    <a:pt x="2688590" y="260858"/>
                  </a:lnTo>
                  <a:lnTo>
                    <a:pt x="2657856" y="290957"/>
                  </a:lnTo>
                  <a:lnTo>
                    <a:pt x="2623820" y="301625"/>
                  </a:lnTo>
                  <a:lnTo>
                    <a:pt x="2584704" y="304546"/>
                  </a:lnTo>
                  <a:lnTo>
                    <a:pt x="2558923" y="304927"/>
                  </a:lnTo>
                  <a:lnTo>
                    <a:pt x="2524506" y="304927"/>
                  </a:lnTo>
                  <a:lnTo>
                    <a:pt x="2742819" y="8636"/>
                  </a:lnTo>
                  <a:lnTo>
                    <a:pt x="27428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87396" y="3706367"/>
              <a:ext cx="195071" cy="2133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83080" y="3765791"/>
              <a:ext cx="204470" cy="95885"/>
            </a:xfrm>
            <a:custGeom>
              <a:avLst/>
              <a:gdLst/>
              <a:ahLst/>
              <a:cxnLst/>
              <a:rect l="l" t="t" r="r" b="b"/>
              <a:pathLst>
                <a:path w="204469" h="95885">
                  <a:moveTo>
                    <a:pt x="204165" y="63119"/>
                  </a:moveTo>
                  <a:lnTo>
                    <a:pt x="0" y="63119"/>
                  </a:lnTo>
                  <a:lnTo>
                    <a:pt x="0" y="95643"/>
                  </a:lnTo>
                  <a:lnTo>
                    <a:pt x="204165" y="95643"/>
                  </a:lnTo>
                  <a:lnTo>
                    <a:pt x="204165" y="63119"/>
                  </a:lnTo>
                  <a:close/>
                </a:path>
                <a:path w="204469" h="95885">
                  <a:moveTo>
                    <a:pt x="204165" y="0"/>
                  </a:moveTo>
                  <a:lnTo>
                    <a:pt x="0" y="0"/>
                  </a:lnTo>
                  <a:lnTo>
                    <a:pt x="0" y="32524"/>
                  </a:lnTo>
                  <a:lnTo>
                    <a:pt x="204165" y="32524"/>
                  </a:lnTo>
                  <a:lnTo>
                    <a:pt x="2041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06190" y="4403597"/>
              <a:ext cx="154940" cy="524510"/>
            </a:xfrm>
            <a:custGeom>
              <a:avLst/>
              <a:gdLst/>
              <a:ahLst/>
              <a:cxnLst/>
              <a:rect l="l" t="t" r="r" b="b"/>
              <a:pathLst>
                <a:path w="154939" h="524510">
                  <a:moveTo>
                    <a:pt x="154939" y="0"/>
                  </a:moveTo>
                  <a:lnTo>
                    <a:pt x="0" y="524256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37332" y="4479035"/>
              <a:ext cx="2663825" cy="436880"/>
            </a:xfrm>
            <a:custGeom>
              <a:avLst/>
              <a:gdLst/>
              <a:ahLst/>
              <a:cxnLst/>
              <a:rect l="l" t="t" r="r" b="b"/>
              <a:pathLst>
                <a:path w="2663825" h="436879">
                  <a:moveTo>
                    <a:pt x="118872" y="0"/>
                  </a:moveTo>
                  <a:lnTo>
                    <a:pt x="70866" y="34417"/>
                  </a:lnTo>
                  <a:lnTo>
                    <a:pt x="32893" y="85852"/>
                  </a:lnTo>
                  <a:lnTo>
                    <a:pt x="8255" y="149098"/>
                  </a:lnTo>
                  <a:lnTo>
                    <a:pt x="0" y="218694"/>
                  </a:lnTo>
                  <a:lnTo>
                    <a:pt x="1016" y="243332"/>
                  </a:lnTo>
                  <a:lnTo>
                    <a:pt x="9398" y="291338"/>
                  </a:lnTo>
                  <a:lnTo>
                    <a:pt x="26035" y="337185"/>
                  </a:lnTo>
                  <a:lnTo>
                    <a:pt x="49911" y="377317"/>
                  </a:lnTo>
                  <a:lnTo>
                    <a:pt x="76073" y="406654"/>
                  </a:lnTo>
                  <a:lnTo>
                    <a:pt x="118872" y="436880"/>
                  </a:lnTo>
                  <a:lnTo>
                    <a:pt x="118872" y="427863"/>
                  </a:lnTo>
                  <a:lnTo>
                    <a:pt x="108458" y="419608"/>
                  </a:lnTo>
                  <a:lnTo>
                    <a:pt x="99060" y="411099"/>
                  </a:lnTo>
                  <a:lnTo>
                    <a:pt x="71374" y="374904"/>
                  </a:lnTo>
                  <a:lnTo>
                    <a:pt x="54610" y="332994"/>
                  </a:lnTo>
                  <a:lnTo>
                    <a:pt x="45339" y="282702"/>
                  </a:lnTo>
                  <a:lnTo>
                    <a:pt x="41783" y="236982"/>
                  </a:lnTo>
                  <a:lnTo>
                    <a:pt x="41275" y="212471"/>
                  </a:lnTo>
                  <a:lnTo>
                    <a:pt x="41783" y="189611"/>
                  </a:lnTo>
                  <a:lnTo>
                    <a:pt x="45974" y="145288"/>
                  </a:lnTo>
                  <a:lnTo>
                    <a:pt x="54483" y="103505"/>
                  </a:lnTo>
                  <a:lnTo>
                    <a:pt x="75184" y="53721"/>
                  </a:lnTo>
                  <a:lnTo>
                    <a:pt x="106172" y="18796"/>
                  </a:lnTo>
                  <a:lnTo>
                    <a:pt x="118872" y="10033"/>
                  </a:lnTo>
                  <a:lnTo>
                    <a:pt x="118872" y="0"/>
                  </a:lnTo>
                  <a:close/>
                </a:path>
                <a:path w="2663825" h="436879">
                  <a:moveTo>
                    <a:pt x="1694434" y="218186"/>
                  </a:moveTo>
                  <a:lnTo>
                    <a:pt x="1690243" y="169164"/>
                  </a:lnTo>
                  <a:lnTo>
                    <a:pt x="1677670" y="122047"/>
                  </a:lnTo>
                  <a:lnTo>
                    <a:pt x="1657350" y="78867"/>
                  </a:lnTo>
                  <a:lnTo>
                    <a:pt x="1630045" y="41529"/>
                  </a:lnTo>
                  <a:lnTo>
                    <a:pt x="1591310" y="9271"/>
                  </a:lnTo>
                  <a:lnTo>
                    <a:pt x="1575562" y="0"/>
                  </a:lnTo>
                  <a:lnTo>
                    <a:pt x="1575562" y="10033"/>
                  </a:lnTo>
                  <a:lnTo>
                    <a:pt x="1586103" y="18288"/>
                  </a:lnTo>
                  <a:lnTo>
                    <a:pt x="1595501" y="26924"/>
                  </a:lnTo>
                  <a:lnTo>
                    <a:pt x="1623060" y="62992"/>
                  </a:lnTo>
                  <a:lnTo>
                    <a:pt x="1639951" y="104775"/>
                  </a:lnTo>
                  <a:lnTo>
                    <a:pt x="1649095" y="155067"/>
                  </a:lnTo>
                  <a:lnTo>
                    <a:pt x="1652651" y="200787"/>
                  </a:lnTo>
                  <a:lnTo>
                    <a:pt x="1653159" y="225171"/>
                  </a:lnTo>
                  <a:lnTo>
                    <a:pt x="1652651" y="248031"/>
                  </a:lnTo>
                  <a:lnTo>
                    <a:pt x="1648460" y="292481"/>
                  </a:lnTo>
                  <a:lnTo>
                    <a:pt x="1640078" y="334264"/>
                  </a:lnTo>
                  <a:lnTo>
                    <a:pt x="1619377" y="384175"/>
                  </a:lnTo>
                  <a:lnTo>
                    <a:pt x="1588262" y="419100"/>
                  </a:lnTo>
                  <a:lnTo>
                    <a:pt x="1575562" y="427863"/>
                  </a:lnTo>
                  <a:lnTo>
                    <a:pt x="1575562" y="436880"/>
                  </a:lnTo>
                  <a:lnTo>
                    <a:pt x="1623695" y="402463"/>
                  </a:lnTo>
                  <a:lnTo>
                    <a:pt x="1661668" y="351028"/>
                  </a:lnTo>
                  <a:lnTo>
                    <a:pt x="1686179" y="287782"/>
                  </a:lnTo>
                  <a:lnTo>
                    <a:pt x="1692402" y="253873"/>
                  </a:lnTo>
                  <a:lnTo>
                    <a:pt x="1694434" y="218186"/>
                  </a:lnTo>
                  <a:close/>
                </a:path>
                <a:path w="2663825" h="436879">
                  <a:moveTo>
                    <a:pt x="2184527" y="325628"/>
                  </a:moveTo>
                  <a:lnTo>
                    <a:pt x="2149856" y="311531"/>
                  </a:lnTo>
                  <a:lnTo>
                    <a:pt x="2147824" y="278003"/>
                  </a:lnTo>
                  <a:lnTo>
                    <a:pt x="2147824" y="9017"/>
                  </a:lnTo>
                  <a:lnTo>
                    <a:pt x="2140712" y="9017"/>
                  </a:lnTo>
                  <a:lnTo>
                    <a:pt x="2069719" y="46609"/>
                  </a:lnTo>
                  <a:lnTo>
                    <a:pt x="2073021" y="54102"/>
                  </a:lnTo>
                  <a:lnTo>
                    <a:pt x="2079752" y="50927"/>
                  </a:lnTo>
                  <a:lnTo>
                    <a:pt x="2085594" y="48641"/>
                  </a:lnTo>
                  <a:lnTo>
                    <a:pt x="2090801" y="47244"/>
                  </a:lnTo>
                  <a:lnTo>
                    <a:pt x="2095246" y="46863"/>
                  </a:lnTo>
                  <a:lnTo>
                    <a:pt x="2098929" y="46863"/>
                  </a:lnTo>
                  <a:lnTo>
                    <a:pt x="2112264" y="90043"/>
                  </a:lnTo>
                  <a:lnTo>
                    <a:pt x="2112391" y="278003"/>
                  </a:lnTo>
                  <a:lnTo>
                    <a:pt x="2108454" y="316484"/>
                  </a:lnTo>
                  <a:lnTo>
                    <a:pt x="2074799" y="325628"/>
                  </a:lnTo>
                  <a:lnTo>
                    <a:pt x="2074799" y="334137"/>
                  </a:lnTo>
                  <a:lnTo>
                    <a:pt x="2184527" y="334137"/>
                  </a:lnTo>
                  <a:lnTo>
                    <a:pt x="2184527" y="325628"/>
                  </a:lnTo>
                  <a:close/>
                </a:path>
                <a:path w="2663825" h="436879">
                  <a:moveTo>
                    <a:pt x="2443226" y="171831"/>
                  </a:moveTo>
                  <a:lnTo>
                    <a:pt x="2434971" y="100838"/>
                  </a:lnTo>
                  <a:lnTo>
                    <a:pt x="2409952" y="46355"/>
                  </a:lnTo>
                  <a:lnTo>
                    <a:pt x="2401062" y="35814"/>
                  </a:lnTo>
                  <a:lnTo>
                    <a:pt x="2401049" y="161188"/>
                  </a:lnTo>
                  <a:lnTo>
                    <a:pt x="2401049" y="162052"/>
                  </a:lnTo>
                  <a:lnTo>
                    <a:pt x="2395474" y="252857"/>
                  </a:lnTo>
                  <a:lnTo>
                    <a:pt x="2383155" y="298069"/>
                  </a:lnTo>
                  <a:lnTo>
                    <a:pt x="2354072" y="323977"/>
                  </a:lnTo>
                  <a:lnTo>
                    <a:pt x="2348230" y="324612"/>
                  </a:lnTo>
                  <a:lnTo>
                    <a:pt x="2336800" y="322453"/>
                  </a:lnTo>
                  <a:lnTo>
                    <a:pt x="2311654" y="289687"/>
                  </a:lnTo>
                  <a:lnTo>
                    <a:pt x="2300605" y="242189"/>
                  </a:lnTo>
                  <a:lnTo>
                    <a:pt x="2296922" y="182499"/>
                  </a:lnTo>
                  <a:lnTo>
                    <a:pt x="2297176" y="162052"/>
                  </a:lnTo>
                  <a:lnTo>
                    <a:pt x="2299970" y="120904"/>
                  </a:lnTo>
                  <a:lnTo>
                    <a:pt x="2305812" y="80645"/>
                  </a:lnTo>
                  <a:lnTo>
                    <a:pt x="2323465" y="38862"/>
                  </a:lnTo>
                  <a:lnTo>
                    <a:pt x="2349500" y="24511"/>
                  </a:lnTo>
                  <a:lnTo>
                    <a:pt x="2357755" y="24511"/>
                  </a:lnTo>
                  <a:lnTo>
                    <a:pt x="2386584" y="58039"/>
                  </a:lnTo>
                  <a:lnTo>
                    <a:pt x="2398395" y="111379"/>
                  </a:lnTo>
                  <a:lnTo>
                    <a:pt x="2401049" y="161188"/>
                  </a:lnTo>
                  <a:lnTo>
                    <a:pt x="2401049" y="35814"/>
                  </a:lnTo>
                  <a:lnTo>
                    <a:pt x="2384895" y="24511"/>
                  </a:lnTo>
                  <a:lnTo>
                    <a:pt x="2366010" y="11303"/>
                  </a:lnTo>
                  <a:lnTo>
                    <a:pt x="2349754" y="9017"/>
                  </a:lnTo>
                  <a:lnTo>
                    <a:pt x="2339467" y="10033"/>
                  </a:lnTo>
                  <a:lnTo>
                    <a:pt x="2297811" y="35179"/>
                  </a:lnTo>
                  <a:lnTo>
                    <a:pt x="2269744" y="82931"/>
                  </a:lnTo>
                  <a:lnTo>
                    <a:pt x="2258441" y="125984"/>
                  </a:lnTo>
                  <a:lnTo>
                    <a:pt x="2254631" y="176657"/>
                  </a:lnTo>
                  <a:lnTo>
                    <a:pt x="2256155" y="207518"/>
                  </a:lnTo>
                  <a:lnTo>
                    <a:pt x="2267839" y="262128"/>
                  </a:lnTo>
                  <a:lnTo>
                    <a:pt x="2292858" y="309499"/>
                  </a:lnTo>
                  <a:lnTo>
                    <a:pt x="2327529" y="336296"/>
                  </a:lnTo>
                  <a:lnTo>
                    <a:pt x="2347595" y="339725"/>
                  </a:lnTo>
                  <a:lnTo>
                    <a:pt x="2358136" y="338582"/>
                  </a:lnTo>
                  <a:lnTo>
                    <a:pt x="2369058" y="335280"/>
                  </a:lnTo>
                  <a:lnTo>
                    <a:pt x="2380107" y="329819"/>
                  </a:lnTo>
                  <a:lnTo>
                    <a:pt x="2387739" y="324612"/>
                  </a:lnTo>
                  <a:lnTo>
                    <a:pt x="2391283" y="322199"/>
                  </a:lnTo>
                  <a:lnTo>
                    <a:pt x="2420747" y="283972"/>
                  </a:lnTo>
                  <a:lnTo>
                    <a:pt x="2434971" y="245491"/>
                  </a:lnTo>
                  <a:lnTo>
                    <a:pt x="2442337" y="198501"/>
                  </a:lnTo>
                  <a:lnTo>
                    <a:pt x="2443226" y="171831"/>
                  </a:lnTo>
                  <a:close/>
                </a:path>
                <a:path w="2663825" h="436879">
                  <a:moveTo>
                    <a:pt x="2663444" y="171831"/>
                  </a:moveTo>
                  <a:lnTo>
                    <a:pt x="2655189" y="100838"/>
                  </a:lnTo>
                  <a:lnTo>
                    <a:pt x="2630170" y="46355"/>
                  </a:lnTo>
                  <a:lnTo>
                    <a:pt x="2621280" y="35814"/>
                  </a:lnTo>
                  <a:lnTo>
                    <a:pt x="2621267" y="161175"/>
                  </a:lnTo>
                  <a:lnTo>
                    <a:pt x="2621267" y="162052"/>
                  </a:lnTo>
                  <a:lnTo>
                    <a:pt x="2615692" y="252857"/>
                  </a:lnTo>
                  <a:lnTo>
                    <a:pt x="2603500" y="298069"/>
                  </a:lnTo>
                  <a:lnTo>
                    <a:pt x="2574290" y="323977"/>
                  </a:lnTo>
                  <a:lnTo>
                    <a:pt x="2568448" y="324612"/>
                  </a:lnTo>
                  <a:lnTo>
                    <a:pt x="2557018" y="322453"/>
                  </a:lnTo>
                  <a:lnTo>
                    <a:pt x="2531999" y="289687"/>
                  </a:lnTo>
                  <a:lnTo>
                    <a:pt x="2520823" y="242189"/>
                  </a:lnTo>
                  <a:lnTo>
                    <a:pt x="2517140" y="182499"/>
                  </a:lnTo>
                  <a:lnTo>
                    <a:pt x="2517521" y="162052"/>
                  </a:lnTo>
                  <a:lnTo>
                    <a:pt x="2520315" y="120904"/>
                  </a:lnTo>
                  <a:lnTo>
                    <a:pt x="2526157" y="80645"/>
                  </a:lnTo>
                  <a:lnTo>
                    <a:pt x="2543810" y="38862"/>
                  </a:lnTo>
                  <a:lnTo>
                    <a:pt x="2569718" y="24511"/>
                  </a:lnTo>
                  <a:lnTo>
                    <a:pt x="2577973" y="24511"/>
                  </a:lnTo>
                  <a:lnTo>
                    <a:pt x="2606802" y="58039"/>
                  </a:lnTo>
                  <a:lnTo>
                    <a:pt x="2618740" y="111379"/>
                  </a:lnTo>
                  <a:lnTo>
                    <a:pt x="2621267" y="161175"/>
                  </a:lnTo>
                  <a:lnTo>
                    <a:pt x="2621267" y="35814"/>
                  </a:lnTo>
                  <a:lnTo>
                    <a:pt x="2605113" y="24511"/>
                  </a:lnTo>
                  <a:lnTo>
                    <a:pt x="2586228" y="11303"/>
                  </a:lnTo>
                  <a:lnTo>
                    <a:pt x="2569972" y="9017"/>
                  </a:lnTo>
                  <a:lnTo>
                    <a:pt x="2559685" y="10033"/>
                  </a:lnTo>
                  <a:lnTo>
                    <a:pt x="2518156" y="35179"/>
                  </a:lnTo>
                  <a:lnTo>
                    <a:pt x="2489962" y="82931"/>
                  </a:lnTo>
                  <a:lnTo>
                    <a:pt x="2478659" y="125984"/>
                  </a:lnTo>
                  <a:lnTo>
                    <a:pt x="2474849" y="176657"/>
                  </a:lnTo>
                  <a:lnTo>
                    <a:pt x="2476373" y="207518"/>
                  </a:lnTo>
                  <a:lnTo>
                    <a:pt x="2488057" y="262128"/>
                  </a:lnTo>
                  <a:lnTo>
                    <a:pt x="2513076" y="309499"/>
                  </a:lnTo>
                  <a:lnTo>
                    <a:pt x="2547747" y="336296"/>
                  </a:lnTo>
                  <a:lnTo>
                    <a:pt x="2567813" y="339725"/>
                  </a:lnTo>
                  <a:lnTo>
                    <a:pt x="2578481" y="338582"/>
                  </a:lnTo>
                  <a:lnTo>
                    <a:pt x="2589276" y="335280"/>
                  </a:lnTo>
                  <a:lnTo>
                    <a:pt x="2600325" y="329819"/>
                  </a:lnTo>
                  <a:lnTo>
                    <a:pt x="2607957" y="324612"/>
                  </a:lnTo>
                  <a:lnTo>
                    <a:pt x="2611501" y="322199"/>
                  </a:lnTo>
                  <a:lnTo>
                    <a:pt x="2641092" y="283972"/>
                  </a:lnTo>
                  <a:lnTo>
                    <a:pt x="2655189" y="245491"/>
                  </a:lnTo>
                  <a:lnTo>
                    <a:pt x="2662555" y="198501"/>
                  </a:lnTo>
                  <a:lnTo>
                    <a:pt x="2663444" y="1718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5763" y="4710683"/>
              <a:ext cx="100584" cy="1981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0059" y="4430267"/>
              <a:ext cx="115824" cy="1950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21936" y="4593335"/>
              <a:ext cx="195072" cy="2133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44724" y="4593335"/>
              <a:ext cx="195072" cy="2133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75460" y="4651260"/>
              <a:ext cx="205740" cy="97155"/>
            </a:xfrm>
            <a:custGeom>
              <a:avLst/>
              <a:gdLst/>
              <a:ahLst/>
              <a:cxnLst/>
              <a:rect l="l" t="t" r="r" b="b"/>
              <a:pathLst>
                <a:path w="205739" h="97154">
                  <a:moveTo>
                    <a:pt x="205397" y="64008"/>
                  </a:moveTo>
                  <a:lnTo>
                    <a:pt x="0" y="64008"/>
                  </a:lnTo>
                  <a:lnTo>
                    <a:pt x="0" y="97015"/>
                  </a:lnTo>
                  <a:lnTo>
                    <a:pt x="205397" y="97015"/>
                  </a:lnTo>
                  <a:lnTo>
                    <a:pt x="205397" y="64008"/>
                  </a:lnTo>
                  <a:close/>
                </a:path>
                <a:path w="205739" h="97154">
                  <a:moveTo>
                    <a:pt x="205397" y="0"/>
                  </a:moveTo>
                  <a:lnTo>
                    <a:pt x="0" y="0"/>
                  </a:lnTo>
                  <a:lnTo>
                    <a:pt x="0" y="33007"/>
                  </a:lnTo>
                  <a:lnTo>
                    <a:pt x="205397" y="33007"/>
                  </a:lnTo>
                  <a:lnTo>
                    <a:pt x="205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82924" y="4715255"/>
              <a:ext cx="182879" cy="19050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04644" y="4494275"/>
              <a:ext cx="2164080" cy="386715"/>
            </a:xfrm>
            <a:custGeom>
              <a:avLst/>
              <a:gdLst/>
              <a:ahLst/>
              <a:cxnLst/>
              <a:rect l="l" t="t" r="r" b="b"/>
              <a:pathLst>
                <a:path w="2164079" h="386714">
                  <a:moveTo>
                    <a:pt x="270383" y="0"/>
                  </a:moveTo>
                  <a:lnTo>
                    <a:pt x="67818" y="0"/>
                  </a:lnTo>
                  <a:lnTo>
                    <a:pt x="45847" y="72771"/>
                  </a:lnTo>
                  <a:lnTo>
                    <a:pt x="53721" y="72771"/>
                  </a:lnTo>
                  <a:lnTo>
                    <a:pt x="57785" y="61468"/>
                  </a:lnTo>
                  <a:lnTo>
                    <a:pt x="62484" y="51689"/>
                  </a:lnTo>
                  <a:lnTo>
                    <a:pt x="92837" y="23368"/>
                  </a:lnTo>
                  <a:lnTo>
                    <a:pt x="138049" y="17272"/>
                  </a:lnTo>
                  <a:lnTo>
                    <a:pt x="156591" y="17018"/>
                  </a:lnTo>
                  <a:lnTo>
                    <a:pt x="217805" y="17018"/>
                  </a:lnTo>
                  <a:lnTo>
                    <a:pt x="0" y="312420"/>
                  </a:lnTo>
                  <a:lnTo>
                    <a:pt x="0" y="319151"/>
                  </a:lnTo>
                  <a:lnTo>
                    <a:pt x="210058" y="319151"/>
                  </a:lnTo>
                  <a:lnTo>
                    <a:pt x="235458" y="236347"/>
                  </a:lnTo>
                  <a:lnTo>
                    <a:pt x="227711" y="236347"/>
                  </a:lnTo>
                  <a:lnTo>
                    <a:pt x="222250" y="249047"/>
                  </a:lnTo>
                  <a:lnTo>
                    <a:pt x="216281" y="260096"/>
                  </a:lnTo>
                  <a:lnTo>
                    <a:pt x="185674" y="290195"/>
                  </a:lnTo>
                  <a:lnTo>
                    <a:pt x="151638" y="300863"/>
                  </a:lnTo>
                  <a:lnTo>
                    <a:pt x="112522" y="303784"/>
                  </a:lnTo>
                  <a:lnTo>
                    <a:pt x="86868" y="304165"/>
                  </a:lnTo>
                  <a:lnTo>
                    <a:pt x="52451" y="304165"/>
                  </a:lnTo>
                  <a:lnTo>
                    <a:pt x="270383" y="8636"/>
                  </a:lnTo>
                  <a:lnTo>
                    <a:pt x="270383" y="0"/>
                  </a:lnTo>
                  <a:close/>
                </a:path>
                <a:path w="2164079" h="386714">
                  <a:moveTo>
                    <a:pt x="571627" y="141732"/>
                  </a:moveTo>
                  <a:lnTo>
                    <a:pt x="554863" y="106426"/>
                  </a:lnTo>
                  <a:lnTo>
                    <a:pt x="547878" y="106426"/>
                  </a:lnTo>
                  <a:lnTo>
                    <a:pt x="511429" y="122428"/>
                  </a:lnTo>
                  <a:lnTo>
                    <a:pt x="477266" y="162052"/>
                  </a:lnTo>
                  <a:lnTo>
                    <a:pt x="441071" y="223012"/>
                  </a:lnTo>
                  <a:lnTo>
                    <a:pt x="457454" y="163957"/>
                  </a:lnTo>
                  <a:lnTo>
                    <a:pt x="462788" y="133477"/>
                  </a:lnTo>
                  <a:lnTo>
                    <a:pt x="462788" y="125984"/>
                  </a:lnTo>
                  <a:lnTo>
                    <a:pt x="460375" y="119380"/>
                  </a:lnTo>
                  <a:lnTo>
                    <a:pt x="450596" y="108966"/>
                  </a:lnTo>
                  <a:lnTo>
                    <a:pt x="444500" y="106426"/>
                  </a:lnTo>
                  <a:lnTo>
                    <a:pt x="437134" y="106426"/>
                  </a:lnTo>
                  <a:lnTo>
                    <a:pt x="402717" y="121539"/>
                  </a:lnTo>
                  <a:lnTo>
                    <a:pt x="371856" y="156210"/>
                  </a:lnTo>
                  <a:lnTo>
                    <a:pt x="348361" y="194818"/>
                  </a:lnTo>
                  <a:lnTo>
                    <a:pt x="339217" y="212344"/>
                  </a:lnTo>
                  <a:lnTo>
                    <a:pt x="367157" y="106426"/>
                  </a:lnTo>
                  <a:lnTo>
                    <a:pt x="292735" y="121412"/>
                  </a:lnTo>
                  <a:lnTo>
                    <a:pt x="294767" y="129921"/>
                  </a:lnTo>
                  <a:lnTo>
                    <a:pt x="308356" y="127127"/>
                  </a:lnTo>
                  <a:lnTo>
                    <a:pt x="314579" y="127127"/>
                  </a:lnTo>
                  <a:lnTo>
                    <a:pt x="318262" y="128524"/>
                  </a:lnTo>
                  <a:lnTo>
                    <a:pt x="323977" y="134112"/>
                  </a:lnTo>
                  <a:lnTo>
                    <a:pt x="325374" y="137287"/>
                  </a:lnTo>
                  <a:lnTo>
                    <a:pt x="325374" y="142621"/>
                  </a:lnTo>
                  <a:lnTo>
                    <a:pt x="323850" y="147574"/>
                  </a:lnTo>
                  <a:lnTo>
                    <a:pt x="278765" y="319151"/>
                  </a:lnTo>
                  <a:lnTo>
                    <a:pt x="310769" y="319151"/>
                  </a:lnTo>
                  <a:lnTo>
                    <a:pt x="320167" y="287655"/>
                  </a:lnTo>
                  <a:lnTo>
                    <a:pt x="327660" y="263398"/>
                  </a:lnTo>
                  <a:lnTo>
                    <a:pt x="343281" y="222123"/>
                  </a:lnTo>
                  <a:lnTo>
                    <a:pt x="369189" y="178435"/>
                  </a:lnTo>
                  <a:lnTo>
                    <a:pt x="396113" y="145034"/>
                  </a:lnTo>
                  <a:lnTo>
                    <a:pt x="413893" y="133477"/>
                  </a:lnTo>
                  <a:lnTo>
                    <a:pt x="421005" y="133477"/>
                  </a:lnTo>
                  <a:lnTo>
                    <a:pt x="423037" y="134493"/>
                  </a:lnTo>
                  <a:lnTo>
                    <a:pt x="426212" y="138557"/>
                  </a:lnTo>
                  <a:lnTo>
                    <a:pt x="427101" y="141732"/>
                  </a:lnTo>
                  <a:lnTo>
                    <a:pt x="426974" y="146304"/>
                  </a:lnTo>
                  <a:lnTo>
                    <a:pt x="381508" y="319151"/>
                  </a:lnTo>
                  <a:lnTo>
                    <a:pt x="414147" y="319151"/>
                  </a:lnTo>
                  <a:lnTo>
                    <a:pt x="430784" y="268732"/>
                  </a:lnTo>
                  <a:lnTo>
                    <a:pt x="448564" y="228219"/>
                  </a:lnTo>
                  <a:lnTo>
                    <a:pt x="477393" y="180467"/>
                  </a:lnTo>
                  <a:lnTo>
                    <a:pt x="508508" y="144526"/>
                  </a:lnTo>
                  <a:lnTo>
                    <a:pt x="522605" y="134493"/>
                  </a:lnTo>
                  <a:lnTo>
                    <a:pt x="531368" y="134493"/>
                  </a:lnTo>
                  <a:lnTo>
                    <a:pt x="537845" y="150749"/>
                  </a:lnTo>
                  <a:lnTo>
                    <a:pt x="537591" y="152654"/>
                  </a:lnTo>
                  <a:lnTo>
                    <a:pt x="501904" y="275590"/>
                  </a:lnTo>
                  <a:lnTo>
                    <a:pt x="496189" y="310769"/>
                  </a:lnTo>
                  <a:lnTo>
                    <a:pt x="497840" y="315341"/>
                  </a:lnTo>
                  <a:lnTo>
                    <a:pt x="504190" y="322834"/>
                  </a:lnTo>
                  <a:lnTo>
                    <a:pt x="508254" y="324739"/>
                  </a:lnTo>
                  <a:lnTo>
                    <a:pt x="518160" y="324739"/>
                  </a:lnTo>
                  <a:lnTo>
                    <a:pt x="551434" y="298450"/>
                  </a:lnTo>
                  <a:lnTo>
                    <a:pt x="558419" y="289814"/>
                  </a:lnTo>
                  <a:lnTo>
                    <a:pt x="567436" y="277114"/>
                  </a:lnTo>
                  <a:lnTo>
                    <a:pt x="570484" y="271907"/>
                  </a:lnTo>
                  <a:lnTo>
                    <a:pt x="563372" y="266954"/>
                  </a:lnTo>
                  <a:lnTo>
                    <a:pt x="558546" y="275082"/>
                  </a:lnTo>
                  <a:lnTo>
                    <a:pt x="553593" y="282321"/>
                  </a:lnTo>
                  <a:lnTo>
                    <a:pt x="548513" y="288671"/>
                  </a:lnTo>
                  <a:lnTo>
                    <a:pt x="543179" y="294132"/>
                  </a:lnTo>
                  <a:lnTo>
                    <a:pt x="540004" y="297053"/>
                  </a:lnTo>
                  <a:lnTo>
                    <a:pt x="537845" y="298450"/>
                  </a:lnTo>
                  <a:lnTo>
                    <a:pt x="535305" y="298450"/>
                  </a:lnTo>
                  <a:lnTo>
                    <a:pt x="534289" y="297942"/>
                  </a:lnTo>
                  <a:lnTo>
                    <a:pt x="532384" y="295402"/>
                  </a:lnTo>
                  <a:lnTo>
                    <a:pt x="531749" y="293624"/>
                  </a:lnTo>
                  <a:lnTo>
                    <a:pt x="531749" y="291465"/>
                  </a:lnTo>
                  <a:lnTo>
                    <a:pt x="567309" y="168148"/>
                  </a:lnTo>
                  <a:lnTo>
                    <a:pt x="569214" y="160655"/>
                  </a:lnTo>
                  <a:lnTo>
                    <a:pt x="570611" y="153416"/>
                  </a:lnTo>
                  <a:lnTo>
                    <a:pt x="571500" y="146304"/>
                  </a:lnTo>
                  <a:lnTo>
                    <a:pt x="571627" y="141732"/>
                  </a:lnTo>
                  <a:close/>
                </a:path>
                <a:path w="2164079" h="386714">
                  <a:moveTo>
                    <a:pt x="1319022" y="53213"/>
                  </a:moveTo>
                  <a:lnTo>
                    <a:pt x="1311275" y="53213"/>
                  </a:lnTo>
                  <a:lnTo>
                    <a:pt x="1307211" y="61087"/>
                  </a:lnTo>
                  <a:lnTo>
                    <a:pt x="1303782" y="66167"/>
                  </a:lnTo>
                  <a:lnTo>
                    <a:pt x="1297686" y="71120"/>
                  </a:lnTo>
                  <a:lnTo>
                    <a:pt x="1294130" y="72263"/>
                  </a:lnTo>
                  <a:lnTo>
                    <a:pt x="1285240" y="72009"/>
                  </a:lnTo>
                  <a:lnTo>
                    <a:pt x="1283335" y="71501"/>
                  </a:lnTo>
                  <a:lnTo>
                    <a:pt x="1254633" y="58928"/>
                  </a:lnTo>
                  <a:lnTo>
                    <a:pt x="1249172" y="57023"/>
                  </a:lnTo>
                  <a:lnTo>
                    <a:pt x="1237996" y="54102"/>
                  </a:lnTo>
                  <a:lnTo>
                    <a:pt x="1230376" y="53213"/>
                  </a:lnTo>
                  <a:lnTo>
                    <a:pt x="1222375" y="53213"/>
                  </a:lnTo>
                  <a:lnTo>
                    <a:pt x="1176020" y="66548"/>
                  </a:lnTo>
                  <a:lnTo>
                    <a:pt x="1146797" y="103124"/>
                  </a:lnTo>
                  <a:lnTo>
                    <a:pt x="1141095" y="134112"/>
                  </a:lnTo>
                  <a:lnTo>
                    <a:pt x="1141730" y="144526"/>
                  </a:lnTo>
                  <a:lnTo>
                    <a:pt x="1154798" y="180721"/>
                  </a:lnTo>
                  <a:lnTo>
                    <a:pt x="1197724" y="231902"/>
                  </a:lnTo>
                  <a:lnTo>
                    <a:pt x="1213231" y="250825"/>
                  </a:lnTo>
                  <a:lnTo>
                    <a:pt x="1234567" y="284480"/>
                  </a:lnTo>
                  <a:lnTo>
                    <a:pt x="1238250" y="306832"/>
                  </a:lnTo>
                  <a:lnTo>
                    <a:pt x="1237361" y="318897"/>
                  </a:lnTo>
                  <a:lnTo>
                    <a:pt x="1215644" y="358775"/>
                  </a:lnTo>
                  <a:lnTo>
                    <a:pt x="1181100" y="369316"/>
                  </a:lnTo>
                  <a:lnTo>
                    <a:pt x="1166736" y="368046"/>
                  </a:lnTo>
                  <a:lnTo>
                    <a:pt x="1132205" y="349123"/>
                  </a:lnTo>
                  <a:lnTo>
                    <a:pt x="1114552" y="311912"/>
                  </a:lnTo>
                  <a:lnTo>
                    <a:pt x="1113409" y="296545"/>
                  </a:lnTo>
                  <a:lnTo>
                    <a:pt x="1113790" y="283718"/>
                  </a:lnTo>
                  <a:lnTo>
                    <a:pt x="1114933" y="267970"/>
                  </a:lnTo>
                  <a:lnTo>
                    <a:pt x="1107567" y="267970"/>
                  </a:lnTo>
                  <a:lnTo>
                    <a:pt x="1083691" y="386461"/>
                  </a:lnTo>
                  <a:lnTo>
                    <a:pt x="1091565" y="386461"/>
                  </a:lnTo>
                  <a:lnTo>
                    <a:pt x="1095375" y="378079"/>
                  </a:lnTo>
                  <a:lnTo>
                    <a:pt x="1099947" y="372110"/>
                  </a:lnTo>
                  <a:lnTo>
                    <a:pt x="1105281" y="368554"/>
                  </a:lnTo>
                  <a:lnTo>
                    <a:pt x="1111250" y="367411"/>
                  </a:lnTo>
                  <a:lnTo>
                    <a:pt x="1115060" y="367411"/>
                  </a:lnTo>
                  <a:lnTo>
                    <a:pt x="1119632" y="368554"/>
                  </a:lnTo>
                  <a:lnTo>
                    <a:pt x="1136650" y="375539"/>
                  </a:lnTo>
                  <a:lnTo>
                    <a:pt x="1146429" y="379222"/>
                  </a:lnTo>
                  <a:lnTo>
                    <a:pt x="1184897" y="386461"/>
                  </a:lnTo>
                  <a:lnTo>
                    <a:pt x="1197724" y="385699"/>
                  </a:lnTo>
                  <a:lnTo>
                    <a:pt x="1232916" y="374015"/>
                  </a:lnTo>
                  <a:lnTo>
                    <a:pt x="1259967" y="349631"/>
                  </a:lnTo>
                  <a:lnTo>
                    <a:pt x="1277493" y="304038"/>
                  </a:lnTo>
                  <a:lnTo>
                    <a:pt x="1278255" y="292100"/>
                  </a:lnTo>
                  <a:lnTo>
                    <a:pt x="1277620" y="281559"/>
                  </a:lnTo>
                  <a:lnTo>
                    <a:pt x="1262634" y="241427"/>
                  </a:lnTo>
                  <a:lnTo>
                    <a:pt x="1200899" y="170180"/>
                  </a:lnTo>
                  <a:lnTo>
                    <a:pt x="1179576" y="135255"/>
                  </a:lnTo>
                  <a:lnTo>
                    <a:pt x="1177290" y="119253"/>
                  </a:lnTo>
                  <a:lnTo>
                    <a:pt x="1178179" y="110109"/>
                  </a:lnTo>
                  <a:lnTo>
                    <a:pt x="1207249" y="75311"/>
                  </a:lnTo>
                  <a:lnTo>
                    <a:pt x="1227582" y="71755"/>
                  </a:lnTo>
                  <a:lnTo>
                    <a:pt x="1240917" y="72898"/>
                  </a:lnTo>
                  <a:lnTo>
                    <a:pt x="1272921" y="89789"/>
                  </a:lnTo>
                  <a:lnTo>
                    <a:pt x="1290066" y="136271"/>
                  </a:lnTo>
                  <a:lnTo>
                    <a:pt x="1290066" y="142113"/>
                  </a:lnTo>
                  <a:lnTo>
                    <a:pt x="1289177" y="159131"/>
                  </a:lnTo>
                  <a:lnTo>
                    <a:pt x="1296543" y="159131"/>
                  </a:lnTo>
                  <a:lnTo>
                    <a:pt x="1319022" y="53213"/>
                  </a:lnTo>
                  <a:close/>
                </a:path>
                <a:path w="2164079" h="386714">
                  <a:moveTo>
                    <a:pt x="2163699" y="60198"/>
                  </a:moveTo>
                  <a:lnTo>
                    <a:pt x="2076323" y="60198"/>
                  </a:lnTo>
                  <a:lnTo>
                    <a:pt x="2073656" y="68707"/>
                  </a:lnTo>
                  <a:lnTo>
                    <a:pt x="2082800" y="69342"/>
                  </a:lnTo>
                  <a:lnTo>
                    <a:pt x="2088896" y="71247"/>
                  </a:lnTo>
                  <a:lnTo>
                    <a:pt x="2095500" y="77597"/>
                  </a:lnTo>
                  <a:lnTo>
                    <a:pt x="2097151" y="81407"/>
                  </a:lnTo>
                  <a:lnTo>
                    <a:pt x="2097151" y="89281"/>
                  </a:lnTo>
                  <a:lnTo>
                    <a:pt x="2079117" y="124333"/>
                  </a:lnTo>
                  <a:lnTo>
                    <a:pt x="1956435" y="306705"/>
                  </a:lnTo>
                  <a:lnTo>
                    <a:pt x="1973580" y="116332"/>
                  </a:lnTo>
                  <a:lnTo>
                    <a:pt x="1984502" y="75692"/>
                  </a:lnTo>
                  <a:lnTo>
                    <a:pt x="2014855" y="68707"/>
                  </a:lnTo>
                  <a:lnTo>
                    <a:pt x="2017268" y="60198"/>
                  </a:lnTo>
                  <a:lnTo>
                    <a:pt x="1902206" y="60198"/>
                  </a:lnTo>
                  <a:lnTo>
                    <a:pt x="1900047" y="68707"/>
                  </a:lnTo>
                  <a:lnTo>
                    <a:pt x="1907794" y="68707"/>
                  </a:lnTo>
                  <a:lnTo>
                    <a:pt x="1914906" y="69215"/>
                  </a:lnTo>
                  <a:lnTo>
                    <a:pt x="1937639" y="86360"/>
                  </a:lnTo>
                  <a:lnTo>
                    <a:pt x="1937512" y="97790"/>
                  </a:lnTo>
                  <a:lnTo>
                    <a:pt x="1936623" y="111506"/>
                  </a:lnTo>
                  <a:lnTo>
                    <a:pt x="1912112" y="386461"/>
                  </a:lnTo>
                  <a:lnTo>
                    <a:pt x="1919859" y="386461"/>
                  </a:lnTo>
                  <a:lnTo>
                    <a:pt x="2084197" y="142113"/>
                  </a:lnTo>
                  <a:lnTo>
                    <a:pt x="2106041" y="110617"/>
                  </a:lnTo>
                  <a:lnTo>
                    <a:pt x="2132965" y="80899"/>
                  </a:lnTo>
                  <a:lnTo>
                    <a:pt x="2161540" y="68707"/>
                  </a:lnTo>
                  <a:lnTo>
                    <a:pt x="2163699" y="601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84090" y="4714112"/>
              <a:ext cx="293497" cy="19113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490977" y="5282945"/>
              <a:ext cx="141605" cy="483234"/>
            </a:xfrm>
            <a:custGeom>
              <a:avLst/>
              <a:gdLst/>
              <a:ahLst/>
              <a:cxnLst/>
              <a:rect l="l" t="t" r="r" b="b"/>
              <a:pathLst>
                <a:path w="141605" h="483235">
                  <a:moveTo>
                    <a:pt x="141351" y="0"/>
                  </a:moveTo>
                  <a:lnTo>
                    <a:pt x="0" y="483019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00072" y="5317235"/>
              <a:ext cx="5702935" cy="437515"/>
            </a:xfrm>
            <a:custGeom>
              <a:avLst/>
              <a:gdLst/>
              <a:ahLst/>
              <a:cxnLst/>
              <a:rect l="l" t="t" r="r" b="b"/>
              <a:pathLst>
                <a:path w="5702934" h="437514">
                  <a:moveTo>
                    <a:pt x="94488" y="7874"/>
                  </a:moveTo>
                  <a:lnTo>
                    <a:pt x="0" y="7874"/>
                  </a:lnTo>
                  <a:lnTo>
                    <a:pt x="0" y="26924"/>
                  </a:lnTo>
                  <a:lnTo>
                    <a:pt x="0" y="410464"/>
                  </a:lnTo>
                  <a:lnTo>
                    <a:pt x="0" y="429514"/>
                  </a:lnTo>
                  <a:lnTo>
                    <a:pt x="94488" y="429514"/>
                  </a:lnTo>
                  <a:lnTo>
                    <a:pt x="94488" y="410464"/>
                  </a:lnTo>
                  <a:lnTo>
                    <a:pt x="32131" y="410464"/>
                  </a:lnTo>
                  <a:lnTo>
                    <a:pt x="32131" y="26924"/>
                  </a:lnTo>
                  <a:lnTo>
                    <a:pt x="94488" y="26924"/>
                  </a:lnTo>
                  <a:lnTo>
                    <a:pt x="94488" y="7874"/>
                  </a:lnTo>
                  <a:close/>
                </a:path>
                <a:path w="5702934" h="437514">
                  <a:moveTo>
                    <a:pt x="247269" y="0"/>
                  </a:moveTo>
                  <a:lnTo>
                    <a:pt x="199263" y="34417"/>
                  </a:lnTo>
                  <a:lnTo>
                    <a:pt x="161290" y="85852"/>
                  </a:lnTo>
                  <a:lnTo>
                    <a:pt x="136652" y="149098"/>
                  </a:lnTo>
                  <a:lnTo>
                    <a:pt x="128397" y="218694"/>
                  </a:lnTo>
                  <a:lnTo>
                    <a:pt x="129413" y="243332"/>
                  </a:lnTo>
                  <a:lnTo>
                    <a:pt x="137795" y="291401"/>
                  </a:lnTo>
                  <a:lnTo>
                    <a:pt x="154432" y="337134"/>
                  </a:lnTo>
                  <a:lnTo>
                    <a:pt x="178308" y="377291"/>
                  </a:lnTo>
                  <a:lnTo>
                    <a:pt x="204470" y="406692"/>
                  </a:lnTo>
                  <a:lnTo>
                    <a:pt x="247269" y="436892"/>
                  </a:lnTo>
                  <a:lnTo>
                    <a:pt x="247269" y="427863"/>
                  </a:lnTo>
                  <a:lnTo>
                    <a:pt x="236855" y="419557"/>
                  </a:lnTo>
                  <a:lnTo>
                    <a:pt x="227457" y="411048"/>
                  </a:lnTo>
                  <a:lnTo>
                    <a:pt x="199771" y="374942"/>
                  </a:lnTo>
                  <a:lnTo>
                    <a:pt x="183007" y="332943"/>
                  </a:lnTo>
                  <a:lnTo>
                    <a:pt x="173609" y="282663"/>
                  </a:lnTo>
                  <a:lnTo>
                    <a:pt x="170053" y="236982"/>
                  </a:lnTo>
                  <a:lnTo>
                    <a:pt x="169672" y="212471"/>
                  </a:lnTo>
                  <a:lnTo>
                    <a:pt x="170180" y="189611"/>
                  </a:lnTo>
                  <a:lnTo>
                    <a:pt x="174371" y="145288"/>
                  </a:lnTo>
                  <a:lnTo>
                    <a:pt x="182880" y="103505"/>
                  </a:lnTo>
                  <a:lnTo>
                    <a:pt x="203581" y="53721"/>
                  </a:lnTo>
                  <a:lnTo>
                    <a:pt x="234569" y="18796"/>
                  </a:lnTo>
                  <a:lnTo>
                    <a:pt x="247269" y="10033"/>
                  </a:lnTo>
                  <a:lnTo>
                    <a:pt x="247269" y="0"/>
                  </a:lnTo>
                  <a:close/>
                </a:path>
                <a:path w="5702934" h="437514">
                  <a:moveTo>
                    <a:pt x="385064" y="325666"/>
                  </a:moveTo>
                  <a:lnTo>
                    <a:pt x="350393" y="311531"/>
                  </a:lnTo>
                  <a:lnTo>
                    <a:pt x="348361" y="278066"/>
                  </a:lnTo>
                  <a:lnTo>
                    <a:pt x="348361" y="9017"/>
                  </a:lnTo>
                  <a:lnTo>
                    <a:pt x="341249" y="9017"/>
                  </a:lnTo>
                  <a:lnTo>
                    <a:pt x="270256" y="46609"/>
                  </a:lnTo>
                  <a:lnTo>
                    <a:pt x="273558" y="54102"/>
                  </a:lnTo>
                  <a:lnTo>
                    <a:pt x="280289" y="50927"/>
                  </a:lnTo>
                  <a:lnTo>
                    <a:pt x="286258" y="48641"/>
                  </a:lnTo>
                  <a:lnTo>
                    <a:pt x="291338" y="47244"/>
                  </a:lnTo>
                  <a:lnTo>
                    <a:pt x="295783" y="46863"/>
                  </a:lnTo>
                  <a:lnTo>
                    <a:pt x="299466" y="46863"/>
                  </a:lnTo>
                  <a:lnTo>
                    <a:pt x="312801" y="90043"/>
                  </a:lnTo>
                  <a:lnTo>
                    <a:pt x="313055" y="105664"/>
                  </a:lnTo>
                  <a:lnTo>
                    <a:pt x="313055" y="278066"/>
                  </a:lnTo>
                  <a:lnTo>
                    <a:pt x="308991" y="316433"/>
                  </a:lnTo>
                  <a:lnTo>
                    <a:pt x="275336" y="325666"/>
                  </a:lnTo>
                  <a:lnTo>
                    <a:pt x="275336" y="334187"/>
                  </a:lnTo>
                  <a:lnTo>
                    <a:pt x="385064" y="334187"/>
                  </a:lnTo>
                  <a:lnTo>
                    <a:pt x="385064" y="325666"/>
                  </a:lnTo>
                  <a:close/>
                </a:path>
                <a:path w="5702934" h="437514">
                  <a:moveTo>
                    <a:pt x="681101" y="325666"/>
                  </a:moveTo>
                  <a:lnTo>
                    <a:pt x="646430" y="311531"/>
                  </a:lnTo>
                  <a:lnTo>
                    <a:pt x="644398" y="278066"/>
                  </a:lnTo>
                  <a:lnTo>
                    <a:pt x="644398" y="9017"/>
                  </a:lnTo>
                  <a:lnTo>
                    <a:pt x="637286" y="9017"/>
                  </a:lnTo>
                  <a:lnTo>
                    <a:pt x="566293" y="46609"/>
                  </a:lnTo>
                  <a:lnTo>
                    <a:pt x="569595" y="54102"/>
                  </a:lnTo>
                  <a:lnTo>
                    <a:pt x="576326" y="50927"/>
                  </a:lnTo>
                  <a:lnTo>
                    <a:pt x="582168" y="48641"/>
                  </a:lnTo>
                  <a:lnTo>
                    <a:pt x="587375" y="47244"/>
                  </a:lnTo>
                  <a:lnTo>
                    <a:pt x="591820" y="46863"/>
                  </a:lnTo>
                  <a:lnTo>
                    <a:pt x="595503" y="46863"/>
                  </a:lnTo>
                  <a:lnTo>
                    <a:pt x="608838" y="90043"/>
                  </a:lnTo>
                  <a:lnTo>
                    <a:pt x="608965" y="278066"/>
                  </a:lnTo>
                  <a:lnTo>
                    <a:pt x="605028" y="316433"/>
                  </a:lnTo>
                  <a:lnTo>
                    <a:pt x="571373" y="325666"/>
                  </a:lnTo>
                  <a:lnTo>
                    <a:pt x="571373" y="334187"/>
                  </a:lnTo>
                  <a:lnTo>
                    <a:pt x="681101" y="334187"/>
                  </a:lnTo>
                  <a:lnTo>
                    <a:pt x="681101" y="325666"/>
                  </a:lnTo>
                  <a:close/>
                </a:path>
                <a:path w="5702934" h="437514">
                  <a:moveTo>
                    <a:pt x="939927" y="171831"/>
                  </a:moveTo>
                  <a:lnTo>
                    <a:pt x="931545" y="100838"/>
                  </a:lnTo>
                  <a:lnTo>
                    <a:pt x="906526" y="46355"/>
                  </a:lnTo>
                  <a:lnTo>
                    <a:pt x="897636" y="35814"/>
                  </a:lnTo>
                  <a:lnTo>
                    <a:pt x="897623" y="161175"/>
                  </a:lnTo>
                  <a:lnTo>
                    <a:pt x="897623" y="162052"/>
                  </a:lnTo>
                  <a:lnTo>
                    <a:pt x="892175" y="252857"/>
                  </a:lnTo>
                  <a:lnTo>
                    <a:pt x="879856" y="298069"/>
                  </a:lnTo>
                  <a:lnTo>
                    <a:pt x="850646" y="323951"/>
                  </a:lnTo>
                  <a:lnTo>
                    <a:pt x="844804" y="324662"/>
                  </a:lnTo>
                  <a:lnTo>
                    <a:pt x="833501" y="322491"/>
                  </a:lnTo>
                  <a:lnTo>
                    <a:pt x="808355" y="289699"/>
                  </a:lnTo>
                  <a:lnTo>
                    <a:pt x="797179" y="242189"/>
                  </a:lnTo>
                  <a:lnTo>
                    <a:pt x="793496" y="182499"/>
                  </a:lnTo>
                  <a:lnTo>
                    <a:pt x="793877" y="162052"/>
                  </a:lnTo>
                  <a:lnTo>
                    <a:pt x="796671" y="120904"/>
                  </a:lnTo>
                  <a:lnTo>
                    <a:pt x="802513" y="80645"/>
                  </a:lnTo>
                  <a:lnTo>
                    <a:pt x="820166" y="38862"/>
                  </a:lnTo>
                  <a:lnTo>
                    <a:pt x="846074" y="24511"/>
                  </a:lnTo>
                  <a:lnTo>
                    <a:pt x="854456" y="24511"/>
                  </a:lnTo>
                  <a:lnTo>
                    <a:pt x="883158" y="58039"/>
                  </a:lnTo>
                  <a:lnTo>
                    <a:pt x="895096" y="111379"/>
                  </a:lnTo>
                  <a:lnTo>
                    <a:pt x="897623" y="161175"/>
                  </a:lnTo>
                  <a:lnTo>
                    <a:pt x="897623" y="35814"/>
                  </a:lnTo>
                  <a:lnTo>
                    <a:pt x="881519" y="24511"/>
                  </a:lnTo>
                  <a:lnTo>
                    <a:pt x="862711" y="11303"/>
                  </a:lnTo>
                  <a:lnTo>
                    <a:pt x="846328" y="9017"/>
                  </a:lnTo>
                  <a:lnTo>
                    <a:pt x="794512" y="35179"/>
                  </a:lnTo>
                  <a:lnTo>
                    <a:pt x="766318" y="82931"/>
                  </a:lnTo>
                  <a:lnTo>
                    <a:pt x="755015" y="125984"/>
                  </a:lnTo>
                  <a:lnTo>
                    <a:pt x="751332" y="176657"/>
                  </a:lnTo>
                  <a:lnTo>
                    <a:pt x="752729" y="207518"/>
                  </a:lnTo>
                  <a:lnTo>
                    <a:pt x="764413" y="262128"/>
                  </a:lnTo>
                  <a:lnTo>
                    <a:pt x="789432" y="309448"/>
                  </a:lnTo>
                  <a:lnTo>
                    <a:pt x="824230" y="336334"/>
                  </a:lnTo>
                  <a:lnTo>
                    <a:pt x="844169" y="339699"/>
                  </a:lnTo>
                  <a:lnTo>
                    <a:pt x="854837" y="338607"/>
                  </a:lnTo>
                  <a:lnTo>
                    <a:pt x="865632" y="335330"/>
                  </a:lnTo>
                  <a:lnTo>
                    <a:pt x="876681" y="329857"/>
                  </a:lnTo>
                  <a:lnTo>
                    <a:pt x="884301" y="324662"/>
                  </a:lnTo>
                  <a:lnTo>
                    <a:pt x="887984" y="322199"/>
                  </a:lnTo>
                  <a:lnTo>
                    <a:pt x="917448" y="283997"/>
                  </a:lnTo>
                  <a:lnTo>
                    <a:pt x="931672" y="245491"/>
                  </a:lnTo>
                  <a:lnTo>
                    <a:pt x="938911" y="198501"/>
                  </a:lnTo>
                  <a:lnTo>
                    <a:pt x="939927" y="171831"/>
                  </a:lnTo>
                  <a:close/>
                </a:path>
                <a:path w="5702934" h="437514">
                  <a:moveTo>
                    <a:pt x="1084961" y="218186"/>
                  </a:moveTo>
                  <a:lnTo>
                    <a:pt x="1080770" y="169164"/>
                  </a:lnTo>
                  <a:lnTo>
                    <a:pt x="1068070" y="122047"/>
                  </a:lnTo>
                  <a:lnTo>
                    <a:pt x="1047877" y="78867"/>
                  </a:lnTo>
                  <a:lnTo>
                    <a:pt x="1020572" y="41529"/>
                  </a:lnTo>
                  <a:lnTo>
                    <a:pt x="981710" y="9271"/>
                  </a:lnTo>
                  <a:lnTo>
                    <a:pt x="966089" y="0"/>
                  </a:lnTo>
                  <a:lnTo>
                    <a:pt x="966089" y="10033"/>
                  </a:lnTo>
                  <a:lnTo>
                    <a:pt x="976503" y="18288"/>
                  </a:lnTo>
                  <a:lnTo>
                    <a:pt x="985901" y="26924"/>
                  </a:lnTo>
                  <a:lnTo>
                    <a:pt x="1013587" y="62992"/>
                  </a:lnTo>
                  <a:lnTo>
                    <a:pt x="1030351" y="104775"/>
                  </a:lnTo>
                  <a:lnTo>
                    <a:pt x="1039622" y="155067"/>
                  </a:lnTo>
                  <a:lnTo>
                    <a:pt x="1043178" y="200787"/>
                  </a:lnTo>
                  <a:lnTo>
                    <a:pt x="1043559" y="225171"/>
                  </a:lnTo>
                  <a:lnTo>
                    <a:pt x="1043051" y="248031"/>
                  </a:lnTo>
                  <a:lnTo>
                    <a:pt x="1038987" y="292442"/>
                  </a:lnTo>
                  <a:lnTo>
                    <a:pt x="1030605" y="334327"/>
                  </a:lnTo>
                  <a:lnTo>
                    <a:pt x="1009777" y="384111"/>
                  </a:lnTo>
                  <a:lnTo>
                    <a:pt x="978789" y="419074"/>
                  </a:lnTo>
                  <a:lnTo>
                    <a:pt x="966089" y="427863"/>
                  </a:lnTo>
                  <a:lnTo>
                    <a:pt x="966089" y="436892"/>
                  </a:lnTo>
                  <a:lnTo>
                    <a:pt x="1014095" y="402513"/>
                  </a:lnTo>
                  <a:lnTo>
                    <a:pt x="1052068" y="351040"/>
                  </a:lnTo>
                  <a:lnTo>
                    <a:pt x="1076706" y="287832"/>
                  </a:lnTo>
                  <a:lnTo>
                    <a:pt x="1082929" y="253873"/>
                  </a:lnTo>
                  <a:lnTo>
                    <a:pt x="1084961" y="218186"/>
                  </a:lnTo>
                  <a:close/>
                </a:path>
                <a:path w="5702934" h="437514">
                  <a:moveTo>
                    <a:pt x="1804035" y="7874"/>
                  </a:moveTo>
                  <a:lnTo>
                    <a:pt x="1709547" y="7874"/>
                  </a:lnTo>
                  <a:lnTo>
                    <a:pt x="1709547" y="26924"/>
                  </a:lnTo>
                  <a:lnTo>
                    <a:pt x="1771904" y="26924"/>
                  </a:lnTo>
                  <a:lnTo>
                    <a:pt x="1771904" y="410464"/>
                  </a:lnTo>
                  <a:lnTo>
                    <a:pt x="1709547" y="410464"/>
                  </a:lnTo>
                  <a:lnTo>
                    <a:pt x="1709547" y="429514"/>
                  </a:lnTo>
                  <a:lnTo>
                    <a:pt x="1804035" y="429514"/>
                  </a:lnTo>
                  <a:lnTo>
                    <a:pt x="1804035" y="410464"/>
                  </a:lnTo>
                  <a:lnTo>
                    <a:pt x="1804035" y="26924"/>
                  </a:lnTo>
                  <a:lnTo>
                    <a:pt x="1804035" y="7874"/>
                  </a:lnTo>
                  <a:close/>
                </a:path>
                <a:path w="5702934" h="437514">
                  <a:moveTo>
                    <a:pt x="1971040" y="7874"/>
                  </a:moveTo>
                  <a:lnTo>
                    <a:pt x="1876425" y="7874"/>
                  </a:lnTo>
                  <a:lnTo>
                    <a:pt x="1876425" y="26924"/>
                  </a:lnTo>
                  <a:lnTo>
                    <a:pt x="1876425" y="410464"/>
                  </a:lnTo>
                  <a:lnTo>
                    <a:pt x="1876425" y="429514"/>
                  </a:lnTo>
                  <a:lnTo>
                    <a:pt x="1971040" y="429514"/>
                  </a:lnTo>
                  <a:lnTo>
                    <a:pt x="1971040" y="410464"/>
                  </a:lnTo>
                  <a:lnTo>
                    <a:pt x="1908556" y="410464"/>
                  </a:lnTo>
                  <a:lnTo>
                    <a:pt x="1908556" y="26924"/>
                  </a:lnTo>
                  <a:lnTo>
                    <a:pt x="1971040" y="26924"/>
                  </a:lnTo>
                  <a:lnTo>
                    <a:pt x="1971040" y="7874"/>
                  </a:lnTo>
                  <a:close/>
                </a:path>
                <a:path w="5702934" h="437514">
                  <a:moveTo>
                    <a:pt x="2753106" y="89154"/>
                  </a:moveTo>
                  <a:lnTo>
                    <a:pt x="2717800" y="114427"/>
                  </a:lnTo>
                  <a:lnTo>
                    <a:pt x="2689733" y="152146"/>
                  </a:lnTo>
                  <a:lnTo>
                    <a:pt x="2671572" y="198628"/>
                  </a:lnTo>
                  <a:lnTo>
                    <a:pt x="2665476" y="249682"/>
                  </a:lnTo>
                  <a:lnTo>
                    <a:pt x="2666238" y="267843"/>
                  </a:lnTo>
                  <a:lnTo>
                    <a:pt x="2677922" y="320179"/>
                  </a:lnTo>
                  <a:lnTo>
                    <a:pt x="2702306" y="366102"/>
                  </a:lnTo>
                  <a:lnTo>
                    <a:pt x="2731135" y="395617"/>
                  </a:lnTo>
                  <a:lnTo>
                    <a:pt x="2753106" y="409841"/>
                  </a:lnTo>
                  <a:lnTo>
                    <a:pt x="2753106" y="403313"/>
                  </a:lnTo>
                  <a:lnTo>
                    <a:pt x="2745486" y="397217"/>
                  </a:lnTo>
                  <a:lnTo>
                    <a:pt x="2738501" y="390956"/>
                  </a:lnTo>
                  <a:lnTo>
                    <a:pt x="2714371" y="357441"/>
                  </a:lnTo>
                  <a:lnTo>
                    <a:pt x="2701036" y="312089"/>
                  </a:lnTo>
                  <a:lnTo>
                    <a:pt x="2696083" y="263017"/>
                  </a:lnTo>
                  <a:lnTo>
                    <a:pt x="2695829" y="244983"/>
                  </a:lnTo>
                  <a:lnTo>
                    <a:pt x="2696210" y="228219"/>
                  </a:lnTo>
                  <a:lnTo>
                    <a:pt x="2702052" y="179832"/>
                  </a:lnTo>
                  <a:lnTo>
                    <a:pt x="2715006" y="139192"/>
                  </a:lnTo>
                  <a:lnTo>
                    <a:pt x="2743708" y="102616"/>
                  </a:lnTo>
                  <a:lnTo>
                    <a:pt x="2753106" y="96139"/>
                  </a:lnTo>
                  <a:lnTo>
                    <a:pt x="2753106" y="89154"/>
                  </a:lnTo>
                  <a:close/>
                </a:path>
                <a:path w="5702934" h="437514">
                  <a:moveTo>
                    <a:pt x="3729736" y="249301"/>
                  </a:moveTo>
                  <a:lnTo>
                    <a:pt x="3722751" y="195834"/>
                  </a:lnTo>
                  <a:lnTo>
                    <a:pt x="3702431" y="147066"/>
                  </a:lnTo>
                  <a:lnTo>
                    <a:pt x="3673729" y="111252"/>
                  </a:lnTo>
                  <a:lnTo>
                    <a:pt x="3642106" y="89154"/>
                  </a:lnTo>
                  <a:lnTo>
                    <a:pt x="3642106" y="96139"/>
                  </a:lnTo>
                  <a:lnTo>
                    <a:pt x="3649853" y="102362"/>
                  </a:lnTo>
                  <a:lnTo>
                    <a:pt x="3656838" y="108585"/>
                  </a:lnTo>
                  <a:lnTo>
                    <a:pt x="3680968" y="142113"/>
                  </a:lnTo>
                  <a:lnTo>
                    <a:pt x="3694176" y="187198"/>
                  </a:lnTo>
                  <a:lnTo>
                    <a:pt x="3699129" y="236347"/>
                  </a:lnTo>
                  <a:lnTo>
                    <a:pt x="3699510" y="254381"/>
                  </a:lnTo>
                  <a:lnTo>
                    <a:pt x="3699129" y="271157"/>
                  </a:lnTo>
                  <a:lnTo>
                    <a:pt x="3693287" y="319608"/>
                  </a:lnTo>
                  <a:lnTo>
                    <a:pt x="3680460" y="360337"/>
                  </a:lnTo>
                  <a:lnTo>
                    <a:pt x="3651504" y="396862"/>
                  </a:lnTo>
                  <a:lnTo>
                    <a:pt x="3642106" y="403313"/>
                  </a:lnTo>
                  <a:lnTo>
                    <a:pt x="3642106" y="409841"/>
                  </a:lnTo>
                  <a:lnTo>
                    <a:pt x="3677539" y="384606"/>
                  </a:lnTo>
                  <a:lnTo>
                    <a:pt x="3705479" y="346837"/>
                  </a:lnTo>
                  <a:lnTo>
                    <a:pt x="3723640" y="300431"/>
                  </a:lnTo>
                  <a:lnTo>
                    <a:pt x="3728212" y="275488"/>
                  </a:lnTo>
                  <a:lnTo>
                    <a:pt x="3729736" y="249301"/>
                  </a:lnTo>
                  <a:close/>
                </a:path>
                <a:path w="5702934" h="437514">
                  <a:moveTo>
                    <a:pt x="3926459" y="0"/>
                  </a:moveTo>
                  <a:lnTo>
                    <a:pt x="3909187" y="0"/>
                  </a:lnTo>
                  <a:lnTo>
                    <a:pt x="3803650" y="340690"/>
                  </a:lnTo>
                  <a:lnTo>
                    <a:pt x="3820795" y="340690"/>
                  </a:lnTo>
                  <a:lnTo>
                    <a:pt x="3926459" y="0"/>
                  </a:lnTo>
                  <a:close/>
                </a:path>
                <a:path w="5702934" h="437514">
                  <a:moveTo>
                    <a:pt x="4744974" y="89154"/>
                  </a:moveTo>
                  <a:lnTo>
                    <a:pt x="4709541" y="114427"/>
                  </a:lnTo>
                  <a:lnTo>
                    <a:pt x="4681601" y="152146"/>
                  </a:lnTo>
                  <a:lnTo>
                    <a:pt x="4663313" y="198628"/>
                  </a:lnTo>
                  <a:lnTo>
                    <a:pt x="4657217" y="249682"/>
                  </a:lnTo>
                  <a:lnTo>
                    <a:pt x="4657979" y="267843"/>
                  </a:lnTo>
                  <a:lnTo>
                    <a:pt x="4669663" y="320179"/>
                  </a:lnTo>
                  <a:lnTo>
                    <a:pt x="4694174" y="366102"/>
                  </a:lnTo>
                  <a:lnTo>
                    <a:pt x="4722876" y="395617"/>
                  </a:lnTo>
                  <a:lnTo>
                    <a:pt x="4744974" y="409841"/>
                  </a:lnTo>
                  <a:lnTo>
                    <a:pt x="4744974" y="403313"/>
                  </a:lnTo>
                  <a:lnTo>
                    <a:pt x="4737227" y="397217"/>
                  </a:lnTo>
                  <a:lnTo>
                    <a:pt x="4730369" y="390956"/>
                  </a:lnTo>
                  <a:lnTo>
                    <a:pt x="4706112" y="357441"/>
                  </a:lnTo>
                  <a:lnTo>
                    <a:pt x="4692777" y="312089"/>
                  </a:lnTo>
                  <a:lnTo>
                    <a:pt x="4687824" y="263017"/>
                  </a:lnTo>
                  <a:lnTo>
                    <a:pt x="4687570" y="244983"/>
                  </a:lnTo>
                  <a:lnTo>
                    <a:pt x="4687951" y="228219"/>
                  </a:lnTo>
                  <a:lnTo>
                    <a:pt x="4693793" y="179832"/>
                  </a:lnTo>
                  <a:lnTo>
                    <a:pt x="4706747" y="139192"/>
                  </a:lnTo>
                  <a:lnTo>
                    <a:pt x="4735576" y="102616"/>
                  </a:lnTo>
                  <a:lnTo>
                    <a:pt x="4744974" y="96139"/>
                  </a:lnTo>
                  <a:lnTo>
                    <a:pt x="4744974" y="89154"/>
                  </a:lnTo>
                  <a:close/>
                </a:path>
                <a:path w="5702934" h="437514">
                  <a:moveTo>
                    <a:pt x="5580126" y="249301"/>
                  </a:moveTo>
                  <a:lnTo>
                    <a:pt x="5573268" y="195834"/>
                  </a:lnTo>
                  <a:lnTo>
                    <a:pt x="5552821" y="147066"/>
                  </a:lnTo>
                  <a:lnTo>
                    <a:pt x="5524119" y="111252"/>
                  </a:lnTo>
                  <a:lnTo>
                    <a:pt x="5492496" y="89154"/>
                  </a:lnTo>
                  <a:lnTo>
                    <a:pt x="5492496" y="96139"/>
                  </a:lnTo>
                  <a:lnTo>
                    <a:pt x="5500243" y="102362"/>
                  </a:lnTo>
                  <a:lnTo>
                    <a:pt x="5507228" y="108585"/>
                  </a:lnTo>
                  <a:lnTo>
                    <a:pt x="5531358" y="142113"/>
                  </a:lnTo>
                  <a:lnTo>
                    <a:pt x="5544566" y="187198"/>
                  </a:lnTo>
                  <a:lnTo>
                    <a:pt x="5549519" y="236347"/>
                  </a:lnTo>
                  <a:lnTo>
                    <a:pt x="5549900" y="254381"/>
                  </a:lnTo>
                  <a:lnTo>
                    <a:pt x="5549519" y="271157"/>
                  </a:lnTo>
                  <a:lnTo>
                    <a:pt x="5543677" y="319608"/>
                  </a:lnTo>
                  <a:lnTo>
                    <a:pt x="5530850" y="360337"/>
                  </a:lnTo>
                  <a:lnTo>
                    <a:pt x="5501894" y="396862"/>
                  </a:lnTo>
                  <a:lnTo>
                    <a:pt x="5492496" y="403313"/>
                  </a:lnTo>
                  <a:lnTo>
                    <a:pt x="5492496" y="409841"/>
                  </a:lnTo>
                  <a:lnTo>
                    <a:pt x="5527929" y="384606"/>
                  </a:lnTo>
                  <a:lnTo>
                    <a:pt x="5555996" y="346837"/>
                  </a:lnTo>
                  <a:lnTo>
                    <a:pt x="5574157" y="300431"/>
                  </a:lnTo>
                  <a:lnTo>
                    <a:pt x="5578602" y="275488"/>
                  </a:lnTo>
                  <a:lnTo>
                    <a:pt x="5580126" y="249301"/>
                  </a:lnTo>
                  <a:close/>
                </a:path>
                <a:path w="5702934" h="437514">
                  <a:moveTo>
                    <a:pt x="5702681" y="7874"/>
                  </a:moveTo>
                  <a:lnTo>
                    <a:pt x="5608193" y="7874"/>
                  </a:lnTo>
                  <a:lnTo>
                    <a:pt x="5608193" y="26924"/>
                  </a:lnTo>
                  <a:lnTo>
                    <a:pt x="5670550" y="26924"/>
                  </a:lnTo>
                  <a:lnTo>
                    <a:pt x="5670550" y="410464"/>
                  </a:lnTo>
                  <a:lnTo>
                    <a:pt x="5608193" y="410464"/>
                  </a:lnTo>
                  <a:lnTo>
                    <a:pt x="5608193" y="429514"/>
                  </a:lnTo>
                  <a:lnTo>
                    <a:pt x="5702681" y="429514"/>
                  </a:lnTo>
                  <a:lnTo>
                    <a:pt x="5702681" y="410464"/>
                  </a:lnTo>
                  <a:lnTo>
                    <a:pt x="5702681" y="26924"/>
                  </a:lnTo>
                  <a:lnTo>
                    <a:pt x="5702681" y="7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90132" y="5268467"/>
              <a:ext cx="115823" cy="1950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64736" y="5548883"/>
              <a:ext cx="99060" cy="19811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220212" y="5332475"/>
              <a:ext cx="2134235" cy="386715"/>
            </a:xfrm>
            <a:custGeom>
              <a:avLst/>
              <a:gdLst/>
              <a:ahLst/>
              <a:cxnLst/>
              <a:rect l="l" t="t" r="r" b="b"/>
              <a:pathLst>
                <a:path w="2134235" h="386714">
                  <a:moveTo>
                    <a:pt x="270383" y="0"/>
                  </a:moveTo>
                  <a:lnTo>
                    <a:pt x="67805" y="0"/>
                  </a:lnTo>
                  <a:lnTo>
                    <a:pt x="45847" y="72771"/>
                  </a:lnTo>
                  <a:lnTo>
                    <a:pt x="53721" y="72771"/>
                  </a:lnTo>
                  <a:lnTo>
                    <a:pt x="57912" y="61468"/>
                  </a:lnTo>
                  <a:lnTo>
                    <a:pt x="62484" y="51689"/>
                  </a:lnTo>
                  <a:lnTo>
                    <a:pt x="92837" y="23368"/>
                  </a:lnTo>
                  <a:lnTo>
                    <a:pt x="138049" y="17272"/>
                  </a:lnTo>
                  <a:lnTo>
                    <a:pt x="156591" y="17018"/>
                  </a:lnTo>
                  <a:lnTo>
                    <a:pt x="217932" y="17018"/>
                  </a:lnTo>
                  <a:lnTo>
                    <a:pt x="0" y="312458"/>
                  </a:lnTo>
                  <a:lnTo>
                    <a:pt x="0" y="319176"/>
                  </a:lnTo>
                  <a:lnTo>
                    <a:pt x="210185" y="319176"/>
                  </a:lnTo>
                  <a:lnTo>
                    <a:pt x="235585" y="236347"/>
                  </a:lnTo>
                  <a:lnTo>
                    <a:pt x="227711" y="236347"/>
                  </a:lnTo>
                  <a:lnTo>
                    <a:pt x="222377" y="249047"/>
                  </a:lnTo>
                  <a:lnTo>
                    <a:pt x="216408" y="260134"/>
                  </a:lnTo>
                  <a:lnTo>
                    <a:pt x="185674" y="290182"/>
                  </a:lnTo>
                  <a:lnTo>
                    <a:pt x="151638" y="300812"/>
                  </a:lnTo>
                  <a:lnTo>
                    <a:pt x="112522" y="303758"/>
                  </a:lnTo>
                  <a:lnTo>
                    <a:pt x="86855" y="304114"/>
                  </a:lnTo>
                  <a:lnTo>
                    <a:pt x="52451" y="304114"/>
                  </a:lnTo>
                  <a:lnTo>
                    <a:pt x="270383" y="8636"/>
                  </a:lnTo>
                  <a:lnTo>
                    <a:pt x="270383" y="0"/>
                  </a:lnTo>
                  <a:close/>
                </a:path>
                <a:path w="2134235" h="386714">
                  <a:moveTo>
                    <a:pt x="571754" y="141732"/>
                  </a:moveTo>
                  <a:lnTo>
                    <a:pt x="554990" y="106426"/>
                  </a:lnTo>
                  <a:lnTo>
                    <a:pt x="548005" y="106426"/>
                  </a:lnTo>
                  <a:lnTo>
                    <a:pt x="511556" y="122428"/>
                  </a:lnTo>
                  <a:lnTo>
                    <a:pt x="477393" y="162052"/>
                  </a:lnTo>
                  <a:lnTo>
                    <a:pt x="441198" y="223012"/>
                  </a:lnTo>
                  <a:lnTo>
                    <a:pt x="457581" y="163957"/>
                  </a:lnTo>
                  <a:lnTo>
                    <a:pt x="462915" y="133477"/>
                  </a:lnTo>
                  <a:lnTo>
                    <a:pt x="462915" y="125984"/>
                  </a:lnTo>
                  <a:lnTo>
                    <a:pt x="460502" y="119380"/>
                  </a:lnTo>
                  <a:lnTo>
                    <a:pt x="450723" y="108966"/>
                  </a:lnTo>
                  <a:lnTo>
                    <a:pt x="444627" y="106426"/>
                  </a:lnTo>
                  <a:lnTo>
                    <a:pt x="437261" y="106426"/>
                  </a:lnTo>
                  <a:lnTo>
                    <a:pt x="402717" y="121539"/>
                  </a:lnTo>
                  <a:lnTo>
                    <a:pt x="371856" y="156210"/>
                  </a:lnTo>
                  <a:lnTo>
                    <a:pt x="348488" y="194818"/>
                  </a:lnTo>
                  <a:lnTo>
                    <a:pt x="339217" y="212344"/>
                  </a:lnTo>
                  <a:lnTo>
                    <a:pt x="367284" y="106426"/>
                  </a:lnTo>
                  <a:lnTo>
                    <a:pt x="292735" y="121412"/>
                  </a:lnTo>
                  <a:lnTo>
                    <a:pt x="294894" y="129921"/>
                  </a:lnTo>
                  <a:lnTo>
                    <a:pt x="308483" y="127127"/>
                  </a:lnTo>
                  <a:lnTo>
                    <a:pt x="314706" y="127127"/>
                  </a:lnTo>
                  <a:lnTo>
                    <a:pt x="318389" y="128524"/>
                  </a:lnTo>
                  <a:lnTo>
                    <a:pt x="324104" y="134112"/>
                  </a:lnTo>
                  <a:lnTo>
                    <a:pt x="325501" y="137287"/>
                  </a:lnTo>
                  <a:lnTo>
                    <a:pt x="325374" y="142621"/>
                  </a:lnTo>
                  <a:lnTo>
                    <a:pt x="324993" y="144653"/>
                  </a:lnTo>
                  <a:lnTo>
                    <a:pt x="323977" y="147574"/>
                  </a:lnTo>
                  <a:lnTo>
                    <a:pt x="278765" y="319176"/>
                  </a:lnTo>
                  <a:lnTo>
                    <a:pt x="310769" y="319176"/>
                  </a:lnTo>
                  <a:lnTo>
                    <a:pt x="327660" y="263347"/>
                  </a:lnTo>
                  <a:lnTo>
                    <a:pt x="343281" y="222123"/>
                  </a:lnTo>
                  <a:lnTo>
                    <a:pt x="369316" y="178435"/>
                  </a:lnTo>
                  <a:lnTo>
                    <a:pt x="396240" y="145034"/>
                  </a:lnTo>
                  <a:lnTo>
                    <a:pt x="413893" y="133477"/>
                  </a:lnTo>
                  <a:lnTo>
                    <a:pt x="421132" y="133477"/>
                  </a:lnTo>
                  <a:lnTo>
                    <a:pt x="423164" y="134493"/>
                  </a:lnTo>
                  <a:lnTo>
                    <a:pt x="426339" y="138557"/>
                  </a:lnTo>
                  <a:lnTo>
                    <a:pt x="427101" y="141732"/>
                  </a:lnTo>
                  <a:lnTo>
                    <a:pt x="427101" y="146304"/>
                  </a:lnTo>
                  <a:lnTo>
                    <a:pt x="381635" y="319176"/>
                  </a:lnTo>
                  <a:lnTo>
                    <a:pt x="414274" y="319176"/>
                  </a:lnTo>
                  <a:lnTo>
                    <a:pt x="430784" y="268719"/>
                  </a:lnTo>
                  <a:lnTo>
                    <a:pt x="448564" y="228219"/>
                  </a:lnTo>
                  <a:lnTo>
                    <a:pt x="477520" y="180467"/>
                  </a:lnTo>
                  <a:lnTo>
                    <a:pt x="508635" y="144526"/>
                  </a:lnTo>
                  <a:lnTo>
                    <a:pt x="522732" y="134493"/>
                  </a:lnTo>
                  <a:lnTo>
                    <a:pt x="531495" y="134493"/>
                  </a:lnTo>
                  <a:lnTo>
                    <a:pt x="537845" y="150749"/>
                  </a:lnTo>
                  <a:lnTo>
                    <a:pt x="537718" y="152654"/>
                  </a:lnTo>
                  <a:lnTo>
                    <a:pt x="502031" y="275551"/>
                  </a:lnTo>
                  <a:lnTo>
                    <a:pt x="496316" y="310807"/>
                  </a:lnTo>
                  <a:lnTo>
                    <a:pt x="497967" y="315353"/>
                  </a:lnTo>
                  <a:lnTo>
                    <a:pt x="504317" y="322821"/>
                  </a:lnTo>
                  <a:lnTo>
                    <a:pt x="508381" y="324700"/>
                  </a:lnTo>
                  <a:lnTo>
                    <a:pt x="518287" y="324700"/>
                  </a:lnTo>
                  <a:lnTo>
                    <a:pt x="551561" y="298488"/>
                  </a:lnTo>
                  <a:lnTo>
                    <a:pt x="570611" y="271945"/>
                  </a:lnTo>
                  <a:lnTo>
                    <a:pt x="563499" y="267004"/>
                  </a:lnTo>
                  <a:lnTo>
                    <a:pt x="558673" y="275069"/>
                  </a:lnTo>
                  <a:lnTo>
                    <a:pt x="553720" y="282270"/>
                  </a:lnTo>
                  <a:lnTo>
                    <a:pt x="548640" y="288645"/>
                  </a:lnTo>
                  <a:lnTo>
                    <a:pt x="543306" y="294182"/>
                  </a:lnTo>
                  <a:lnTo>
                    <a:pt x="540131" y="297053"/>
                  </a:lnTo>
                  <a:lnTo>
                    <a:pt x="537845" y="298488"/>
                  </a:lnTo>
                  <a:lnTo>
                    <a:pt x="535432" y="298488"/>
                  </a:lnTo>
                  <a:lnTo>
                    <a:pt x="534416" y="297954"/>
                  </a:lnTo>
                  <a:lnTo>
                    <a:pt x="532511" y="295389"/>
                  </a:lnTo>
                  <a:lnTo>
                    <a:pt x="531876" y="293573"/>
                  </a:lnTo>
                  <a:lnTo>
                    <a:pt x="531876" y="291477"/>
                  </a:lnTo>
                  <a:lnTo>
                    <a:pt x="569468" y="160655"/>
                  </a:lnTo>
                  <a:lnTo>
                    <a:pt x="570738" y="153416"/>
                  </a:lnTo>
                  <a:lnTo>
                    <a:pt x="571627" y="146304"/>
                  </a:lnTo>
                  <a:lnTo>
                    <a:pt x="571754" y="141732"/>
                  </a:lnTo>
                  <a:close/>
                </a:path>
                <a:path w="2134235" h="386714">
                  <a:moveTo>
                    <a:pt x="1121537" y="53213"/>
                  </a:moveTo>
                  <a:lnTo>
                    <a:pt x="1113790" y="53213"/>
                  </a:lnTo>
                  <a:lnTo>
                    <a:pt x="1109726" y="61087"/>
                  </a:lnTo>
                  <a:lnTo>
                    <a:pt x="1106297" y="66167"/>
                  </a:lnTo>
                  <a:lnTo>
                    <a:pt x="1100201" y="71120"/>
                  </a:lnTo>
                  <a:lnTo>
                    <a:pt x="1096645" y="72263"/>
                  </a:lnTo>
                  <a:lnTo>
                    <a:pt x="1087882" y="72009"/>
                  </a:lnTo>
                  <a:lnTo>
                    <a:pt x="1085850" y="71501"/>
                  </a:lnTo>
                  <a:lnTo>
                    <a:pt x="1057148" y="58928"/>
                  </a:lnTo>
                  <a:lnTo>
                    <a:pt x="1051687" y="57023"/>
                  </a:lnTo>
                  <a:lnTo>
                    <a:pt x="1040511" y="54102"/>
                  </a:lnTo>
                  <a:lnTo>
                    <a:pt x="1032891" y="53213"/>
                  </a:lnTo>
                  <a:lnTo>
                    <a:pt x="1024890" y="53213"/>
                  </a:lnTo>
                  <a:lnTo>
                    <a:pt x="978535" y="66548"/>
                  </a:lnTo>
                  <a:lnTo>
                    <a:pt x="949198" y="103124"/>
                  </a:lnTo>
                  <a:lnTo>
                    <a:pt x="943610" y="134112"/>
                  </a:lnTo>
                  <a:lnTo>
                    <a:pt x="944118" y="144526"/>
                  </a:lnTo>
                  <a:lnTo>
                    <a:pt x="957326" y="180721"/>
                  </a:lnTo>
                  <a:lnTo>
                    <a:pt x="1000252" y="231902"/>
                  </a:lnTo>
                  <a:lnTo>
                    <a:pt x="1015746" y="250825"/>
                  </a:lnTo>
                  <a:lnTo>
                    <a:pt x="1037082" y="284505"/>
                  </a:lnTo>
                  <a:lnTo>
                    <a:pt x="1040765" y="306882"/>
                  </a:lnTo>
                  <a:lnTo>
                    <a:pt x="1039876" y="318858"/>
                  </a:lnTo>
                  <a:lnTo>
                    <a:pt x="1018159" y="358724"/>
                  </a:lnTo>
                  <a:lnTo>
                    <a:pt x="983615" y="369354"/>
                  </a:lnTo>
                  <a:lnTo>
                    <a:pt x="969264" y="368096"/>
                  </a:lnTo>
                  <a:lnTo>
                    <a:pt x="934593" y="349084"/>
                  </a:lnTo>
                  <a:lnTo>
                    <a:pt x="917067" y="311912"/>
                  </a:lnTo>
                  <a:lnTo>
                    <a:pt x="915924" y="296506"/>
                  </a:lnTo>
                  <a:lnTo>
                    <a:pt x="916305" y="283743"/>
                  </a:lnTo>
                  <a:lnTo>
                    <a:pt x="917448" y="267982"/>
                  </a:lnTo>
                  <a:lnTo>
                    <a:pt x="910082" y="267982"/>
                  </a:lnTo>
                  <a:lnTo>
                    <a:pt x="886206" y="386422"/>
                  </a:lnTo>
                  <a:lnTo>
                    <a:pt x="893953" y="386422"/>
                  </a:lnTo>
                  <a:lnTo>
                    <a:pt x="897890" y="378079"/>
                  </a:lnTo>
                  <a:lnTo>
                    <a:pt x="902462" y="372122"/>
                  </a:lnTo>
                  <a:lnTo>
                    <a:pt x="907796" y="368541"/>
                  </a:lnTo>
                  <a:lnTo>
                    <a:pt x="913765" y="367347"/>
                  </a:lnTo>
                  <a:lnTo>
                    <a:pt x="917448" y="367347"/>
                  </a:lnTo>
                  <a:lnTo>
                    <a:pt x="922147" y="368541"/>
                  </a:lnTo>
                  <a:lnTo>
                    <a:pt x="939165" y="375577"/>
                  </a:lnTo>
                  <a:lnTo>
                    <a:pt x="948944" y="379272"/>
                  </a:lnTo>
                  <a:lnTo>
                    <a:pt x="987425" y="386422"/>
                  </a:lnTo>
                  <a:lnTo>
                    <a:pt x="1000252" y="385648"/>
                  </a:lnTo>
                  <a:lnTo>
                    <a:pt x="1035431" y="373976"/>
                  </a:lnTo>
                  <a:lnTo>
                    <a:pt x="1062482" y="349580"/>
                  </a:lnTo>
                  <a:lnTo>
                    <a:pt x="1080008" y="304050"/>
                  </a:lnTo>
                  <a:lnTo>
                    <a:pt x="1080770" y="292049"/>
                  </a:lnTo>
                  <a:lnTo>
                    <a:pt x="1080135" y="281533"/>
                  </a:lnTo>
                  <a:lnTo>
                    <a:pt x="1065149" y="241427"/>
                  </a:lnTo>
                  <a:lnTo>
                    <a:pt x="1003427" y="170180"/>
                  </a:lnTo>
                  <a:lnTo>
                    <a:pt x="981964" y="135255"/>
                  </a:lnTo>
                  <a:lnTo>
                    <a:pt x="979805" y="119253"/>
                  </a:lnTo>
                  <a:lnTo>
                    <a:pt x="980694" y="110109"/>
                  </a:lnTo>
                  <a:lnTo>
                    <a:pt x="1009777" y="75311"/>
                  </a:lnTo>
                  <a:lnTo>
                    <a:pt x="1030097" y="71755"/>
                  </a:lnTo>
                  <a:lnTo>
                    <a:pt x="1043432" y="72898"/>
                  </a:lnTo>
                  <a:lnTo>
                    <a:pt x="1075436" y="89789"/>
                  </a:lnTo>
                  <a:lnTo>
                    <a:pt x="1092581" y="136271"/>
                  </a:lnTo>
                  <a:lnTo>
                    <a:pt x="1092581" y="142113"/>
                  </a:lnTo>
                  <a:lnTo>
                    <a:pt x="1091819" y="159131"/>
                  </a:lnTo>
                  <a:lnTo>
                    <a:pt x="1099058" y="159131"/>
                  </a:lnTo>
                  <a:lnTo>
                    <a:pt x="1121537" y="53213"/>
                  </a:lnTo>
                  <a:close/>
                </a:path>
                <a:path w="2134235" h="386714">
                  <a:moveTo>
                    <a:pt x="1725930" y="162052"/>
                  </a:moveTo>
                  <a:lnTo>
                    <a:pt x="1671447" y="171577"/>
                  </a:lnTo>
                  <a:lnTo>
                    <a:pt x="1671447" y="177673"/>
                  </a:lnTo>
                  <a:lnTo>
                    <a:pt x="1683385" y="175768"/>
                  </a:lnTo>
                  <a:lnTo>
                    <a:pt x="1688465" y="175768"/>
                  </a:lnTo>
                  <a:lnTo>
                    <a:pt x="1690751" y="176530"/>
                  </a:lnTo>
                  <a:lnTo>
                    <a:pt x="1694053" y="179832"/>
                  </a:lnTo>
                  <a:lnTo>
                    <a:pt x="1694815" y="181864"/>
                  </a:lnTo>
                  <a:lnTo>
                    <a:pt x="1694815" y="187833"/>
                  </a:lnTo>
                  <a:lnTo>
                    <a:pt x="1693164" y="195834"/>
                  </a:lnTo>
                  <a:lnTo>
                    <a:pt x="1689735" y="208788"/>
                  </a:lnTo>
                  <a:lnTo>
                    <a:pt x="1664970" y="297014"/>
                  </a:lnTo>
                  <a:lnTo>
                    <a:pt x="1663573" y="304165"/>
                  </a:lnTo>
                  <a:lnTo>
                    <a:pt x="1663573" y="312699"/>
                  </a:lnTo>
                  <a:lnTo>
                    <a:pt x="1664843" y="316204"/>
                  </a:lnTo>
                  <a:lnTo>
                    <a:pt x="1670050" y="321792"/>
                  </a:lnTo>
                  <a:lnTo>
                    <a:pt x="1673479" y="323189"/>
                  </a:lnTo>
                  <a:lnTo>
                    <a:pt x="1683766" y="323189"/>
                  </a:lnTo>
                  <a:lnTo>
                    <a:pt x="1715897" y="293281"/>
                  </a:lnTo>
                  <a:lnTo>
                    <a:pt x="1721358" y="284734"/>
                  </a:lnTo>
                  <a:lnTo>
                    <a:pt x="1715770" y="280771"/>
                  </a:lnTo>
                  <a:lnTo>
                    <a:pt x="1711579" y="287515"/>
                  </a:lnTo>
                  <a:lnTo>
                    <a:pt x="1707388" y="293420"/>
                  </a:lnTo>
                  <a:lnTo>
                    <a:pt x="1703324" y="298500"/>
                  </a:lnTo>
                  <a:lnTo>
                    <a:pt x="1699133" y="302729"/>
                  </a:lnTo>
                  <a:lnTo>
                    <a:pt x="1697101" y="304507"/>
                  </a:lnTo>
                  <a:lnTo>
                    <a:pt x="1695323" y="305396"/>
                  </a:lnTo>
                  <a:lnTo>
                    <a:pt x="1692656" y="305396"/>
                  </a:lnTo>
                  <a:lnTo>
                    <a:pt x="1691640" y="304838"/>
                  </a:lnTo>
                  <a:lnTo>
                    <a:pt x="1689735" y="302615"/>
                  </a:lnTo>
                  <a:lnTo>
                    <a:pt x="1689354" y="301167"/>
                  </a:lnTo>
                  <a:lnTo>
                    <a:pt x="1689354" y="297776"/>
                  </a:lnTo>
                  <a:lnTo>
                    <a:pt x="1690370" y="292823"/>
                  </a:lnTo>
                  <a:lnTo>
                    <a:pt x="1725930" y="162052"/>
                  </a:lnTo>
                  <a:close/>
                </a:path>
                <a:path w="2134235" h="386714">
                  <a:moveTo>
                    <a:pt x="1735074" y="106299"/>
                  </a:moveTo>
                  <a:lnTo>
                    <a:pt x="1733550" y="102235"/>
                  </a:lnTo>
                  <a:lnTo>
                    <a:pt x="1727454" y="95504"/>
                  </a:lnTo>
                  <a:lnTo>
                    <a:pt x="1723644" y="93853"/>
                  </a:lnTo>
                  <a:lnTo>
                    <a:pt x="1714754" y="93853"/>
                  </a:lnTo>
                  <a:lnTo>
                    <a:pt x="1711071" y="95504"/>
                  </a:lnTo>
                  <a:lnTo>
                    <a:pt x="1704975" y="102235"/>
                  </a:lnTo>
                  <a:lnTo>
                    <a:pt x="1703451" y="106299"/>
                  </a:lnTo>
                  <a:lnTo>
                    <a:pt x="1703451" y="115824"/>
                  </a:lnTo>
                  <a:lnTo>
                    <a:pt x="1704975" y="120015"/>
                  </a:lnTo>
                  <a:lnTo>
                    <a:pt x="1711198" y="126746"/>
                  </a:lnTo>
                  <a:lnTo>
                    <a:pt x="1714881" y="128524"/>
                  </a:lnTo>
                  <a:lnTo>
                    <a:pt x="1723517" y="128524"/>
                  </a:lnTo>
                  <a:lnTo>
                    <a:pt x="1727327" y="126746"/>
                  </a:lnTo>
                  <a:lnTo>
                    <a:pt x="1733550" y="120015"/>
                  </a:lnTo>
                  <a:lnTo>
                    <a:pt x="1735074" y="115824"/>
                  </a:lnTo>
                  <a:lnTo>
                    <a:pt x="1735074" y="106299"/>
                  </a:lnTo>
                  <a:close/>
                </a:path>
                <a:path w="2134235" h="386714">
                  <a:moveTo>
                    <a:pt x="1887474" y="183642"/>
                  </a:moveTo>
                  <a:lnTo>
                    <a:pt x="1887347" y="178689"/>
                  </a:lnTo>
                  <a:lnTo>
                    <a:pt x="1885569" y="173482"/>
                  </a:lnTo>
                  <a:lnTo>
                    <a:pt x="1878203" y="165227"/>
                  </a:lnTo>
                  <a:lnTo>
                    <a:pt x="1873631" y="163068"/>
                  </a:lnTo>
                  <a:lnTo>
                    <a:pt x="1867916" y="163068"/>
                  </a:lnTo>
                  <a:lnTo>
                    <a:pt x="1835531" y="178308"/>
                  </a:lnTo>
                  <a:lnTo>
                    <a:pt x="1801876" y="219710"/>
                  </a:lnTo>
                  <a:lnTo>
                    <a:pt x="1786890" y="241681"/>
                  </a:lnTo>
                  <a:lnTo>
                    <a:pt x="1807591" y="163068"/>
                  </a:lnTo>
                  <a:lnTo>
                    <a:pt x="1753235" y="173609"/>
                  </a:lnTo>
                  <a:lnTo>
                    <a:pt x="1754632" y="179705"/>
                  </a:lnTo>
                  <a:lnTo>
                    <a:pt x="1765808" y="177927"/>
                  </a:lnTo>
                  <a:lnTo>
                    <a:pt x="1769872" y="177927"/>
                  </a:lnTo>
                  <a:lnTo>
                    <a:pt x="1772158" y="178943"/>
                  </a:lnTo>
                  <a:lnTo>
                    <a:pt x="1775714" y="182626"/>
                  </a:lnTo>
                  <a:lnTo>
                    <a:pt x="1776730" y="184912"/>
                  </a:lnTo>
                  <a:lnTo>
                    <a:pt x="1776730" y="189992"/>
                  </a:lnTo>
                  <a:lnTo>
                    <a:pt x="1774952" y="197993"/>
                  </a:lnTo>
                  <a:lnTo>
                    <a:pt x="1743202" y="319176"/>
                  </a:lnTo>
                  <a:lnTo>
                    <a:pt x="1766570" y="319176"/>
                  </a:lnTo>
                  <a:lnTo>
                    <a:pt x="1776857" y="282117"/>
                  </a:lnTo>
                  <a:lnTo>
                    <a:pt x="1795018" y="245491"/>
                  </a:lnTo>
                  <a:lnTo>
                    <a:pt x="1816481" y="213233"/>
                  </a:lnTo>
                  <a:lnTo>
                    <a:pt x="1851279" y="183642"/>
                  </a:lnTo>
                  <a:lnTo>
                    <a:pt x="1856613" y="183642"/>
                  </a:lnTo>
                  <a:lnTo>
                    <a:pt x="1858518" y="184404"/>
                  </a:lnTo>
                  <a:lnTo>
                    <a:pt x="1861439" y="187198"/>
                  </a:lnTo>
                  <a:lnTo>
                    <a:pt x="1862201" y="189103"/>
                  </a:lnTo>
                  <a:lnTo>
                    <a:pt x="1862201" y="196215"/>
                  </a:lnTo>
                  <a:lnTo>
                    <a:pt x="1860804" y="202946"/>
                  </a:lnTo>
                  <a:lnTo>
                    <a:pt x="1837309" y="280631"/>
                  </a:lnTo>
                  <a:lnTo>
                    <a:pt x="1834642" y="289953"/>
                  </a:lnTo>
                  <a:lnTo>
                    <a:pt x="1832737" y="297789"/>
                  </a:lnTo>
                  <a:lnTo>
                    <a:pt x="1831594" y="304139"/>
                  </a:lnTo>
                  <a:lnTo>
                    <a:pt x="1831213" y="308991"/>
                  </a:lnTo>
                  <a:lnTo>
                    <a:pt x="1831213" y="313334"/>
                  </a:lnTo>
                  <a:lnTo>
                    <a:pt x="1832229" y="316788"/>
                  </a:lnTo>
                  <a:lnTo>
                    <a:pt x="1836674" y="321906"/>
                  </a:lnTo>
                  <a:lnTo>
                    <a:pt x="1839595" y="323189"/>
                  </a:lnTo>
                  <a:lnTo>
                    <a:pt x="1847977" y="323189"/>
                  </a:lnTo>
                  <a:lnTo>
                    <a:pt x="1878457" y="295275"/>
                  </a:lnTo>
                  <a:lnTo>
                    <a:pt x="1885442" y="284797"/>
                  </a:lnTo>
                  <a:lnTo>
                    <a:pt x="1880489" y="281520"/>
                  </a:lnTo>
                  <a:lnTo>
                    <a:pt x="1876171" y="288455"/>
                  </a:lnTo>
                  <a:lnTo>
                    <a:pt x="1872107" y="294424"/>
                  </a:lnTo>
                  <a:lnTo>
                    <a:pt x="1868170" y="299427"/>
                  </a:lnTo>
                  <a:lnTo>
                    <a:pt x="1862836" y="304876"/>
                  </a:lnTo>
                  <a:lnTo>
                    <a:pt x="1861439" y="305587"/>
                  </a:lnTo>
                  <a:lnTo>
                    <a:pt x="1859534" y="305587"/>
                  </a:lnTo>
                  <a:lnTo>
                    <a:pt x="1858772" y="305066"/>
                  </a:lnTo>
                  <a:lnTo>
                    <a:pt x="1857248" y="302971"/>
                  </a:lnTo>
                  <a:lnTo>
                    <a:pt x="1856867" y="301688"/>
                  </a:lnTo>
                  <a:lnTo>
                    <a:pt x="1856867" y="298335"/>
                  </a:lnTo>
                  <a:lnTo>
                    <a:pt x="1858137" y="293255"/>
                  </a:lnTo>
                  <a:lnTo>
                    <a:pt x="1882267" y="212979"/>
                  </a:lnTo>
                  <a:lnTo>
                    <a:pt x="1884553" y="204851"/>
                  </a:lnTo>
                  <a:lnTo>
                    <a:pt x="1886204" y="197612"/>
                  </a:lnTo>
                  <a:lnTo>
                    <a:pt x="1887093" y="191262"/>
                  </a:lnTo>
                  <a:lnTo>
                    <a:pt x="1887474" y="183642"/>
                  </a:lnTo>
                  <a:close/>
                </a:path>
                <a:path w="2134235" h="386714">
                  <a:moveTo>
                    <a:pt x="2133727" y="85344"/>
                  </a:moveTo>
                  <a:lnTo>
                    <a:pt x="2064893" y="85344"/>
                  </a:lnTo>
                  <a:lnTo>
                    <a:pt x="2063369" y="91313"/>
                  </a:lnTo>
                  <a:lnTo>
                    <a:pt x="2067306" y="91948"/>
                  </a:lnTo>
                  <a:lnTo>
                    <a:pt x="2070354" y="93218"/>
                  </a:lnTo>
                  <a:lnTo>
                    <a:pt x="2074164" y="97155"/>
                  </a:lnTo>
                  <a:lnTo>
                    <a:pt x="2075180" y="99187"/>
                  </a:lnTo>
                  <a:lnTo>
                    <a:pt x="2075180" y="103759"/>
                  </a:lnTo>
                  <a:lnTo>
                    <a:pt x="2074164" y="106426"/>
                  </a:lnTo>
                  <a:lnTo>
                    <a:pt x="1975993" y="191897"/>
                  </a:lnTo>
                  <a:lnTo>
                    <a:pt x="1992376" y="131572"/>
                  </a:lnTo>
                  <a:lnTo>
                    <a:pt x="2007108" y="96139"/>
                  </a:lnTo>
                  <a:lnTo>
                    <a:pt x="2019808" y="91186"/>
                  </a:lnTo>
                  <a:lnTo>
                    <a:pt x="2026539" y="91313"/>
                  </a:lnTo>
                  <a:lnTo>
                    <a:pt x="2028063" y="85344"/>
                  </a:lnTo>
                  <a:lnTo>
                    <a:pt x="1947926" y="85344"/>
                  </a:lnTo>
                  <a:lnTo>
                    <a:pt x="1946021" y="91313"/>
                  </a:lnTo>
                  <a:lnTo>
                    <a:pt x="1957070" y="91313"/>
                  </a:lnTo>
                  <a:lnTo>
                    <a:pt x="1962277" y="92583"/>
                  </a:lnTo>
                  <a:lnTo>
                    <a:pt x="1967611" y="97409"/>
                  </a:lnTo>
                  <a:lnTo>
                    <a:pt x="1969008" y="100838"/>
                  </a:lnTo>
                  <a:lnTo>
                    <a:pt x="1968881" y="106299"/>
                  </a:lnTo>
                  <a:lnTo>
                    <a:pt x="1927606" y="273113"/>
                  </a:lnTo>
                  <a:lnTo>
                    <a:pt x="1912366" y="308635"/>
                  </a:lnTo>
                  <a:lnTo>
                    <a:pt x="1891538" y="313156"/>
                  </a:lnTo>
                  <a:lnTo>
                    <a:pt x="1889506" y="319176"/>
                  </a:lnTo>
                  <a:lnTo>
                    <a:pt x="1972818" y="319176"/>
                  </a:lnTo>
                  <a:lnTo>
                    <a:pt x="1975231" y="313156"/>
                  </a:lnTo>
                  <a:lnTo>
                    <a:pt x="1963674" y="312407"/>
                  </a:lnTo>
                  <a:lnTo>
                    <a:pt x="1956435" y="310972"/>
                  </a:lnTo>
                  <a:lnTo>
                    <a:pt x="1950593" y="306730"/>
                  </a:lnTo>
                  <a:lnTo>
                    <a:pt x="1949069" y="303657"/>
                  </a:lnTo>
                  <a:lnTo>
                    <a:pt x="1949196" y="295338"/>
                  </a:lnTo>
                  <a:lnTo>
                    <a:pt x="1950847" y="287997"/>
                  </a:lnTo>
                  <a:lnTo>
                    <a:pt x="1954276" y="276529"/>
                  </a:lnTo>
                  <a:lnTo>
                    <a:pt x="1975993" y="195961"/>
                  </a:lnTo>
                  <a:lnTo>
                    <a:pt x="2019554" y="270002"/>
                  </a:lnTo>
                  <a:lnTo>
                    <a:pt x="2030349" y="293662"/>
                  </a:lnTo>
                  <a:lnTo>
                    <a:pt x="2030349" y="300964"/>
                  </a:lnTo>
                  <a:lnTo>
                    <a:pt x="2028825" y="304393"/>
                  </a:lnTo>
                  <a:lnTo>
                    <a:pt x="2022856" y="310426"/>
                  </a:lnTo>
                  <a:lnTo>
                    <a:pt x="2017649" y="312343"/>
                  </a:lnTo>
                  <a:lnTo>
                    <a:pt x="2010410" y="313156"/>
                  </a:lnTo>
                  <a:lnTo>
                    <a:pt x="2009013" y="319176"/>
                  </a:lnTo>
                  <a:lnTo>
                    <a:pt x="2100580" y="319176"/>
                  </a:lnTo>
                  <a:lnTo>
                    <a:pt x="2102358" y="313156"/>
                  </a:lnTo>
                  <a:lnTo>
                    <a:pt x="2095119" y="312737"/>
                  </a:lnTo>
                  <a:lnTo>
                    <a:pt x="2088642" y="311480"/>
                  </a:lnTo>
                  <a:lnTo>
                    <a:pt x="2061210" y="286537"/>
                  </a:lnTo>
                  <a:lnTo>
                    <a:pt x="2001266" y="186182"/>
                  </a:lnTo>
                  <a:lnTo>
                    <a:pt x="2067052" y="132334"/>
                  </a:lnTo>
                  <a:lnTo>
                    <a:pt x="2097786" y="106299"/>
                  </a:lnTo>
                  <a:lnTo>
                    <a:pt x="2132330" y="91313"/>
                  </a:lnTo>
                  <a:lnTo>
                    <a:pt x="2133727" y="85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02961" y="5412739"/>
              <a:ext cx="329564" cy="24392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104382" y="5392673"/>
              <a:ext cx="264160" cy="326390"/>
            </a:xfrm>
            <a:custGeom>
              <a:avLst/>
              <a:gdLst/>
              <a:ahLst/>
              <a:cxnLst/>
              <a:rect l="l" t="t" r="r" b="b"/>
              <a:pathLst>
                <a:path w="264160" h="326389">
                  <a:moveTo>
                    <a:pt x="263778" y="0"/>
                  </a:moveTo>
                  <a:lnTo>
                    <a:pt x="176402" y="0"/>
                  </a:lnTo>
                  <a:lnTo>
                    <a:pt x="173735" y="8509"/>
                  </a:lnTo>
                  <a:lnTo>
                    <a:pt x="182879" y="9143"/>
                  </a:lnTo>
                  <a:lnTo>
                    <a:pt x="188975" y="11048"/>
                  </a:lnTo>
                  <a:lnTo>
                    <a:pt x="195579" y="17398"/>
                  </a:lnTo>
                  <a:lnTo>
                    <a:pt x="197230" y="21209"/>
                  </a:lnTo>
                  <a:lnTo>
                    <a:pt x="197230" y="29082"/>
                  </a:lnTo>
                  <a:lnTo>
                    <a:pt x="179196" y="64134"/>
                  </a:lnTo>
                  <a:lnTo>
                    <a:pt x="56514" y="246532"/>
                  </a:lnTo>
                  <a:lnTo>
                    <a:pt x="73659" y="56134"/>
                  </a:lnTo>
                  <a:lnTo>
                    <a:pt x="84581" y="15493"/>
                  </a:lnTo>
                  <a:lnTo>
                    <a:pt x="114934" y="8509"/>
                  </a:lnTo>
                  <a:lnTo>
                    <a:pt x="117347" y="0"/>
                  </a:lnTo>
                  <a:lnTo>
                    <a:pt x="2158" y="0"/>
                  </a:lnTo>
                  <a:lnTo>
                    <a:pt x="0" y="8509"/>
                  </a:lnTo>
                  <a:lnTo>
                    <a:pt x="7746" y="8509"/>
                  </a:lnTo>
                  <a:lnTo>
                    <a:pt x="14985" y="9016"/>
                  </a:lnTo>
                  <a:lnTo>
                    <a:pt x="37718" y="26162"/>
                  </a:lnTo>
                  <a:lnTo>
                    <a:pt x="37591" y="37591"/>
                  </a:lnTo>
                  <a:lnTo>
                    <a:pt x="36702" y="51307"/>
                  </a:lnTo>
                  <a:lnTo>
                    <a:pt x="12064" y="326224"/>
                  </a:lnTo>
                  <a:lnTo>
                    <a:pt x="19938" y="326224"/>
                  </a:lnTo>
                  <a:lnTo>
                    <a:pt x="184276" y="81914"/>
                  </a:lnTo>
                  <a:lnTo>
                    <a:pt x="206247" y="50418"/>
                  </a:lnTo>
                  <a:lnTo>
                    <a:pt x="233044" y="20700"/>
                  </a:lnTo>
                  <a:lnTo>
                    <a:pt x="261619" y="8509"/>
                  </a:lnTo>
                  <a:lnTo>
                    <a:pt x="2637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83908" y="5552313"/>
              <a:ext cx="293623" cy="19117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875145" y="5417819"/>
              <a:ext cx="470534" cy="238125"/>
            </a:xfrm>
            <a:custGeom>
              <a:avLst/>
              <a:gdLst/>
              <a:ahLst/>
              <a:cxnLst/>
              <a:rect l="l" t="t" r="r" b="b"/>
              <a:pathLst>
                <a:path w="470534" h="238125">
                  <a:moveTo>
                    <a:pt x="62357" y="76708"/>
                  </a:moveTo>
                  <a:lnTo>
                    <a:pt x="7874" y="86233"/>
                  </a:lnTo>
                  <a:lnTo>
                    <a:pt x="7874" y="92329"/>
                  </a:lnTo>
                  <a:lnTo>
                    <a:pt x="19812" y="90424"/>
                  </a:lnTo>
                  <a:lnTo>
                    <a:pt x="25019" y="90424"/>
                  </a:lnTo>
                  <a:lnTo>
                    <a:pt x="27178" y="91186"/>
                  </a:lnTo>
                  <a:lnTo>
                    <a:pt x="30480" y="94488"/>
                  </a:lnTo>
                  <a:lnTo>
                    <a:pt x="31242" y="96520"/>
                  </a:lnTo>
                  <a:lnTo>
                    <a:pt x="31242" y="102489"/>
                  </a:lnTo>
                  <a:lnTo>
                    <a:pt x="29591" y="110490"/>
                  </a:lnTo>
                  <a:lnTo>
                    <a:pt x="26289" y="123444"/>
                  </a:lnTo>
                  <a:lnTo>
                    <a:pt x="1397" y="211670"/>
                  </a:lnTo>
                  <a:lnTo>
                    <a:pt x="0" y="218821"/>
                  </a:lnTo>
                  <a:lnTo>
                    <a:pt x="0" y="227355"/>
                  </a:lnTo>
                  <a:lnTo>
                    <a:pt x="1397" y="230860"/>
                  </a:lnTo>
                  <a:lnTo>
                    <a:pt x="6604" y="236448"/>
                  </a:lnTo>
                  <a:lnTo>
                    <a:pt x="9906" y="237845"/>
                  </a:lnTo>
                  <a:lnTo>
                    <a:pt x="20320" y="237845"/>
                  </a:lnTo>
                  <a:lnTo>
                    <a:pt x="52451" y="207937"/>
                  </a:lnTo>
                  <a:lnTo>
                    <a:pt x="57785" y="199390"/>
                  </a:lnTo>
                  <a:lnTo>
                    <a:pt x="52324" y="195427"/>
                  </a:lnTo>
                  <a:lnTo>
                    <a:pt x="48133" y="202171"/>
                  </a:lnTo>
                  <a:lnTo>
                    <a:pt x="43942" y="208076"/>
                  </a:lnTo>
                  <a:lnTo>
                    <a:pt x="39751" y="213156"/>
                  </a:lnTo>
                  <a:lnTo>
                    <a:pt x="35687" y="217385"/>
                  </a:lnTo>
                  <a:lnTo>
                    <a:pt x="33655" y="219163"/>
                  </a:lnTo>
                  <a:lnTo>
                    <a:pt x="31877" y="220052"/>
                  </a:lnTo>
                  <a:lnTo>
                    <a:pt x="29210" y="220052"/>
                  </a:lnTo>
                  <a:lnTo>
                    <a:pt x="28067" y="219494"/>
                  </a:lnTo>
                  <a:lnTo>
                    <a:pt x="26289" y="217271"/>
                  </a:lnTo>
                  <a:lnTo>
                    <a:pt x="25781" y="215823"/>
                  </a:lnTo>
                  <a:lnTo>
                    <a:pt x="25781" y="212432"/>
                  </a:lnTo>
                  <a:lnTo>
                    <a:pt x="26924" y="207479"/>
                  </a:lnTo>
                  <a:lnTo>
                    <a:pt x="62357" y="76708"/>
                  </a:lnTo>
                  <a:close/>
                </a:path>
                <a:path w="470534" h="238125">
                  <a:moveTo>
                    <a:pt x="71501" y="20955"/>
                  </a:moveTo>
                  <a:lnTo>
                    <a:pt x="69977" y="16891"/>
                  </a:lnTo>
                  <a:lnTo>
                    <a:pt x="63881" y="10160"/>
                  </a:lnTo>
                  <a:lnTo>
                    <a:pt x="60198" y="8509"/>
                  </a:lnTo>
                  <a:lnTo>
                    <a:pt x="51308" y="8509"/>
                  </a:lnTo>
                  <a:lnTo>
                    <a:pt x="47498" y="10160"/>
                  </a:lnTo>
                  <a:lnTo>
                    <a:pt x="41402" y="16891"/>
                  </a:lnTo>
                  <a:lnTo>
                    <a:pt x="39878" y="20955"/>
                  </a:lnTo>
                  <a:lnTo>
                    <a:pt x="39878" y="30480"/>
                  </a:lnTo>
                  <a:lnTo>
                    <a:pt x="41402" y="34671"/>
                  </a:lnTo>
                  <a:lnTo>
                    <a:pt x="47625" y="41402"/>
                  </a:lnTo>
                  <a:lnTo>
                    <a:pt x="51435" y="43180"/>
                  </a:lnTo>
                  <a:lnTo>
                    <a:pt x="60071" y="43180"/>
                  </a:lnTo>
                  <a:lnTo>
                    <a:pt x="63754" y="41402"/>
                  </a:lnTo>
                  <a:lnTo>
                    <a:pt x="69977" y="34671"/>
                  </a:lnTo>
                  <a:lnTo>
                    <a:pt x="71501" y="30480"/>
                  </a:lnTo>
                  <a:lnTo>
                    <a:pt x="71501" y="20955"/>
                  </a:lnTo>
                  <a:close/>
                </a:path>
                <a:path w="470534" h="238125">
                  <a:moveTo>
                    <a:pt x="223901" y="98298"/>
                  </a:moveTo>
                  <a:lnTo>
                    <a:pt x="223774" y="93345"/>
                  </a:lnTo>
                  <a:lnTo>
                    <a:pt x="222123" y="88138"/>
                  </a:lnTo>
                  <a:lnTo>
                    <a:pt x="214757" y="79883"/>
                  </a:lnTo>
                  <a:lnTo>
                    <a:pt x="210058" y="77724"/>
                  </a:lnTo>
                  <a:lnTo>
                    <a:pt x="204470" y="77724"/>
                  </a:lnTo>
                  <a:lnTo>
                    <a:pt x="171958" y="92964"/>
                  </a:lnTo>
                  <a:lnTo>
                    <a:pt x="138303" y="134366"/>
                  </a:lnTo>
                  <a:lnTo>
                    <a:pt x="123444" y="156337"/>
                  </a:lnTo>
                  <a:lnTo>
                    <a:pt x="144018" y="77724"/>
                  </a:lnTo>
                  <a:lnTo>
                    <a:pt x="89789" y="88265"/>
                  </a:lnTo>
                  <a:lnTo>
                    <a:pt x="91059" y="94361"/>
                  </a:lnTo>
                  <a:lnTo>
                    <a:pt x="102362" y="92583"/>
                  </a:lnTo>
                  <a:lnTo>
                    <a:pt x="106299" y="92583"/>
                  </a:lnTo>
                  <a:lnTo>
                    <a:pt x="108585" y="93599"/>
                  </a:lnTo>
                  <a:lnTo>
                    <a:pt x="112268" y="97282"/>
                  </a:lnTo>
                  <a:lnTo>
                    <a:pt x="113157" y="99568"/>
                  </a:lnTo>
                  <a:lnTo>
                    <a:pt x="113157" y="104648"/>
                  </a:lnTo>
                  <a:lnTo>
                    <a:pt x="111379" y="112649"/>
                  </a:lnTo>
                  <a:lnTo>
                    <a:pt x="79629" y="233832"/>
                  </a:lnTo>
                  <a:lnTo>
                    <a:pt x="102997" y="233832"/>
                  </a:lnTo>
                  <a:lnTo>
                    <a:pt x="113411" y="196773"/>
                  </a:lnTo>
                  <a:lnTo>
                    <a:pt x="131445" y="160147"/>
                  </a:lnTo>
                  <a:lnTo>
                    <a:pt x="152908" y="127889"/>
                  </a:lnTo>
                  <a:lnTo>
                    <a:pt x="187706" y="98298"/>
                  </a:lnTo>
                  <a:lnTo>
                    <a:pt x="193167" y="98298"/>
                  </a:lnTo>
                  <a:lnTo>
                    <a:pt x="194945" y="99060"/>
                  </a:lnTo>
                  <a:lnTo>
                    <a:pt x="197866" y="101854"/>
                  </a:lnTo>
                  <a:lnTo>
                    <a:pt x="198628" y="103759"/>
                  </a:lnTo>
                  <a:lnTo>
                    <a:pt x="198628" y="110871"/>
                  </a:lnTo>
                  <a:lnTo>
                    <a:pt x="197358" y="117602"/>
                  </a:lnTo>
                  <a:lnTo>
                    <a:pt x="173736" y="195287"/>
                  </a:lnTo>
                  <a:lnTo>
                    <a:pt x="171069" y="204609"/>
                  </a:lnTo>
                  <a:lnTo>
                    <a:pt x="169164" y="212445"/>
                  </a:lnTo>
                  <a:lnTo>
                    <a:pt x="168021" y="218795"/>
                  </a:lnTo>
                  <a:lnTo>
                    <a:pt x="167640" y="223647"/>
                  </a:lnTo>
                  <a:lnTo>
                    <a:pt x="167640" y="227990"/>
                  </a:lnTo>
                  <a:lnTo>
                    <a:pt x="168783" y="231444"/>
                  </a:lnTo>
                  <a:lnTo>
                    <a:pt x="173101" y="236562"/>
                  </a:lnTo>
                  <a:lnTo>
                    <a:pt x="176149" y="237845"/>
                  </a:lnTo>
                  <a:lnTo>
                    <a:pt x="184404" y="237845"/>
                  </a:lnTo>
                  <a:lnTo>
                    <a:pt x="215011" y="209931"/>
                  </a:lnTo>
                  <a:lnTo>
                    <a:pt x="221869" y="199453"/>
                  </a:lnTo>
                  <a:lnTo>
                    <a:pt x="217043" y="196176"/>
                  </a:lnTo>
                  <a:lnTo>
                    <a:pt x="212725" y="203111"/>
                  </a:lnTo>
                  <a:lnTo>
                    <a:pt x="208534" y="209080"/>
                  </a:lnTo>
                  <a:lnTo>
                    <a:pt x="204597" y="214083"/>
                  </a:lnTo>
                  <a:lnTo>
                    <a:pt x="200914" y="218097"/>
                  </a:lnTo>
                  <a:lnTo>
                    <a:pt x="199263" y="219532"/>
                  </a:lnTo>
                  <a:lnTo>
                    <a:pt x="197993" y="220243"/>
                  </a:lnTo>
                  <a:lnTo>
                    <a:pt x="195961" y="220243"/>
                  </a:lnTo>
                  <a:lnTo>
                    <a:pt x="195199" y="219722"/>
                  </a:lnTo>
                  <a:lnTo>
                    <a:pt x="193675" y="217627"/>
                  </a:lnTo>
                  <a:lnTo>
                    <a:pt x="193294" y="216344"/>
                  </a:lnTo>
                  <a:lnTo>
                    <a:pt x="193294" y="212991"/>
                  </a:lnTo>
                  <a:lnTo>
                    <a:pt x="194564" y="207911"/>
                  </a:lnTo>
                  <a:lnTo>
                    <a:pt x="218821" y="127635"/>
                  </a:lnTo>
                  <a:lnTo>
                    <a:pt x="220980" y="119507"/>
                  </a:lnTo>
                  <a:lnTo>
                    <a:pt x="222631" y="112268"/>
                  </a:lnTo>
                  <a:lnTo>
                    <a:pt x="223647" y="105918"/>
                  </a:lnTo>
                  <a:lnTo>
                    <a:pt x="223901" y="98298"/>
                  </a:lnTo>
                  <a:close/>
                </a:path>
                <a:path w="470534" h="238125">
                  <a:moveTo>
                    <a:pt x="470281" y="0"/>
                  </a:moveTo>
                  <a:lnTo>
                    <a:pt x="401447" y="0"/>
                  </a:lnTo>
                  <a:lnTo>
                    <a:pt x="399796" y="5969"/>
                  </a:lnTo>
                  <a:lnTo>
                    <a:pt x="403860" y="6604"/>
                  </a:lnTo>
                  <a:lnTo>
                    <a:pt x="406781" y="7874"/>
                  </a:lnTo>
                  <a:lnTo>
                    <a:pt x="410718" y="11811"/>
                  </a:lnTo>
                  <a:lnTo>
                    <a:pt x="411607" y="13843"/>
                  </a:lnTo>
                  <a:lnTo>
                    <a:pt x="411607" y="18415"/>
                  </a:lnTo>
                  <a:lnTo>
                    <a:pt x="410718" y="21082"/>
                  </a:lnTo>
                  <a:lnTo>
                    <a:pt x="312420" y="106553"/>
                  </a:lnTo>
                  <a:lnTo>
                    <a:pt x="328930" y="46228"/>
                  </a:lnTo>
                  <a:lnTo>
                    <a:pt x="343662" y="10795"/>
                  </a:lnTo>
                  <a:lnTo>
                    <a:pt x="356362" y="5842"/>
                  </a:lnTo>
                  <a:lnTo>
                    <a:pt x="362966" y="5969"/>
                  </a:lnTo>
                  <a:lnTo>
                    <a:pt x="364490" y="0"/>
                  </a:lnTo>
                  <a:lnTo>
                    <a:pt x="284480" y="0"/>
                  </a:lnTo>
                  <a:lnTo>
                    <a:pt x="282575" y="5969"/>
                  </a:lnTo>
                  <a:lnTo>
                    <a:pt x="293497" y="5969"/>
                  </a:lnTo>
                  <a:lnTo>
                    <a:pt x="298704" y="7239"/>
                  </a:lnTo>
                  <a:lnTo>
                    <a:pt x="304165" y="12065"/>
                  </a:lnTo>
                  <a:lnTo>
                    <a:pt x="305435" y="15494"/>
                  </a:lnTo>
                  <a:lnTo>
                    <a:pt x="305435" y="20955"/>
                  </a:lnTo>
                  <a:lnTo>
                    <a:pt x="264033" y="187769"/>
                  </a:lnTo>
                  <a:lnTo>
                    <a:pt x="248793" y="223291"/>
                  </a:lnTo>
                  <a:lnTo>
                    <a:pt x="228092" y="227812"/>
                  </a:lnTo>
                  <a:lnTo>
                    <a:pt x="226060" y="233832"/>
                  </a:lnTo>
                  <a:lnTo>
                    <a:pt x="309245" y="233832"/>
                  </a:lnTo>
                  <a:lnTo>
                    <a:pt x="311785" y="227812"/>
                  </a:lnTo>
                  <a:lnTo>
                    <a:pt x="300228" y="227063"/>
                  </a:lnTo>
                  <a:lnTo>
                    <a:pt x="292989" y="225628"/>
                  </a:lnTo>
                  <a:lnTo>
                    <a:pt x="287020" y="221386"/>
                  </a:lnTo>
                  <a:lnTo>
                    <a:pt x="285623" y="218313"/>
                  </a:lnTo>
                  <a:lnTo>
                    <a:pt x="285623" y="209994"/>
                  </a:lnTo>
                  <a:lnTo>
                    <a:pt x="287274" y="202653"/>
                  </a:lnTo>
                  <a:lnTo>
                    <a:pt x="290830" y="191185"/>
                  </a:lnTo>
                  <a:lnTo>
                    <a:pt x="312420" y="110617"/>
                  </a:lnTo>
                  <a:lnTo>
                    <a:pt x="356108" y="184658"/>
                  </a:lnTo>
                  <a:lnTo>
                    <a:pt x="366776" y="208318"/>
                  </a:lnTo>
                  <a:lnTo>
                    <a:pt x="366776" y="215620"/>
                  </a:lnTo>
                  <a:lnTo>
                    <a:pt x="365252" y="219049"/>
                  </a:lnTo>
                  <a:lnTo>
                    <a:pt x="359283" y="225082"/>
                  </a:lnTo>
                  <a:lnTo>
                    <a:pt x="354203" y="226999"/>
                  </a:lnTo>
                  <a:lnTo>
                    <a:pt x="346964" y="227812"/>
                  </a:lnTo>
                  <a:lnTo>
                    <a:pt x="345567" y="233832"/>
                  </a:lnTo>
                  <a:lnTo>
                    <a:pt x="437134" y="233832"/>
                  </a:lnTo>
                  <a:lnTo>
                    <a:pt x="438785" y="227812"/>
                  </a:lnTo>
                  <a:lnTo>
                    <a:pt x="431673" y="227393"/>
                  </a:lnTo>
                  <a:lnTo>
                    <a:pt x="425196" y="226136"/>
                  </a:lnTo>
                  <a:lnTo>
                    <a:pt x="397637" y="201193"/>
                  </a:lnTo>
                  <a:lnTo>
                    <a:pt x="337693" y="100838"/>
                  </a:lnTo>
                  <a:lnTo>
                    <a:pt x="403479" y="46990"/>
                  </a:lnTo>
                  <a:lnTo>
                    <a:pt x="434213" y="20955"/>
                  </a:lnTo>
                  <a:lnTo>
                    <a:pt x="468757" y="5969"/>
                  </a:lnTo>
                  <a:lnTo>
                    <a:pt x="4702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94320" y="5417819"/>
              <a:ext cx="193421" cy="2388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01895" y="5553455"/>
              <a:ext cx="182879" cy="1905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775460" y="5489460"/>
              <a:ext cx="205740" cy="97155"/>
            </a:xfrm>
            <a:custGeom>
              <a:avLst/>
              <a:gdLst/>
              <a:ahLst/>
              <a:cxnLst/>
              <a:rect l="l" t="t" r="r" b="b"/>
              <a:pathLst>
                <a:path w="205739" h="97154">
                  <a:moveTo>
                    <a:pt x="205397" y="64008"/>
                  </a:moveTo>
                  <a:lnTo>
                    <a:pt x="0" y="64008"/>
                  </a:lnTo>
                  <a:lnTo>
                    <a:pt x="0" y="97015"/>
                  </a:lnTo>
                  <a:lnTo>
                    <a:pt x="205397" y="97015"/>
                  </a:lnTo>
                  <a:lnTo>
                    <a:pt x="205397" y="64008"/>
                  </a:lnTo>
                  <a:close/>
                </a:path>
                <a:path w="205739" h="97154">
                  <a:moveTo>
                    <a:pt x="205397" y="0"/>
                  </a:moveTo>
                  <a:lnTo>
                    <a:pt x="0" y="0"/>
                  </a:lnTo>
                  <a:lnTo>
                    <a:pt x="0" y="33007"/>
                  </a:lnTo>
                  <a:lnTo>
                    <a:pt x="205397" y="33007"/>
                  </a:lnTo>
                  <a:lnTo>
                    <a:pt x="205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65581" y="1187957"/>
            <a:ext cx="10509885" cy="47072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82600" marR="4465320" indent="-457834">
              <a:lnSpc>
                <a:spcPct val="101000"/>
              </a:lnSpc>
              <a:spcBef>
                <a:spcPts val="80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expresión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preferible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Impedancia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términos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porcentaje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unidad</a:t>
            </a:r>
            <a:endParaRPr sz="2000">
              <a:latin typeface="Calibri"/>
              <a:cs typeface="Calibri"/>
            </a:endParaRPr>
          </a:p>
          <a:p>
            <a:pPr marL="482600" indent="-457834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Dato</a:t>
            </a:r>
            <a:r>
              <a:rPr sz="20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placa</a:t>
            </a:r>
            <a:r>
              <a:rPr sz="20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0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transformador</a:t>
            </a:r>
            <a:r>
              <a:rPr sz="20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como</a:t>
            </a:r>
            <a:r>
              <a:rPr sz="20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%</a:t>
            </a:r>
            <a:r>
              <a:rPr sz="20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endParaRPr sz="2000">
              <a:latin typeface="Calibri"/>
              <a:cs typeface="Calibri"/>
            </a:endParaRPr>
          </a:p>
          <a:p>
            <a:pPr marL="482600" marR="3810635" indent="-457834">
              <a:lnSpc>
                <a:spcPct val="137500"/>
              </a:lnSpc>
              <a:spcBef>
                <a:spcPts val="204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precisa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especificar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posición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cambiador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obtuvieron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prueba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Calibri"/>
              <a:cs typeface="Calibri"/>
            </a:endParaRPr>
          </a:p>
          <a:p>
            <a:pPr marL="743585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Zm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promedio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tres</a:t>
            </a:r>
            <a:endParaRPr sz="2000">
              <a:latin typeface="Calibri"/>
              <a:cs typeface="Calibri"/>
            </a:endParaRPr>
          </a:p>
          <a:p>
            <a:pPr marL="7435850">
              <a:lnSpc>
                <a:spcPct val="100000"/>
              </a:lnSpc>
              <a:spcBef>
                <a:spcPts val="695"/>
              </a:spcBef>
            </a:pPr>
            <a:r>
              <a:rPr sz="2000" dirty="0">
                <a:latin typeface="Calibri"/>
                <a:cs typeface="Calibri"/>
              </a:rPr>
              <a:t>Impedancias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medidas.</a:t>
            </a:r>
            <a:endParaRPr sz="2000">
              <a:latin typeface="Calibri"/>
              <a:cs typeface="Calibri"/>
            </a:endParaRPr>
          </a:p>
          <a:p>
            <a:pPr marL="7435850" marR="43180">
              <a:lnSpc>
                <a:spcPct val="1333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Zb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Impedancia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base </a:t>
            </a:r>
            <a:r>
              <a:rPr sz="2000" b="1" dirty="0">
                <a:latin typeface="Calibri"/>
                <a:cs typeface="Calibri"/>
              </a:rPr>
              <a:t>S</a:t>
            </a:r>
            <a:r>
              <a:rPr sz="1950" b="1" baseline="-17094" dirty="0">
                <a:latin typeface="Calibri"/>
                <a:cs typeface="Calibri"/>
              </a:rPr>
              <a:t>3Ø</a:t>
            </a:r>
            <a:r>
              <a:rPr sz="1950" b="1" spc="44" baseline="-1709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nominal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</a:t>
            </a:r>
            <a:r>
              <a:rPr sz="1950" spc="-37" baseline="-17094" dirty="0">
                <a:latin typeface="Calibri"/>
                <a:cs typeface="Calibri"/>
              </a:rPr>
              <a:t>LL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voltaje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fase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fase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02880" y="1112519"/>
            <a:ext cx="3531108" cy="2613660"/>
          </a:xfrm>
          <a:prstGeom prst="rect">
            <a:avLst/>
          </a:prstGeom>
        </p:spPr>
      </p:pic>
      <p:sp>
        <p:nvSpPr>
          <p:cNvPr id="39" name="Rectángulo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REACTANCIA</a:t>
            </a:r>
            <a:r>
              <a:rPr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4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DISPERSIÓN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7232650" cy="322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inicial: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trifásica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(para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comparar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placa)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monofásica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(para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futuro)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Pruebas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rutina: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monofásica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(para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comparar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contra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tendencia)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2360" y="2390901"/>
            <a:ext cx="7901305" cy="329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0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6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iniciales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equivalente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trifásico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exceder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+/-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3%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20"/>
              </a:spcBef>
            </a:pPr>
            <a:r>
              <a:rPr sz="2000" dirty="0">
                <a:latin typeface="Calibri"/>
                <a:cs typeface="Calibri"/>
              </a:rPr>
              <a:t>dato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placa.</a:t>
            </a:r>
            <a:endParaRPr sz="2000">
              <a:latin typeface="Calibri"/>
              <a:cs typeface="Calibri"/>
            </a:endParaRPr>
          </a:p>
          <a:p>
            <a:pPr marL="241300" marR="17780" indent="-228600">
              <a:lnSpc>
                <a:spcPct val="101000"/>
              </a:lnSpc>
              <a:spcBef>
                <a:spcPts val="16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iniciales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equivalente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monofásico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exceder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+/-3%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del </a:t>
            </a:r>
            <a:r>
              <a:rPr sz="2000" spc="-10" dirty="0">
                <a:latin typeface="Calibri"/>
                <a:cs typeface="Calibri"/>
              </a:rPr>
              <a:t>promedio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mediciones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63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Mediciones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posteriores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exceder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+/-2%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inicial.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ct val="101000"/>
              </a:lnSpc>
              <a:spcBef>
                <a:spcPts val="15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Deformaciones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confirmaran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mediciones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forma monofásica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mayores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+/-</a:t>
            </a:r>
            <a:r>
              <a:rPr sz="2000" dirty="0">
                <a:latin typeface="Calibri"/>
                <a:cs typeface="Calibri"/>
              </a:rPr>
              <a:t>2%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respecto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inicial.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76409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REACTANCIA</a:t>
            </a:r>
            <a:r>
              <a:rPr spc="-8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4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DISPERSIÓN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39999" y="2878633"/>
            <a:ext cx="2809695" cy="28148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453390"/>
            <a:ext cx="646430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PARA</a:t>
            </a:r>
            <a:r>
              <a:rPr sz="3600" spc="-3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VERIFICAR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25" dirty="0">
                <a:solidFill>
                  <a:schemeClr val="tx1"/>
                </a:solidFill>
                <a:latin typeface="Century Gothic"/>
                <a:cs typeface="Century Gothic"/>
              </a:rPr>
              <a:t>LA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CONDICIÓN</a:t>
            </a:r>
            <a:r>
              <a:rPr sz="3600" spc="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DIELÉTRICA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730754"/>
            <a:ext cx="867029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7955" indent="-135890">
              <a:lnSpc>
                <a:spcPct val="100000"/>
              </a:lnSpc>
              <a:spcBef>
                <a:spcPts val="105"/>
              </a:spcBef>
              <a:buChar char="-"/>
              <a:tabLst>
                <a:tab pos="14859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tangente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capacitancia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bushings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2950">
              <a:latin typeface="Calibri"/>
              <a:cs typeface="Calibri"/>
            </a:endParaRPr>
          </a:p>
          <a:p>
            <a:pPr marL="147955" indent="-135890">
              <a:lnSpc>
                <a:spcPct val="100000"/>
              </a:lnSpc>
              <a:buChar char="-"/>
              <a:tabLst>
                <a:tab pos="148590" algn="l"/>
              </a:tabLst>
            </a:pP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555" y="679830"/>
            <a:ext cx="7708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TANGENTE</a:t>
            </a:r>
            <a:r>
              <a:rPr sz="3600" spc="-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DELTA Y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CAPACITANCIA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555" y="2201417"/>
            <a:ext cx="11163300" cy="41738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alterna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fuga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pérdidas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dieléctricas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calcula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tgδ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capacitancia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diferentes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combinaciones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785"/>
              </a:spcBef>
            </a:pPr>
            <a:r>
              <a:rPr sz="2000" dirty="0">
                <a:latin typeface="Calibri"/>
                <a:cs typeface="Calibri"/>
              </a:rPr>
              <a:t>Puede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determinar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experimentado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cambios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físicos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estructura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esfuerzos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electromecánicos,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sobrecalentamiento,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contaminación,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humedad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envejecimiento.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1470"/>
              </a:spcBef>
            </a:pPr>
            <a:r>
              <a:rPr sz="2000" dirty="0">
                <a:latin typeface="Calibri"/>
                <a:cs typeface="Calibri"/>
              </a:rPr>
              <a:t>Es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posible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detectar,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movimiento,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deformaciones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núcleo/devanados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transformador,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contaminación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del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transformador.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Deterioro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sobrecalentamiento,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deterioro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químico,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contenido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humedad.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237" y="549909"/>
            <a:ext cx="1296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RECORDAR….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64" y="954024"/>
            <a:ext cx="8801100" cy="490270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9785" y="878204"/>
            <a:ext cx="3565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</a:rPr>
              <a:t>AISLANTES</a:t>
            </a:r>
            <a:r>
              <a:rPr sz="2400" spc="-6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IDEALES-</a:t>
            </a:r>
            <a:r>
              <a:rPr sz="2400" spc="-50" dirty="0">
                <a:solidFill>
                  <a:srgbClr val="001F5F"/>
                </a:solidFill>
              </a:rPr>
              <a:t> </a:t>
            </a:r>
            <a:r>
              <a:rPr sz="2400" spc="-10" dirty="0">
                <a:solidFill>
                  <a:srgbClr val="001F5F"/>
                </a:solidFill>
              </a:rPr>
              <a:t>REALES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250086" y="4921377"/>
            <a:ext cx="9422130" cy="8578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40665" marR="5080" indent="-228600" algn="just">
              <a:lnSpc>
                <a:spcPct val="101699"/>
              </a:lnSpc>
              <a:spcBef>
                <a:spcPts val="6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Todo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material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3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capaz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conducir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corriente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eléctrica,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aunque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este</a:t>
            </a:r>
            <a:r>
              <a:rPr sz="1800" spc="3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valor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sea</a:t>
            </a:r>
            <a:r>
              <a:rPr sz="1800" spc="3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muy</a:t>
            </a:r>
            <a:r>
              <a:rPr sz="1800" spc="3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pequeño. </a:t>
            </a:r>
            <a:r>
              <a:rPr sz="1800" dirty="0">
                <a:latin typeface="Calibri"/>
                <a:cs typeface="Calibri"/>
              </a:rPr>
              <a:t>Sabemos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material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aislante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pésimo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conductor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corriente,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pero…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para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nivel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tensión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circunstancias?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5572" y="1959864"/>
            <a:ext cx="11614785" cy="2715895"/>
            <a:chOff x="385572" y="1959864"/>
            <a:chExt cx="11614785" cy="27158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1172" y="1959864"/>
              <a:ext cx="4908804" cy="27157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572" y="1959864"/>
              <a:ext cx="6553200" cy="267004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21004" y="3020948"/>
            <a:ext cx="316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ahoma"/>
                <a:cs typeface="Tahoma"/>
              </a:rPr>
              <a:t>~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21633" y="2953639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Ic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97548" y="2967354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Ic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4966" y="2967354"/>
            <a:ext cx="172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cap="small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800" b="1" cap="small" spc="-14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5112" y="1969007"/>
            <a:ext cx="11291570" cy="2727325"/>
            <a:chOff x="515112" y="1969007"/>
            <a:chExt cx="11291570" cy="2727325"/>
          </a:xfrm>
        </p:grpSpPr>
        <p:sp>
          <p:nvSpPr>
            <p:cNvPr id="13" name="object 13"/>
            <p:cNvSpPr/>
            <p:nvPr/>
          </p:nvSpPr>
          <p:spPr>
            <a:xfrm>
              <a:off x="9611994" y="2530601"/>
              <a:ext cx="192405" cy="1272540"/>
            </a:xfrm>
            <a:custGeom>
              <a:avLst/>
              <a:gdLst/>
              <a:ahLst/>
              <a:cxnLst/>
              <a:rect l="l" t="t" r="r" b="b"/>
              <a:pathLst>
                <a:path w="192404" h="1272539">
                  <a:moveTo>
                    <a:pt x="116454" y="111797"/>
                  </a:moveTo>
                  <a:lnTo>
                    <a:pt x="0" y="1268222"/>
                  </a:lnTo>
                  <a:lnTo>
                    <a:pt x="37846" y="1272032"/>
                  </a:lnTo>
                  <a:lnTo>
                    <a:pt x="154420" y="115657"/>
                  </a:lnTo>
                  <a:lnTo>
                    <a:pt x="116454" y="111797"/>
                  </a:lnTo>
                  <a:close/>
                </a:path>
                <a:path w="192404" h="1272539">
                  <a:moveTo>
                    <a:pt x="182159" y="92837"/>
                  </a:moveTo>
                  <a:lnTo>
                    <a:pt x="118363" y="92837"/>
                  </a:lnTo>
                  <a:lnTo>
                    <a:pt x="156336" y="96647"/>
                  </a:lnTo>
                  <a:lnTo>
                    <a:pt x="154420" y="115657"/>
                  </a:lnTo>
                  <a:lnTo>
                    <a:pt x="192277" y="119507"/>
                  </a:lnTo>
                  <a:lnTo>
                    <a:pt x="182159" y="92837"/>
                  </a:lnTo>
                  <a:close/>
                </a:path>
                <a:path w="192404" h="1272539">
                  <a:moveTo>
                    <a:pt x="118363" y="92837"/>
                  </a:moveTo>
                  <a:lnTo>
                    <a:pt x="116454" y="111797"/>
                  </a:lnTo>
                  <a:lnTo>
                    <a:pt x="154420" y="115657"/>
                  </a:lnTo>
                  <a:lnTo>
                    <a:pt x="156336" y="96647"/>
                  </a:lnTo>
                  <a:lnTo>
                    <a:pt x="118363" y="92837"/>
                  </a:lnTo>
                  <a:close/>
                </a:path>
                <a:path w="192404" h="1272539">
                  <a:moveTo>
                    <a:pt x="146938" y="0"/>
                  </a:moveTo>
                  <a:lnTo>
                    <a:pt x="78612" y="107950"/>
                  </a:lnTo>
                  <a:lnTo>
                    <a:pt x="116454" y="111797"/>
                  </a:lnTo>
                  <a:lnTo>
                    <a:pt x="118363" y="92837"/>
                  </a:lnTo>
                  <a:lnTo>
                    <a:pt x="182159" y="92837"/>
                  </a:lnTo>
                  <a:lnTo>
                    <a:pt x="1469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30918" y="3712463"/>
              <a:ext cx="188722" cy="1143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06995" y="1969007"/>
              <a:ext cx="4599432" cy="26715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34162" y="4641341"/>
              <a:ext cx="6044565" cy="36195"/>
            </a:xfrm>
            <a:custGeom>
              <a:avLst/>
              <a:gdLst/>
              <a:ahLst/>
              <a:cxnLst/>
              <a:rect l="l" t="t" r="r" b="b"/>
              <a:pathLst>
                <a:path w="6044565" h="36195">
                  <a:moveTo>
                    <a:pt x="0" y="35686"/>
                  </a:moveTo>
                  <a:lnTo>
                    <a:pt x="6044438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Rectángulo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329641"/>
            <a:ext cx="501713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TANGENTE</a:t>
            </a:r>
            <a:r>
              <a:rPr sz="4400" b="1" spc="-5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DELTA</a:t>
            </a:r>
            <a:r>
              <a:rPr sz="4400" b="1"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spc="-50" dirty="0">
                <a:solidFill>
                  <a:schemeClr val="tx1"/>
                </a:solidFill>
                <a:latin typeface="Century Gothic"/>
                <a:cs typeface="Century Gothic"/>
              </a:rPr>
              <a:t>Y </a:t>
            </a:r>
            <a:r>
              <a:rPr sz="4400" b="1" spc="-10" dirty="0">
                <a:solidFill>
                  <a:schemeClr val="tx1"/>
                </a:solidFill>
                <a:latin typeface="Century Gothic"/>
                <a:cs typeface="Century Gothic"/>
              </a:rPr>
              <a:t>CAPACITANCIA</a:t>
            </a:r>
            <a:endParaRPr sz="4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87039" y="2977895"/>
            <a:ext cx="6361430" cy="3525520"/>
            <a:chOff x="2987039" y="2977895"/>
            <a:chExt cx="6361430" cy="35255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2849" y="3259778"/>
              <a:ext cx="5570950" cy="30856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7039" y="2977895"/>
              <a:ext cx="6361175" cy="35250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72083" y="2238502"/>
            <a:ext cx="2678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75" dirty="0">
                <a:solidFill>
                  <a:srgbClr val="1F3863"/>
                </a:solidFill>
                <a:latin typeface="Calibri"/>
                <a:cs typeface="Calibri"/>
              </a:rPr>
              <a:t>AISLAMIENTO</a:t>
            </a:r>
            <a:r>
              <a:rPr sz="2400" b="1" spc="23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40" dirty="0">
                <a:solidFill>
                  <a:srgbClr val="1F3863"/>
                </a:solidFill>
                <a:latin typeface="Calibri"/>
                <a:cs typeface="Calibri"/>
              </a:rPr>
              <a:t>REAL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96309" y="1119251"/>
            <a:ext cx="388620" cy="282575"/>
          </a:xfrm>
          <a:custGeom>
            <a:avLst/>
            <a:gdLst/>
            <a:ahLst/>
            <a:cxnLst/>
            <a:rect l="l" t="t" r="r" b="b"/>
            <a:pathLst>
              <a:path w="388620" h="282575">
                <a:moveTo>
                  <a:pt x="298450" y="0"/>
                </a:moveTo>
                <a:lnTo>
                  <a:pt x="294386" y="11429"/>
                </a:lnTo>
                <a:lnTo>
                  <a:pt x="310749" y="18577"/>
                </a:lnTo>
                <a:lnTo>
                  <a:pt x="324802" y="28416"/>
                </a:lnTo>
                <a:lnTo>
                  <a:pt x="353335" y="73925"/>
                </a:lnTo>
                <a:lnTo>
                  <a:pt x="361666" y="115732"/>
                </a:lnTo>
                <a:lnTo>
                  <a:pt x="362712" y="139826"/>
                </a:lnTo>
                <a:lnTo>
                  <a:pt x="361664" y="164689"/>
                </a:lnTo>
                <a:lnTo>
                  <a:pt x="353282" y="207603"/>
                </a:lnTo>
                <a:lnTo>
                  <a:pt x="324786" y="253857"/>
                </a:lnTo>
                <a:lnTo>
                  <a:pt x="294766" y="270890"/>
                </a:lnTo>
                <a:lnTo>
                  <a:pt x="298450" y="282321"/>
                </a:lnTo>
                <a:lnTo>
                  <a:pt x="336946" y="264302"/>
                </a:lnTo>
                <a:lnTo>
                  <a:pt x="365251" y="233045"/>
                </a:lnTo>
                <a:lnTo>
                  <a:pt x="382682" y="191135"/>
                </a:lnTo>
                <a:lnTo>
                  <a:pt x="388492" y="141224"/>
                </a:lnTo>
                <a:lnTo>
                  <a:pt x="387020" y="115341"/>
                </a:lnTo>
                <a:lnTo>
                  <a:pt x="375312" y="69482"/>
                </a:lnTo>
                <a:lnTo>
                  <a:pt x="352242" y="32146"/>
                </a:lnTo>
                <a:lnTo>
                  <a:pt x="318904" y="7381"/>
                </a:lnTo>
                <a:lnTo>
                  <a:pt x="298450" y="0"/>
                </a:lnTo>
                <a:close/>
              </a:path>
              <a:path w="388620" h="282575">
                <a:moveTo>
                  <a:pt x="90042" y="0"/>
                </a:moveTo>
                <a:lnTo>
                  <a:pt x="51657" y="18097"/>
                </a:lnTo>
                <a:lnTo>
                  <a:pt x="23367" y="49529"/>
                </a:lnTo>
                <a:lnTo>
                  <a:pt x="5873" y="91424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334"/>
                </a:lnTo>
                <a:lnTo>
                  <a:pt x="69514" y="274960"/>
                </a:lnTo>
                <a:lnTo>
                  <a:pt x="90042" y="282321"/>
                </a:lnTo>
                <a:lnTo>
                  <a:pt x="93599" y="270890"/>
                </a:lnTo>
                <a:lnTo>
                  <a:pt x="77549" y="263773"/>
                </a:lnTo>
                <a:lnTo>
                  <a:pt x="63690" y="253857"/>
                </a:lnTo>
                <a:lnTo>
                  <a:pt x="35210" y="207603"/>
                </a:lnTo>
                <a:lnTo>
                  <a:pt x="26828" y="164689"/>
                </a:lnTo>
                <a:lnTo>
                  <a:pt x="25780" y="139826"/>
                </a:lnTo>
                <a:lnTo>
                  <a:pt x="26828" y="115732"/>
                </a:lnTo>
                <a:lnTo>
                  <a:pt x="35210" y="73925"/>
                </a:lnTo>
                <a:lnTo>
                  <a:pt x="63801" y="28416"/>
                </a:lnTo>
                <a:lnTo>
                  <a:pt x="94106" y="11429"/>
                </a:lnTo>
                <a:lnTo>
                  <a:pt x="900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16354" y="1029461"/>
            <a:ext cx="36277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279650" algn="l"/>
                <a:tab pos="2680335" algn="l"/>
              </a:tabLst>
            </a:pPr>
            <a:r>
              <a:rPr sz="2400" dirty="0">
                <a:latin typeface="Cambria Math"/>
                <a:cs typeface="Cambria Math"/>
              </a:rPr>
              <a:t>Vatios</a:t>
            </a:r>
            <a:r>
              <a:rPr sz="2400" spc="-20" dirty="0">
                <a:latin typeface="Cambria Math"/>
                <a:cs typeface="Cambria Math"/>
              </a:rPr>
              <a:t> </a:t>
            </a:r>
            <a:r>
              <a:rPr sz="2400" spc="-10" dirty="0">
                <a:latin typeface="Cambria Math"/>
                <a:cs typeface="Cambria Math"/>
              </a:rPr>
              <a:t>dispados</a:t>
            </a:r>
            <a:r>
              <a:rPr sz="2400" dirty="0">
                <a:latin typeface="Cambria Math"/>
                <a:cs typeface="Cambria Math"/>
              </a:rPr>
              <a:t>	</a:t>
            </a:r>
            <a:r>
              <a:rPr sz="2400" spc="-50" dirty="0">
                <a:latin typeface="Cambria Math"/>
                <a:cs typeface="Cambria Math"/>
              </a:rPr>
              <a:t>R</a:t>
            </a:r>
            <a:r>
              <a:rPr sz="2400" dirty="0">
                <a:latin typeface="Cambria Math"/>
                <a:cs typeface="Cambria Math"/>
              </a:rPr>
              <a:t>	=</a:t>
            </a:r>
            <a:r>
              <a:rPr sz="2400" spc="125" dirty="0">
                <a:latin typeface="Cambria Math"/>
                <a:cs typeface="Cambria Math"/>
              </a:rPr>
              <a:t> </a:t>
            </a:r>
            <a:r>
              <a:rPr sz="2400" spc="-20" dirty="0">
                <a:latin typeface="Cambria Math"/>
                <a:cs typeface="Cambria Math"/>
              </a:rPr>
              <a:t>VxI</a:t>
            </a:r>
            <a:r>
              <a:rPr sz="2625" spc="-30" baseline="-15873" dirty="0">
                <a:latin typeface="Cambria Math"/>
                <a:cs typeface="Cambria Math"/>
              </a:rPr>
              <a:t>R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20465" y="1719833"/>
            <a:ext cx="388620" cy="282575"/>
          </a:xfrm>
          <a:custGeom>
            <a:avLst/>
            <a:gdLst/>
            <a:ahLst/>
            <a:cxnLst/>
            <a:rect l="l" t="t" r="r" b="b"/>
            <a:pathLst>
              <a:path w="388620" h="282575">
                <a:moveTo>
                  <a:pt x="298450" y="0"/>
                </a:moveTo>
                <a:lnTo>
                  <a:pt x="294386" y="11429"/>
                </a:lnTo>
                <a:lnTo>
                  <a:pt x="310749" y="18522"/>
                </a:lnTo>
                <a:lnTo>
                  <a:pt x="324802" y="28352"/>
                </a:lnTo>
                <a:lnTo>
                  <a:pt x="353335" y="73852"/>
                </a:lnTo>
                <a:lnTo>
                  <a:pt x="361666" y="115623"/>
                </a:lnTo>
                <a:lnTo>
                  <a:pt x="362712" y="139700"/>
                </a:lnTo>
                <a:lnTo>
                  <a:pt x="361664" y="164635"/>
                </a:lnTo>
                <a:lnTo>
                  <a:pt x="353282" y="207601"/>
                </a:lnTo>
                <a:lnTo>
                  <a:pt x="324786" y="253857"/>
                </a:lnTo>
                <a:lnTo>
                  <a:pt x="294767" y="270890"/>
                </a:lnTo>
                <a:lnTo>
                  <a:pt x="298450" y="282320"/>
                </a:lnTo>
                <a:lnTo>
                  <a:pt x="336946" y="264255"/>
                </a:lnTo>
                <a:lnTo>
                  <a:pt x="365251" y="233044"/>
                </a:lnTo>
                <a:lnTo>
                  <a:pt x="382682" y="191134"/>
                </a:lnTo>
                <a:lnTo>
                  <a:pt x="388493" y="141224"/>
                </a:lnTo>
                <a:lnTo>
                  <a:pt x="387020" y="115341"/>
                </a:lnTo>
                <a:lnTo>
                  <a:pt x="375312" y="69482"/>
                </a:lnTo>
                <a:lnTo>
                  <a:pt x="352242" y="32146"/>
                </a:lnTo>
                <a:lnTo>
                  <a:pt x="318904" y="7381"/>
                </a:lnTo>
                <a:lnTo>
                  <a:pt x="298450" y="0"/>
                </a:lnTo>
                <a:close/>
              </a:path>
              <a:path w="388620" h="282575">
                <a:moveTo>
                  <a:pt x="90043" y="0"/>
                </a:moveTo>
                <a:lnTo>
                  <a:pt x="51657" y="18097"/>
                </a:lnTo>
                <a:lnTo>
                  <a:pt x="23368" y="49529"/>
                </a:lnTo>
                <a:lnTo>
                  <a:pt x="5873" y="91424"/>
                </a:lnTo>
                <a:lnTo>
                  <a:pt x="0" y="141224"/>
                </a:lnTo>
                <a:lnTo>
                  <a:pt x="1452" y="167179"/>
                </a:lnTo>
                <a:lnTo>
                  <a:pt x="13073" y="213090"/>
                </a:lnTo>
                <a:lnTo>
                  <a:pt x="36125" y="250281"/>
                </a:lnTo>
                <a:lnTo>
                  <a:pt x="69514" y="274943"/>
                </a:lnTo>
                <a:lnTo>
                  <a:pt x="90043" y="282320"/>
                </a:lnTo>
                <a:lnTo>
                  <a:pt x="93599" y="270890"/>
                </a:lnTo>
                <a:lnTo>
                  <a:pt x="77549" y="263773"/>
                </a:lnTo>
                <a:lnTo>
                  <a:pt x="63690" y="253857"/>
                </a:lnTo>
                <a:lnTo>
                  <a:pt x="35210" y="207601"/>
                </a:lnTo>
                <a:lnTo>
                  <a:pt x="26828" y="164635"/>
                </a:lnTo>
                <a:lnTo>
                  <a:pt x="25781" y="139700"/>
                </a:lnTo>
                <a:lnTo>
                  <a:pt x="26828" y="115623"/>
                </a:lnTo>
                <a:lnTo>
                  <a:pt x="35210" y="73852"/>
                </a:lnTo>
                <a:lnTo>
                  <a:pt x="63801" y="28352"/>
                </a:lnTo>
                <a:lnTo>
                  <a:pt x="94107" y="11429"/>
                </a:lnTo>
                <a:lnTo>
                  <a:pt x="90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49697" y="1774951"/>
            <a:ext cx="17018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100" dirty="0">
                <a:latin typeface="Cambria Math"/>
                <a:cs typeface="Cambria Math"/>
              </a:rPr>
              <a:t>T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4386" y="1630171"/>
            <a:ext cx="4436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6155" algn="l"/>
                <a:tab pos="2654935" algn="l"/>
                <a:tab pos="3554729" algn="l"/>
              </a:tabLst>
            </a:pPr>
            <a:r>
              <a:rPr sz="2400" dirty="0">
                <a:latin typeface="Cambria Math"/>
                <a:cs typeface="Cambria Math"/>
              </a:rPr>
              <a:t>Vatios</a:t>
            </a:r>
            <a:r>
              <a:rPr sz="2400" spc="-20" dirty="0">
                <a:latin typeface="Cambria Math"/>
                <a:cs typeface="Cambria Math"/>
              </a:rPr>
              <a:t> </a:t>
            </a:r>
            <a:r>
              <a:rPr sz="2400" spc="-10" dirty="0">
                <a:latin typeface="Cambria Math"/>
                <a:cs typeface="Cambria Math"/>
              </a:rPr>
              <a:t>dispados</a:t>
            </a:r>
            <a:r>
              <a:rPr sz="2400" dirty="0">
                <a:latin typeface="Cambria Math"/>
                <a:cs typeface="Cambria Math"/>
              </a:rPr>
              <a:t>	</a:t>
            </a:r>
            <a:r>
              <a:rPr sz="2400" spc="-50" dirty="0">
                <a:latin typeface="Cambria Math"/>
                <a:cs typeface="Cambria Math"/>
              </a:rPr>
              <a:t>R</a:t>
            </a:r>
            <a:r>
              <a:rPr sz="2400" dirty="0">
                <a:latin typeface="Cambria Math"/>
                <a:cs typeface="Cambria Math"/>
              </a:rPr>
              <a:t>	=</a:t>
            </a:r>
            <a:r>
              <a:rPr sz="2400" spc="125" dirty="0">
                <a:latin typeface="Cambria Math"/>
                <a:cs typeface="Cambria Math"/>
              </a:rPr>
              <a:t> </a:t>
            </a:r>
            <a:r>
              <a:rPr sz="2400" spc="-25" dirty="0">
                <a:latin typeface="Cambria Math"/>
                <a:cs typeface="Cambria Math"/>
              </a:rPr>
              <a:t>VxI</a:t>
            </a:r>
            <a:r>
              <a:rPr sz="2400" dirty="0">
                <a:latin typeface="Cambria Math"/>
                <a:cs typeface="Cambria Math"/>
              </a:rPr>
              <a:t>	x</a:t>
            </a:r>
            <a:r>
              <a:rPr sz="2400" spc="-14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cos</a:t>
            </a:r>
            <a:r>
              <a:rPr sz="2400" spc="-125" dirty="0">
                <a:latin typeface="Cambria Math"/>
                <a:cs typeface="Cambria Math"/>
              </a:rPr>
              <a:t> </a:t>
            </a:r>
            <a:r>
              <a:rPr sz="2400" spc="-50" dirty="0">
                <a:latin typeface="Cambria Math"/>
                <a:cs typeface="Cambria Math"/>
              </a:rPr>
              <a:t>∅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1289" y="2471420"/>
            <a:ext cx="17424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FP</a:t>
            </a:r>
            <a:r>
              <a:rPr sz="2400" spc="13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r>
              <a:rPr sz="2400" spc="12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cos</a:t>
            </a:r>
            <a:r>
              <a:rPr sz="2400" spc="-114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∅</a:t>
            </a:r>
            <a:r>
              <a:rPr sz="2400" spc="135" dirty="0">
                <a:latin typeface="Cambria Math"/>
                <a:cs typeface="Cambria Math"/>
              </a:rPr>
              <a:t> </a:t>
            </a:r>
            <a:r>
              <a:rPr sz="2400" spc="-50" dirty="0"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45229" y="2692273"/>
            <a:ext cx="814069" cy="20320"/>
          </a:xfrm>
          <a:custGeom>
            <a:avLst/>
            <a:gdLst/>
            <a:ahLst/>
            <a:cxnLst/>
            <a:rect l="l" t="t" r="r" b="b"/>
            <a:pathLst>
              <a:path w="814070" h="20319">
                <a:moveTo>
                  <a:pt x="813815" y="0"/>
                </a:moveTo>
                <a:lnTo>
                  <a:pt x="0" y="0"/>
                </a:lnTo>
                <a:lnTo>
                  <a:pt x="0" y="19812"/>
                </a:lnTo>
                <a:lnTo>
                  <a:pt x="813815" y="19812"/>
                </a:lnTo>
                <a:lnTo>
                  <a:pt x="813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33038" y="2241296"/>
            <a:ext cx="840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mbria Math"/>
                <a:cs typeface="Cambria Math"/>
              </a:rPr>
              <a:t>Vatios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0414" y="2675635"/>
            <a:ext cx="652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mbria Math"/>
                <a:cs typeface="Cambria Math"/>
              </a:rPr>
              <a:t>VxI</a:t>
            </a:r>
            <a:r>
              <a:rPr sz="2625" spc="-30" baseline="-15873" dirty="0">
                <a:latin typeface="Cambria Math"/>
                <a:cs typeface="Cambria Math"/>
              </a:rPr>
              <a:t>T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07857" y="1749170"/>
            <a:ext cx="2139950" cy="20320"/>
          </a:xfrm>
          <a:custGeom>
            <a:avLst/>
            <a:gdLst/>
            <a:ahLst/>
            <a:cxnLst/>
            <a:rect l="l" t="t" r="r" b="b"/>
            <a:pathLst>
              <a:path w="2139950" h="20319">
                <a:moveTo>
                  <a:pt x="675119" y="0"/>
                </a:moveTo>
                <a:lnTo>
                  <a:pt x="0" y="0"/>
                </a:lnTo>
                <a:lnTo>
                  <a:pt x="0" y="19812"/>
                </a:lnTo>
                <a:lnTo>
                  <a:pt x="675119" y="19812"/>
                </a:lnTo>
                <a:lnTo>
                  <a:pt x="675119" y="0"/>
                </a:lnTo>
                <a:close/>
              </a:path>
              <a:path w="2139950" h="20319">
                <a:moveTo>
                  <a:pt x="1517904" y="0"/>
                </a:moveTo>
                <a:lnTo>
                  <a:pt x="1019556" y="0"/>
                </a:lnTo>
                <a:lnTo>
                  <a:pt x="1019556" y="19812"/>
                </a:lnTo>
                <a:lnTo>
                  <a:pt x="1517904" y="19812"/>
                </a:lnTo>
                <a:lnTo>
                  <a:pt x="1517904" y="0"/>
                </a:lnTo>
                <a:close/>
              </a:path>
              <a:path w="2139950" h="20319">
                <a:moveTo>
                  <a:pt x="2139696" y="0"/>
                </a:moveTo>
                <a:lnTo>
                  <a:pt x="1914144" y="0"/>
                </a:lnTo>
                <a:lnTo>
                  <a:pt x="1914144" y="19812"/>
                </a:lnTo>
                <a:lnTo>
                  <a:pt x="2139696" y="19812"/>
                </a:lnTo>
                <a:lnTo>
                  <a:pt x="21396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56578" y="1282950"/>
            <a:ext cx="4041775" cy="7740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25"/>
              </a:spcBef>
            </a:pPr>
            <a:r>
              <a:rPr sz="3600" baseline="-32407" dirty="0">
                <a:latin typeface="Cambria Math"/>
                <a:cs typeface="Cambria Math"/>
              </a:rPr>
              <a:t>FP</a:t>
            </a:r>
            <a:r>
              <a:rPr sz="3600" spc="202" baseline="-32407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3600" spc="202" baseline="-32407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cos</a:t>
            </a:r>
            <a:r>
              <a:rPr sz="3600" spc="-172" baseline="-32407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∅</a:t>
            </a:r>
            <a:r>
              <a:rPr sz="3600" spc="217" baseline="-32407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3600" spc="209" baseline="-32407" dirty="0">
                <a:latin typeface="Cambria Math"/>
                <a:cs typeface="Cambria Math"/>
              </a:rPr>
              <a:t> </a:t>
            </a:r>
            <a:r>
              <a:rPr sz="1750" spc="95" dirty="0">
                <a:latin typeface="Cambria Math"/>
                <a:cs typeface="Cambria Math"/>
              </a:rPr>
              <a:t>Vatios</a:t>
            </a:r>
            <a:r>
              <a:rPr sz="1750" spc="270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Arial"/>
                <a:cs typeface="Arial"/>
              </a:rPr>
              <a:t>= </a:t>
            </a:r>
            <a:r>
              <a:rPr sz="1750" spc="110" dirty="0">
                <a:latin typeface="Cambria Math"/>
                <a:cs typeface="Cambria Math"/>
              </a:rPr>
              <a:t>VxI</a:t>
            </a:r>
            <a:r>
              <a:rPr sz="2175" spc="165" baseline="-13409" dirty="0">
                <a:latin typeface="Cambria Math"/>
                <a:cs typeface="Cambria Math"/>
              </a:rPr>
              <a:t>R</a:t>
            </a:r>
            <a:r>
              <a:rPr sz="2175" spc="607" baseline="-13409" dirty="0">
                <a:latin typeface="Cambria Math"/>
                <a:cs typeface="Cambria Math"/>
              </a:rPr>
              <a:t> </a:t>
            </a:r>
            <a:r>
              <a:rPr sz="3600" baseline="-32407" dirty="0">
                <a:latin typeface="Cambria Math"/>
                <a:cs typeface="Cambria Math"/>
              </a:rPr>
              <a:t>=</a:t>
            </a:r>
            <a:r>
              <a:rPr sz="3600" spc="195" baseline="-32407" dirty="0">
                <a:latin typeface="Cambria Math"/>
                <a:cs typeface="Cambria Math"/>
              </a:rPr>
              <a:t> </a:t>
            </a:r>
            <a:r>
              <a:rPr sz="1750" spc="80" dirty="0">
                <a:latin typeface="Cambria Math"/>
                <a:cs typeface="Cambria Math"/>
              </a:rPr>
              <a:t>I</a:t>
            </a:r>
            <a:r>
              <a:rPr sz="2175" spc="120" baseline="-13409" dirty="0">
                <a:latin typeface="Cambria Math"/>
                <a:cs typeface="Cambria Math"/>
              </a:rPr>
              <a:t>R</a:t>
            </a:r>
            <a:endParaRPr sz="2175" baseline="-13409">
              <a:latin typeface="Cambria Math"/>
              <a:cs typeface="Cambria Math"/>
            </a:endParaRPr>
          </a:p>
          <a:p>
            <a:pPr marL="1945005">
              <a:lnSpc>
                <a:spcPct val="100000"/>
              </a:lnSpc>
              <a:spcBef>
                <a:spcPts val="385"/>
              </a:spcBef>
              <a:tabLst>
                <a:tab pos="2876550" algn="l"/>
                <a:tab pos="3770629" algn="l"/>
              </a:tabLst>
            </a:pPr>
            <a:r>
              <a:rPr sz="1750" spc="85" dirty="0">
                <a:latin typeface="Cambria Math"/>
                <a:cs typeface="Cambria Math"/>
              </a:rPr>
              <a:t>VxI</a:t>
            </a:r>
            <a:r>
              <a:rPr sz="2175" spc="127" baseline="-13409" dirty="0">
                <a:latin typeface="Cambria Math"/>
                <a:cs typeface="Cambria Math"/>
              </a:rPr>
              <a:t>T</a:t>
            </a:r>
            <a:r>
              <a:rPr sz="2175" baseline="-13409" dirty="0">
                <a:latin typeface="Cambria Math"/>
                <a:cs typeface="Cambria Math"/>
              </a:rPr>
              <a:t>	</a:t>
            </a:r>
            <a:r>
              <a:rPr sz="1750" spc="85" dirty="0">
                <a:latin typeface="Cambria Math"/>
                <a:cs typeface="Cambria Math"/>
              </a:rPr>
              <a:t>VxI</a:t>
            </a:r>
            <a:r>
              <a:rPr sz="2175" spc="127" baseline="-13409" dirty="0">
                <a:latin typeface="Cambria Math"/>
                <a:cs typeface="Cambria Math"/>
              </a:rPr>
              <a:t>T</a:t>
            </a:r>
            <a:r>
              <a:rPr sz="2175" baseline="-13409" dirty="0">
                <a:latin typeface="Cambria Math"/>
                <a:cs typeface="Cambria Math"/>
              </a:rPr>
              <a:t>	</a:t>
            </a:r>
            <a:r>
              <a:rPr sz="1750" spc="70" dirty="0">
                <a:latin typeface="Cambria Math"/>
                <a:cs typeface="Cambria Math"/>
              </a:rPr>
              <a:t>I</a:t>
            </a:r>
            <a:r>
              <a:rPr sz="2175" spc="104" baseline="-13409" dirty="0">
                <a:latin typeface="Cambria Math"/>
                <a:cs typeface="Cambria Math"/>
              </a:rPr>
              <a:t>T</a:t>
            </a:r>
            <a:endParaRPr sz="2175" baseline="-13409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88858" y="3330321"/>
            <a:ext cx="710565" cy="22860"/>
          </a:xfrm>
          <a:custGeom>
            <a:avLst/>
            <a:gdLst/>
            <a:ahLst/>
            <a:cxnLst/>
            <a:rect l="l" t="t" r="r" b="b"/>
            <a:pathLst>
              <a:path w="710565" h="22860">
                <a:moveTo>
                  <a:pt x="710184" y="0"/>
                </a:moveTo>
                <a:lnTo>
                  <a:pt x="0" y="0"/>
                </a:lnTo>
                <a:lnTo>
                  <a:pt x="0" y="22859"/>
                </a:lnTo>
                <a:lnTo>
                  <a:pt x="710184" y="22859"/>
                </a:lnTo>
                <a:lnTo>
                  <a:pt x="7101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21828" y="3350514"/>
            <a:ext cx="445134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125" dirty="0">
                <a:solidFill>
                  <a:srgbClr val="001F5F"/>
                </a:solidFill>
                <a:latin typeface="Cambria Math"/>
                <a:cs typeface="Cambria Math"/>
              </a:rPr>
              <a:t>mA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81216" y="3076193"/>
            <a:ext cx="22733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1F5F"/>
                </a:solidFill>
                <a:latin typeface="Cambria Math"/>
                <a:cs typeface="Cambria Math"/>
              </a:rPr>
              <a:t>FP%</a:t>
            </a:r>
            <a:r>
              <a:rPr sz="2800" spc="11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2800" dirty="0">
                <a:solidFill>
                  <a:srgbClr val="001F5F"/>
                </a:solidFill>
                <a:latin typeface="Cambria Math"/>
                <a:cs typeface="Cambria Math"/>
              </a:rPr>
              <a:t>=</a:t>
            </a:r>
            <a:r>
              <a:rPr sz="2800" spc="120" dirty="0">
                <a:solidFill>
                  <a:srgbClr val="001F5F"/>
                </a:solidFill>
                <a:latin typeface="Cambria Math"/>
                <a:cs typeface="Cambria Math"/>
              </a:rPr>
              <a:t> </a:t>
            </a:r>
            <a:r>
              <a:rPr sz="3075" spc="97" baseline="44715" dirty="0">
                <a:solidFill>
                  <a:srgbClr val="001F5F"/>
                </a:solidFill>
                <a:latin typeface="Cambria Math"/>
                <a:cs typeface="Cambria Math"/>
              </a:rPr>
              <a:t>Wx10</a:t>
            </a:r>
            <a:r>
              <a:rPr sz="2800" spc="65" dirty="0">
                <a:solidFill>
                  <a:srgbClr val="001F5F"/>
                </a:solidFill>
                <a:latin typeface="Cambria Math"/>
                <a:cs typeface="Cambria Math"/>
              </a:rPr>
              <a:t>%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863" y="3332226"/>
            <a:ext cx="5223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Si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expresamos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factor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potencia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porcentaje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(%FP)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90522" y="3984497"/>
            <a:ext cx="946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mbria Math"/>
                <a:cs typeface="Cambria Math"/>
              </a:rPr>
              <a:t>FP%</a:t>
            </a:r>
            <a:r>
              <a:rPr sz="2400" spc="140" dirty="0">
                <a:latin typeface="Cambria Math"/>
                <a:cs typeface="Cambria Math"/>
              </a:rPr>
              <a:t> </a:t>
            </a:r>
            <a:r>
              <a:rPr sz="2400" spc="-50" dirty="0"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07157" y="4204970"/>
            <a:ext cx="1874520" cy="20320"/>
          </a:xfrm>
          <a:custGeom>
            <a:avLst/>
            <a:gdLst/>
            <a:ahLst/>
            <a:cxnLst/>
            <a:rect l="l" t="t" r="r" b="b"/>
            <a:pathLst>
              <a:path w="1874520" h="20320">
                <a:moveTo>
                  <a:pt x="1874520" y="0"/>
                </a:moveTo>
                <a:lnTo>
                  <a:pt x="0" y="0"/>
                </a:lnTo>
                <a:lnTo>
                  <a:pt x="0" y="19811"/>
                </a:lnTo>
                <a:lnTo>
                  <a:pt x="1874520" y="19811"/>
                </a:lnTo>
                <a:lnTo>
                  <a:pt x="18745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18052" y="3888485"/>
            <a:ext cx="25336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180" dirty="0">
                <a:latin typeface="Cambria Math"/>
                <a:cs typeface="Cambria Math"/>
              </a:rPr>
              <a:t>W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69438" y="4220717"/>
            <a:ext cx="19399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750" spc="55" dirty="0">
                <a:latin typeface="Cambria Math"/>
                <a:cs typeface="Cambria Math"/>
              </a:rPr>
              <a:t>mAx10</a:t>
            </a:r>
            <a:r>
              <a:rPr sz="2175" spc="82" baseline="21072" dirty="0">
                <a:latin typeface="Cambria Math"/>
                <a:cs typeface="Cambria Math"/>
              </a:rPr>
              <a:t>−3</a:t>
            </a:r>
            <a:r>
              <a:rPr sz="1750" spc="55" dirty="0">
                <a:latin typeface="Cambria Math"/>
                <a:cs typeface="Cambria Math"/>
              </a:rPr>
              <a:t>x10x10</a:t>
            </a:r>
            <a:r>
              <a:rPr sz="2175" spc="82" baseline="21072" dirty="0">
                <a:latin typeface="Cambria Math"/>
                <a:cs typeface="Cambria Math"/>
              </a:rPr>
              <a:t>3</a:t>
            </a:r>
            <a:endParaRPr sz="2175" baseline="21072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69611" y="3984497"/>
            <a:ext cx="951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mbria Math"/>
                <a:cs typeface="Cambria Math"/>
              </a:rPr>
              <a:t>x100%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69235" y="4934203"/>
            <a:ext cx="709040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3170" marR="5080" indent="-122110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El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FP%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mide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directamente,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calcula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partir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la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corriente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total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los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vatios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disipados.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36506" y="3055111"/>
            <a:ext cx="27990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W:</a:t>
            </a:r>
            <a:r>
              <a:rPr sz="16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3863"/>
                </a:solidFill>
                <a:latin typeface="Calibri"/>
                <a:cs typeface="Calibri"/>
              </a:rPr>
              <a:t>Calidad</a:t>
            </a:r>
            <a:r>
              <a:rPr sz="16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3863"/>
                </a:solidFill>
                <a:latin typeface="Calibri"/>
                <a:cs typeface="Calibri"/>
              </a:rPr>
              <a:t>del</a:t>
            </a:r>
            <a:r>
              <a:rPr sz="16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F3863"/>
                </a:solidFill>
                <a:latin typeface="Calibri"/>
                <a:cs typeface="Calibri"/>
              </a:rPr>
              <a:t>aislamiento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mA:</a:t>
            </a:r>
            <a:r>
              <a:rPr sz="16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F3863"/>
                </a:solidFill>
                <a:latin typeface="Calibri"/>
                <a:cs typeface="Calibri"/>
              </a:rPr>
              <a:t>Dimensiones,</a:t>
            </a:r>
            <a:r>
              <a:rPr sz="1600" spc="-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F3863"/>
                </a:solidFill>
                <a:latin typeface="Calibri"/>
                <a:cs typeface="Calibri"/>
              </a:rPr>
              <a:t>deformaciones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0908" y="2007234"/>
            <a:ext cx="5906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80" dirty="0">
                <a:latin typeface="Calibri"/>
                <a:cs typeface="Calibri"/>
              </a:rPr>
              <a:t>TRANSFORMADOR</a:t>
            </a:r>
            <a:r>
              <a:rPr sz="2400" b="1" spc="385" dirty="0">
                <a:latin typeface="Calibri"/>
                <a:cs typeface="Calibri"/>
              </a:rPr>
              <a:t> </a:t>
            </a:r>
            <a:r>
              <a:rPr sz="2400" b="1" spc="75" dirty="0">
                <a:latin typeface="Calibri"/>
                <a:cs typeface="Calibri"/>
              </a:rPr>
              <a:t>22.9/1.75</a:t>
            </a:r>
            <a:r>
              <a:rPr sz="2400" b="1" spc="2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kV</a:t>
            </a:r>
            <a:r>
              <a:rPr sz="2400" b="1" spc="2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2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10MVA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41533" y="2689814"/>
          <a:ext cx="7543796" cy="2054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1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9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8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5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78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7175">
                <a:tc rowSpan="2"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Midiendo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750" marR="34925" indent="25400">
                        <a:lnSpc>
                          <a:spcPct val="110300"/>
                        </a:lnSpc>
                        <a:spcBef>
                          <a:spcPts val="105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3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300" b="1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[kV]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584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Cap.</a:t>
                      </a:r>
                      <a:r>
                        <a:rPr sz="1300" b="1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[pF]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1300" b="1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300" b="1" spc="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1300" b="1" spc="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[%]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Evaluación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Ene-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30" dirty="0">
                          <a:latin typeface="Arial"/>
                          <a:cs typeface="Arial"/>
                        </a:rPr>
                        <a:t>Oct-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Ene-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6225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b="1" spc="-30" dirty="0">
                          <a:latin typeface="Arial"/>
                          <a:cs typeface="Arial"/>
                        </a:rPr>
                        <a:t>Oct-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9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CH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10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8227.5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8364.1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0.3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0.25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ACEPTABLE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415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CHL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10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325.56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363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0.13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0.14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ACEPTABLE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415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CHT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10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181.8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209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0.13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0.16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ACEPTABLE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L="4667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CL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8125.5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6800.5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0.31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FF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0.32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FF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CLT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104.89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688.6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7027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0.57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97027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115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0.07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7027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7027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4667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CT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8017.4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6740.3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0.27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0.25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41533" y="5041405"/>
          <a:ext cx="7567929" cy="779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4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9715">
                <a:tc rowSpan="2"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Midiendo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750" marR="34290" indent="25400">
                        <a:lnSpc>
                          <a:spcPct val="111600"/>
                        </a:lnSpc>
                        <a:spcBef>
                          <a:spcPts val="105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300" b="1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300" b="1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[kV]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29259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Corriente</a:t>
                      </a:r>
                      <a:r>
                        <a:rPr sz="1300" b="1" spc="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[mA]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Watios</a:t>
                      </a:r>
                      <a:r>
                        <a:rPr sz="13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[mW]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Evaluación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3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Ene-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30" dirty="0">
                          <a:latin typeface="Arial"/>
                          <a:cs typeface="Arial"/>
                        </a:rPr>
                        <a:t>Oct-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Ene-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b="1" spc="-30" dirty="0">
                          <a:latin typeface="Arial"/>
                          <a:cs typeface="Arial"/>
                        </a:rPr>
                        <a:t>Oct-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3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CLT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spc="-25" dirty="0">
                          <a:latin typeface="Arial"/>
                          <a:cs typeface="Arial"/>
                        </a:rPr>
                        <a:t>0.4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0.02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0.10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0.06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0.03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OBSERVADO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19378" y="1135126"/>
            <a:ext cx="42430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65" dirty="0">
                <a:solidFill>
                  <a:srgbClr val="1F3863"/>
                </a:solidFill>
              </a:rPr>
              <a:t>CASO</a:t>
            </a:r>
            <a:r>
              <a:rPr sz="3200" spc="225" dirty="0">
                <a:solidFill>
                  <a:srgbClr val="1F3863"/>
                </a:solidFill>
              </a:rPr>
              <a:t> </a:t>
            </a:r>
            <a:r>
              <a:rPr sz="3200" dirty="0">
                <a:solidFill>
                  <a:srgbClr val="1F3863"/>
                </a:solidFill>
              </a:rPr>
              <a:t>DE</a:t>
            </a:r>
            <a:r>
              <a:rPr sz="3200" spc="235" dirty="0">
                <a:solidFill>
                  <a:srgbClr val="1F3863"/>
                </a:solidFill>
              </a:rPr>
              <a:t> </a:t>
            </a:r>
            <a:r>
              <a:rPr sz="3200" spc="65" dirty="0">
                <a:solidFill>
                  <a:srgbClr val="1F3863"/>
                </a:solidFill>
              </a:rPr>
              <a:t>ESTUDIO</a:t>
            </a:r>
            <a:r>
              <a:rPr sz="3200" spc="254" dirty="0">
                <a:solidFill>
                  <a:srgbClr val="1F3863"/>
                </a:solidFill>
              </a:rPr>
              <a:t> </a:t>
            </a:r>
            <a:r>
              <a:rPr sz="3200" spc="80" dirty="0">
                <a:solidFill>
                  <a:srgbClr val="1F3863"/>
                </a:solidFill>
              </a:rPr>
              <a:t>N°10</a:t>
            </a:r>
            <a:endParaRPr sz="3200"/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5505" y="1444244"/>
            <a:ext cx="6293485" cy="2906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100" b="0" spc="100" dirty="0">
                <a:solidFill>
                  <a:srgbClr val="FF0000"/>
                </a:solidFill>
                <a:latin typeface="Calibri"/>
                <a:cs typeface="Calibri"/>
              </a:rPr>
              <a:t>Cables</a:t>
            </a:r>
            <a:r>
              <a:rPr sz="2100" b="0" spc="16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spc="6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100" b="0" spc="17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spc="100" dirty="0">
                <a:solidFill>
                  <a:srgbClr val="FF0000"/>
                </a:solidFill>
                <a:latin typeface="Calibri"/>
                <a:cs typeface="Calibri"/>
              </a:rPr>
              <a:t>prueba:</a:t>
            </a:r>
            <a:r>
              <a:rPr sz="2100" b="0" spc="170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2100" b="0" spc="170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spc="6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100" b="0" spc="16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spc="90" dirty="0">
                <a:solidFill>
                  <a:srgbClr val="FF0000"/>
                </a:solidFill>
                <a:latin typeface="Calibri"/>
                <a:cs typeface="Calibri"/>
              </a:rPr>
              <a:t>alta,</a:t>
            </a:r>
            <a:r>
              <a:rPr sz="2100" b="0" spc="17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100" b="0" spc="16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spc="6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100" b="0" spc="16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spc="90" dirty="0">
                <a:solidFill>
                  <a:srgbClr val="FF0000"/>
                </a:solidFill>
                <a:latin typeface="Calibri"/>
                <a:cs typeface="Calibri"/>
              </a:rPr>
              <a:t>baja</a:t>
            </a:r>
            <a:r>
              <a:rPr sz="2100" b="0" spc="17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2100" b="0" spc="160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2100" b="0" spc="17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100" b="0" spc="95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2100" b="0" spc="85" dirty="0">
                <a:solidFill>
                  <a:srgbClr val="FF0000"/>
                </a:solidFill>
                <a:latin typeface="Calibri"/>
                <a:cs typeface="Calibri"/>
              </a:rPr>
              <a:t>tierra.</a:t>
            </a:r>
            <a:endParaRPr sz="2100">
              <a:latin typeface="Calibri"/>
              <a:cs typeface="Calibri"/>
            </a:endParaRPr>
          </a:p>
          <a:p>
            <a:pPr marL="12700" marR="5080" indent="74295" algn="just">
              <a:lnSpc>
                <a:spcPct val="150000"/>
              </a:lnSpc>
            </a:pPr>
            <a:r>
              <a:rPr sz="2100" b="0" spc="80" dirty="0">
                <a:solidFill>
                  <a:srgbClr val="000000"/>
                </a:solidFill>
                <a:latin typeface="Calibri"/>
                <a:cs typeface="Calibri"/>
              </a:rPr>
              <a:t>Cada</a:t>
            </a:r>
            <a:r>
              <a:rPr sz="2100" b="0" spc="6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85" dirty="0">
                <a:solidFill>
                  <a:srgbClr val="000000"/>
                </a:solidFill>
                <a:latin typeface="Calibri"/>
                <a:cs typeface="Calibri"/>
              </a:rPr>
              <a:t>cable</a:t>
            </a:r>
            <a:r>
              <a:rPr sz="2100" b="0" spc="6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95" dirty="0">
                <a:solidFill>
                  <a:srgbClr val="000000"/>
                </a:solidFill>
                <a:latin typeface="Calibri"/>
                <a:cs typeface="Calibri"/>
              </a:rPr>
              <a:t>posee</a:t>
            </a:r>
            <a:r>
              <a:rPr sz="2100" b="0" spc="6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60" dirty="0">
                <a:solidFill>
                  <a:srgbClr val="000000"/>
                </a:solidFill>
                <a:latin typeface="Calibri"/>
                <a:cs typeface="Calibri"/>
              </a:rPr>
              <a:t>un</a:t>
            </a:r>
            <a:r>
              <a:rPr sz="2100" b="0" spc="6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85" dirty="0">
                <a:solidFill>
                  <a:srgbClr val="000000"/>
                </a:solidFill>
                <a:latin typeface="Calibri"/>
                <a:cs typeface="Calibri"/>
              </a:rPr>
              <a:t>tipo</a:t>
            </a:r>
            <a:r>
              <a:rPr sz="2100" b="0" spc="6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90" dirty="0">
                <a:solidFill>
                  <a:srgbClr val="000000"/>
                </a:solidFill>
                <a:latin typeface="Calibri"/>
                <a:cs typeface="Calibri"/>
              </a:rPr>
              <a:t>diferente</a:t>
            </a:r>
            <a:r>
              <a:rPr sz="2100" b="0" spc="6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6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100" b="0" spc="5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65" dirty="0">
                <a:solidFill>
                  <a:srgbClr val="000000"/>
                </a:solidFill>
                <a:latin typeface="Calibri"/>
                <a:cs typeface="Calibri"/>
              </a:rPr>
              <a:t>conector. </a:t>
            </a:r>
            <a:r>
              <a:rPr sz="2100" b="0" spc="85" dirty="0">
                <a:solidFill>
                  <a:srgbClr val="000000"/>
                </a:solidFill>
                <a:latin typeface="Calibri"/>
                <a:cs typeface="Calibri"/>
              </a:rPr>
              <a:t>Cada</a:t>
            </a:r>
            <a:r>
              <a:rPr sz="2100" b="0" spc="5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90" dirty="0">
                <a:solidFill>
                  <a:srgbClr val="000000"/>
                </a:solidFill>
                <a:latin typeface="Calibri"/>
                <a:cs typeface="Calibri"/>
              </a:rPr>
              <a:t>conector</a:t>
            </a:r>
            <a:r>
              <a:rPr sz="2100" b="0" spc="5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sz="2100" b="0" spc="5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80" dirty="0">
                <a:solidFill>
                  <a:srgbClr val="000000"/>
                </a:solidFill>
                <a:latin typeface="Calibri"/>
                <a:cs typeface="Calibri"/>
              </a:rPr>
              <a:t>cada</a:t>
            </a:r>
            <a:r>
              <a:rPr sz="2100" b="0" spc="5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85" dirty="0">
                <a:solidFill>
                  <a:srgbClr val="000000"/>
                </a:solidFill>
                <a:latin typeface="Calibri"/>
                <a:cs typeface="Calibri"/>
              </a:rPr>
              <a:t>receptáculo</a:t>
            </a:r>
            <a:r>
              <a:rPr sz="2100" b="0" spc="5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90" dirty="0">
                <a:solidFill>
                  <a:srgbClr val="000000"/>
                </a:solidFill>
                <a:latin typeface="Calibri"/>
                <a:cs typeface="Calibri"/>
              </a:rPr>
              <a:t>poseen</a:t>
            </a:r>
            <a:r>
              <a:rPr sz="2100" b="0" spc="5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75" dirty="0">
                <a:solidFill>
                  <a:srgbClr val="000000"/>
                </a:solidFill>
                <a:latin typeface="Calibri"/>
                <a:cs typeface="Calibri"/>
              </a:rPr>
              <a:t>canales </a:t>
            </a:r>
            <a:r>
              <a:rPr sz="2100" b="0" spc="65" dirty="0">
                <a:solidFill>
                  <a:srgbClr val="000000"/>
                </a:solidFill>
                <a:latin typeface="Calibri"/>
                <a:cs typeface="Calibri"/>
              </a:rPr>
              <a:t>para</a:t>
            </a:r>
            <a:r>
              <a:rPr sz="2100" b="0" spc="10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80" dirty="0">
                <a:solidFill>
                  <a:srgbClr val="000000"/>
                </a:solidFill>
                <a:latin typeface="Calibri"/>
                <a:cs typeface="Calibri"/>
              </a:rPr>
              <a:t>facilitar</a:t>
            </a:r>
            <a:r>
              <a:rPr sz="2100" b="0" spc="11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50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100" b="0" spc="1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85" dirty="0">
                <a:solidFill>
                  <a:srgbClr val="000000"/>
                </a:solidFill>
                <a:latin typeface="Calibri"/>
                <a:cs typeface="Calibri"/>
              </a:rPr>
              <a:t>conexión</a:t>
            </a:r>
            <a:r>
              <a:rPr sz="2100" b="0" spc="10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65" dirty="0">
                <a:solidFill>
                  <a:srgbClr val="000000"/>
                </a:solidFill>
                <a:latin typeface="Calibri"/>
                <a:cs typeface="Calibri"/>
              </a:rPr>
              <a:t>así</a:t>
            </a:r>
            <a:r>
              <a:rPr sz="2100" b="0" spc="1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75" dirty="0">
                <a:solidFill>
                  <a:srgbClr val="000000"/>
                </a:solidFill>
                <a:latin typeface="Calibri"/>
                <a:cs typeface="Calibri"/>
              </a:rPr>
              <a:t>como</a:t>
            </a:r>
            <a:r>
              <a:rPr sz="2100" b="0" spc="10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80" dirty="0">
                <a:solidFill>
                  <a:srgbClr val="000000"/>
                </a:solidFill>
                <a:latin typeface="Calibri"/>
                <a:cs typeface="Calibri"/>
              </a:rPr>
              <a:t>algún</a:t>
            </a:r>
            <a:r>
              <a:rPr sz="2100" b="0" spc="10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75" dirty="0">
                <a:solidFill>
                  <a:srgbClr val="000000"/>
                </a:solidFill>
                <a:latin typeface="Calibri"/>
                <a:cs typeface="Calibri"/>
              </a:rPr>
              <a:t>tipo</a:t>
            </a:r>
            <a:r>
              <a:rPr sz="2100" b="0" spc="105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100" b="0" spc="55" dirty="0">
                <a:solidFill>
                  <a:srgbClr val="000000"/>
                </a:solidFill>
                <a:latin typeface="Calibri"/>
                <a:cs typeface="Calibri"/>
              </a:rPr>
              <a:t>de </a:t>
            </a:r>
            <a:r>
              <a:rPr sz="2100" b="0" spc="50" dirty="0">
                <a:solidFill>
                  <a:srgbClr val="000000"/>
                </a:solidFill>
                <a:latin typeface="Calibri"/>
                <a:cs typeface="Calibri"/>
              </a:rPr>
              <a:t>seguro.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5505" y="4453254"/>
            <a:ext cx="6296660" cy="1466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100" spc="85" dirty="0">
                <a:latin typeface="Calibri"/>
                <a:cs typeface="Calibri"/>
              </a:rPr>
              <a:t>Existen</a:t>
            </a:r>
            <a:r>
              <a:rPr sz="2100" spc="250" dirty="0">
                <a:latin typeface="Calibri"/>
                <a:cs typeface="Calibri"/>
              </a:rPr>
              <a:t>  </a:t>
            </a:r>
            <a:r>
              <a:rPr sz="2100" dirty="0">
                <a:latin typeface="Calibri"/>
                <a:cs typeface="Calibri"/>
              </a:rPr>
              <a:t>7</a:t>
            </a:r>
            <a:r>
              <a:rPr sz="2100" spc="245" dirty="0">
                <a:latin typeface="Calibri"/>
                <a:cs typeface="Calibri"/>
              </a:rPr>
              <a:t>  </a:t>
            </a:r>
            <a:r>
              <a:rPr sz="2100" spc="85" dirty="0">
                <a:latin typeface="Calibri"/>
                <a:cs typeface="Calibri"/>
              </a:rPr>
              <a:t>circuitos</a:t>
            </a:r>
            <a:r>
              <a:rPr sz="2100" spc="250" dirty="0">
                <a:latin typeface="Calibri"/>
                <a:cs typeface="Calibri"/>
              </a:rPr>
              <a:t>  </a:t>
            </a:r>
            <a:r>
              <a:rPr sz="2100" spc="60" dirty="0">
                <a:latin typeface="Calibri"/>
                <a:cs typeface="Calibri"/>
              </a:rPr>
              <a:t>de</a:t>
            </a:r>
            <a:r>
              <a:rPr sz="2100" spc="250" dirty="0">
                <a:latin typeface="Calibri"/>
                <a:cs typeface="Calibri"/>
              </a:rPr>
              <a:t>  </a:t>
            </a:r>
            <a:r>
              <a:rPr sz="2100" spc="85" dirty="0">
                <a:latin typeface="Calibri"/>
                <a:cs typeface="Calibri"/>
              </a:rPr>
              <a:t>prueba</a:t>
            </a:r>
            <a:r>
              <a:rPr sz="2100" spc="250" dirty="0">
                <a:latin typeface="Calibri"/>
                <a:cs typeface="Calibri"/>
              </a:rPr>
              <a:t>  </a:t>
            </a:r>
            <a:r>
              <a:rPr sz="2100" spc="90" dirty="0">
                <a:latin typeface="Calibri"/>
                <a:cs typeface="Calibri"/>
              </a:rPr>
              <a:t>incorporados</a:t>
            </a:r>
            <a:r>
              <a:rPr sz="2100" spc="250" dirty="0">
                <a:latin typeface="Calibri"/>
                <a:cs typeface="Calibri"/>
              </a:rPr>
              <a:t>  </a:t>
            </a:r>
            <a:r>
              <a:rPr sz="2100" spc="45" dirty="0">
                <a:latin typeface="Calibri"/>
                <a:cs typeface="Calibri"/>
              </a:rPr>
              <a:t>que </a:t>
            </a:r>
            <a:r>
              <a:rPr sz="2100" spc="80" dirty="0">
                <a:latin typeface="Calibri"/>
                <a:cs typeface="Calibri"/>
              </a:rPr>
              <a:t>cubren</a:t>
            </a:r>
            <a:r>
              <a:rPr sz="2100" spc="240" dirty="0">
                <a:latin typeface="Calibri"/>
                <a:cs typeface="Calibri"/>
              </a:rPr>
              <a:t>  </a:t>
            </a:r>
            <a:r>
              <a:rPr sz="2100" spc="80" dirty="0">
                <a:latin typeface="Calibri"/>
                <a:cs typeface="Calibri"/>
              </a:rPr>
              <a:t>todas</a:t>
            </a:r>
            <a:r>
              <a:rPr sz="2100" spc="250" dirty="0">
                <a:latin typeface="Calibri"/>
                <a:cs typeface="Calibri"/>
              </a:rPr>
              <a:t>  </a:t>
            </a:r>
            <a:r>
              <a:rPr sz="2100" spc="50" dirty="0">
                <a:latin typeface="Calibri"/>
                <a:cs typeface="Calibri"/>
              </a:rPr>
              <a:t>la</a:t>
            </a:r>
            <a:r>
              <a:rPr sz="2100" spc="245" dirty="0">
                <a:latin typeface="Calibri"/>
                <a:cs typeface="Calibri"/>
              </a:rPr>
              <a:t>  </a:t>
            </a:r>
            <a:r>
              <a:rPr sz="2100" spc="95" dirty="0">
                <a:latin typeface="Calibri"/>
                <a:cs typeface="Calibri"/>
              </a:rPr>
              <a:t>posibilidades</a:t>
            </a:r>
            <a:r>
              <a:rPr sz="2100" spc="245" dirty="0">
                <a:latin typeface="Calibri"/>
                <a:cs typeface="Calibri"/>
              </a:rPr>
              <a:t>  </a:t>
            </a:r>
            <a:r>
              <a:rPr sz="2100" spc="60" dirty="0">
                <a:latin typeface="Calibri"/>
                <a:cs typeface="Calibri"/>
              </a:rPr>
              <a:t>para</a:t>
            </a:r>
            <a:r>
              <a:rPr sz="2100" spc="245" dirty="0">
                <a:latin typeface="Calibri"/>
                <a:cs typeface="Calibri"/>
              </a:rPr>
              <a:t>  </a:t>
            </a:r>
            <a:r>
              <a:rPr sz="2100" spc="90" dirty="0">
                <a:latin typeface="Calibri"/>
                <a:cs typeface="Calibri"/>
              </a:rPr>
              <a:t>medición</a:t>
            </a:r>
            <a:r>
              <a:rPr sz="2100" spc="250" dirty="0">
                <a:latin typeface="Calibri"/>
                <a:cs typeface="Calibri"/>
              </a:rPr>
              <a:t>  </a:t>
            </a:r>
            <a:r>
              <a:rPr sz="2100" spc="80" dirty="0">
                <a:latin typeface="Calibri"/>
                <a:cs typeface="Calibri"/>
              </a:rPr>
              <a:t>de </a:t>
            </a:r>
            <a:r>
              <a:rPr sz="2100" spc="75" dirty="0">
                <a:latin typeface="Calibri"/>
                <a:cs typeface="Calibri"/>
              </a:rPr>
              <a:t>factor</a:t>
            </a:r>
            <a:r>
              <a:rPr sz="2100" spc="215" dirty="0">
                <a:latin typeface="Calibri"/>
                <a:cs typeface="Calibri"/>
              </a:rPr>
              <a:t> </a:t>
            </a:r>
            <a:r>
              <a:rPr sz="2100" spc="50" dirty="0">
                <a:latin typeface="Calibri"/>
                <a:cs typeface="Calibri"/>
              </a:rPr>
              <a:t>de</a:t>
            </a:r>
            <a:r>
              <a:rPr sz="2100" spc="210" dirty="0">
                <a:latin typeface="Calibri"/>
                <a:cs typeface="Calibri"/>
              </a:rPr>
              <a:t> </a:t>
            </a:r>
            <a:r>
              <a:rPr sz="2100" spc="80" dirty="0">
                <a:latin typeface="Calibri"/>
                <a:cs typeface="Calibri"/>
              </a:rPr>
              <a:t>potencia.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7738" y="737742"/>
            <a:ext cx="2642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70" dirty="0">
                <a:latin typeface="Tahoma"/>
                <a:cs typeface="Tahoma"/>
              </a:rPr>
              <a:t>EQUIPOS</a:t>
            </a:r>
            <a:r>
              <a:rPr sz="1800" b="1" spc="1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DE</a:t>
            </a:r>
            <a:r>
              <a:rPr sz="1800" b="1" spc="195" dirty="0">
                <a:latin typeface="Tahoma"/>
                <a:cs typeface="Tahoma"/>
              </a:rPr>
              <a:t> </a:t>
            </a:r>
            <a:r>
              <a:rPr sz="1800" b="1" spc="55" dirty="0">
                <a:latin typeface="Tahoma"/>
                <a:cs typeface="Tahoma"/>
              </a:rPr>
              <a:t>PRUEBA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083295" y="900683"/>
            <a:ext cx="3392804" cy="5265420"/>
            <a:chOff x="8083295" y="900683"/>
            <a:chExt cx="3392804" cy="52654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3295" y="900683"/>
              <a:ext cx="3035807" cy="26334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3295" y="3534155"/>
              <a:ext cx="3392424" cy="2631948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29641"/>
            <a:ext cx="501713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TANGENTE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DELTA</a:t>
            </a:r>
            <a:r>
              <a:rPr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Y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CAPACITANCIA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791455" y="2097023"/>
            <a:ext cx="7225030" cy="4258310"/>
            <a:chOff x="4791455" y="2097023"/>
            <a:chExt cx="7225030" cy="42583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15884" y="2142743"/>
              <a:ext cx="3800094" cy="3933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91455" y="2097023"/>
              <a:ext cx="3442715" cy="4258056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456" y="2345435"/>
            <a:ext cx="4343400" cy="352806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29641"/>
            <a:ext cx="501713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TANGENTE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DELTA</a:t>
            </a:r>
            <a:r>
              <a:rPr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Y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CAPACITANCIA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7116" y="2667000"/>
            <a:ext cx="11645265" cy="2611120"/>
            <a:chOff x="547116" y="2667000"/>
            <a:chExt cx="11645265" cy="2611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116" y="2743200"/>
              <a:ext cx="5445175" cy="2476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0363" y="2667000"/>
              <a:ext cx="6231636" cy="2610612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329641"/>
            <a:ext cx="501713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TANGENTE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DELTA</a:t>
            </a:r>
            <a:r>
              <a:rPr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Y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CAPACITANCIA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4127" y="1903474"/>
            <a:ext cx="9817608" cy="495452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614" y="2703016"/>
            <a:ext cx="8956040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018155" marR="5080" indent="-3006090">
              <a:lnSpc>
                <a:spcPts val="3890"/>
              </a:lnSpc>
              <a:spcBef>
                <a:spcPts val="59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MANTENIMIENTO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1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TRANSFORMADORES </a:t>
            </a: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 POTENCIA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1794" y="4566920"/>
            <a:ext cx="1419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DICIEMBRE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8411" y="4566920"/>
            <a:ext cx="72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14:00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416177" y="380238"/>
            <a:ext cx="610616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2400" b="1" spc="-3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ELÉCTRICOS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PARA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EL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DIAGNOSTICO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chemeClr val="tx1"/>
                </a:solidFill>
                <a:latin typeface="Century Gothic"/>
                <a:cs typeface="Century Gothic"/>
              </a:rPr>
              <a:t>TRANSFORMADORES</a:t>
            </a:r>
            <a:r>
              <a:rPr sz="2400" b="1" spc="-3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2400" b="1" spc="-25" dirty="0">
                <a:solidFill>
                  <a:schemeClr val="tx1"/>
                </a:solidFill>
                <a:latin typeface="Century Gothic"/>
                <a:cs typeface="Century Gothic"/>
              </a:rPr>
              <a:t>DE </a:t>
            </a:r>
            <a:r>
              <a:rPr sz="2400" b="1" spc="-10" dirty="0">
                <a:solidFill>
                  <a:schemeClr val="tx1"/>
                </a:solidFill>
                <a:latin typeface="Century Gothic"/>
                <a:cs typeface="Century Gothic"/>
              </a:rPr>
              <a:t>POTENCIA</a:t>
            </a:r>
            <a:endParaRPr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08" y="1133856"/>
              <a:ext cx="8779764" cy="500176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2172" y="497204"/>
            <a:ext cx="3106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0" dirty="0">
                <a:solidFill>
                  <a:srgbClr val="001F5F"/>
                </a:solidFill>
              </a:rPr>
              <a:t>CIRCUITOS</a:t>
            </a:r>
            <a:r>
              <a:rPr sz="2400" spc="27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260" dirty="0">
                <a:solidFill>
                  <a:srgbClr val="001F5F"/>
                </a:solidFill>
              </a:rPr>
              <a:t> </a:t>
            </a:r>
            <a:r>
              <a:rPr sz="2400" spc="60" dirty="0">
                <a:solidFill>
                  <a:srgbClr val="001F5F"/>
                </a:solidFill>
              </a:rPr>
              <a:t>PRUEBA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209157" y="573404"/>
            <a:ext cx="1322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800" b="1" spc="2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60" dirty="0">
                <a:solidFill>
                  <a:srgbClr val="001F5F"/>
                </a:solidFill>
                <a:latin typeface="Calibri"/>
                <a:cs typeface="Calibri"/>
              </a:rPr>
              <a:t>CIRCUITOS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5967" y="411607"/>
            <a:ext cx="3813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1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2400" b="1" spc="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CIRCUITOS</a:t>
            </a:r>
            <a:r>
              <a:rPr sz="2400" b="1" spc="1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2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PRUEBA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8569" y="1660398"/>
            <a:ext cx="1374140" cy="1400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8915" indent="-196850">
              <a:lnSpc>
                <a:spcPct val="100000"/>
              </a:lnSpc>
              <a:spcBef>
                <a:spcPts val="105"/>
              </a:spcBef>
              <a:buSzPct val="97727"/>
              <a:buFont typeface="Arial"/>
              <a:buChar char="•"/>
              <a:tabLst>
                <a:tab pos="209550" algn="l"/>
              </a:tabLst>
            </a:pPr>
            <a:r>
              <a:rPr sz="4400" b="1" spc="75" dirty="0">
                <a:latin typeface="Tahoma"/>
                <a:cs typeface="Tahoma"/>
              </a:rPr>
              <a:t>GST</a:t>
            </a:r>
            <a:endParaRPr sz="4400">
              <a:latin typeface="Tahoma"/>
              <a:cs typeface="Tahoma"/>
            </a:endParaRPr>
          </a:p>
          <a:p>
            <a:pPr marL="126364" marR="283210">
              <a:lnSpc>
                <a:spcPct val="136400"/>
              </a:lnSpc>
              <a:spcBef>
                <a:spcPts val="960"/>
              </a:spcBef>
            </a:pPr>
            <a:r>
              <a:rPr sz="1400" b="1" spc="-10" dirty="0">
                <a:latin typeface="Tahoma"/>
                <a:cs typeface="Tahoma"/>
              </a:rPr>
              <a:t>Espécimen Aterrado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4846" y="4092651"/>
            <a:ext cx="1375410" cy="1357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8915" indent="-196850">
              <a:lnSpc>
                <a:spcPct val="100000"/>
              </a:lnSpc>
              <a:spcBef>
                <a:spcPts val="105"/>
              </a:spcBef>
              <a:buSzPct val="97727"/>
              <a:buFont typeface="Arial"/>
              <a:buChar char="•"/>
              <a:tabLst>
                <a:tab pos="209550" algn="l"/>
              </a:tabLst>
            </a:pPr>
            <a:r>
              <a:rPr sz="4400" b="1" spc="85" dirty="0">
                <a:latin typeface="Tahoma"/>
                <a:cs typeface="Tahoma"/>
              </a:rPr>
              <a:t>UST</a:t>
            </a:r>
            <a:endParaRPr sz="4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1400" b="1" dirty="0">
                <a:latin typeface="Tahoma"/>
                <a:cs typeface="Tahoma"/>
              </a:rPr>
              <a:t>Espécimen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no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400" b="1" spc="-10" dirty="0">
                <a:latin typeface="Tahoma"/>
                <a:cs typeface="Tahoma"/>
              </a:rPr>
              <a:t>Aterrado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5967" y="850696"/>
            <a:ext cx="4393565" cy="2719705"/>
          </a:xfrm>
          <a:prstGeom prst="rect">
            <a:avLst/>
          </a:prstGeom>
        </p:spPr>
        <p:txBody>
          <a:bodyPr vert="horz" wrap="square" lIns="0" tIns="236854" rIns="0" bIns="0" rtlCol="0">
            <a:spAutoFit/>
          </a:bodyPr>
          <a:lstStyle/>
          <a:p>
            <a:pPr marL="144145" indent="-132080">
              <a:lnSpc>
                <a:spcPct val="100000"/>
              </a:lnSpc>
              <a:spcBef>
                <a:spcPts val="1864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dirty="0">
                <a:latin typeface="Tahoma"/>
                <a:cs typeface="Tahoma"/>
              </a:rPr>
              <a:t>GND</a:t>
            </a:r>
            <a:r>
              <a:rPr sz="2950" b="1" spc="-3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–</a:t>
            </a:r>
            <a:r>
              <a:rPr sz="2950" b="1" spc="-4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RB</a:t>
            </a:r>
            <a:r>
              <a:rPr sz="2950" b="1" spc="-3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-30" dirty="0">
                <a:latin typeface="Tahoma"/>
                <a:cs typeface="Tahoma"/>
              </a:rPr>
              <a:t> </a:t>
            </a:r>
            <a:r>
              <a:rPr sz="2950" b="1" spc="-25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endParaRPr sz="2950">
              <a:latin typeface="Tahoma"/>
              <a:cs typeface="Tahoma"/>
            </a:endParaRPr>
          </a:p>
          <a:p>
            <a:pPr marL="144145" indent="-132080">
              <a:lnSpc>
                <a:spcPct val="100000"/>
              </a:lnSpc>
              <a:spcBef>
                <a:spcPts val="1764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dirty="0">
                <a:latin typeface="Tahoma"/>
                <a:cs typeface="Tahoma"/>
              </a:rPr>
              <a:t>GAR</a:t>
            </a:r>
            <a:r>
              <a:rPr sz="2950" b="1" spc="5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5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RB</a:t>
            </a:r>
            <a:r>
              <a:rPr sz="2950" b="1" spc="3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55" dirty="0"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r>
              <a:rPr sz="2950" b="1" spc="3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</a:t>
            </a:r>
            <a:r>
              <a:rPr sz="2950" b="1" spc="6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-25" dirty="0">
                <a:solidFill>
                  <a:srgbClr val="6F2F9F"/>
                </a:solidFill>
                <a:latin typeface="Tahoma"/>
                <a:cs typeface="Tahoma"/>
              </a:rPr>
              <a:t>A+B</a:t>
            </a:r>
            <a:endParaRPr sz="2950">
              <a:latin typeface="Tahoma"/>
              <a:cs typeface="Tahoma"/>
            </a:endParaRPr>
          </a:p>
          <a:p>
            <a:pPr marL="144145" indent="-132080">
              <a:lnSpc>
                <a:spcPct val="100000"/>
              </a:lnSpc>
              <a:spcBef>
                <a:spcPts val="1764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dirty="0">
                <a:latin typeface="Tahoma"/>
                <a:cs typeface="Tahoma"/>
              </a:rPr>
              <a:t>GAR</a:t>
            </a:r>
            <a:r>
              <a:rPr sz="2950" b="1" spc="18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18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R</a:t>
            </a:r>
            <a:r>
              <a:rPr sz="2950" b="1" spc="17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195" dirty="0"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r>
              <a:rPr sz="2950" b="1" spc="16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</a:t>
            </a:r>
            <a:r>
              <a:rPr sz="2950" b="1" spc="18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-50" dirty="0">
                <a:solidFill>
                  <a:srgbClr val="6F2F9F"/>
                </a:solidFill>
                <a:latin typeface="Tahoma"/>
                <a:cs typeface="Tahoma"/>
              </a:rPr>
              <a:t>A</a:t>
            </a:r>
            <a:endParaRPr sz="2950">
              <a:latin typeface="Tahoma"/>
              <a:cs typeface="Tahoma"/>
            </a:endParaRPr>
          </a:p>
          <a:p>
            <a:pPr marL="144145" indent="-132080">
              <a:lnSpc>
                <a:spcPct val="100000"/>
              </a:lnSpc>
              <a:spcBef>
                <a:spcPts val="1755"/>
              </a:spcBef>
              <a:buSzPct val="96610"/>
              <a:buFont typeface="Arial"/>
              <a:buChar char="•"/>
              <a:tabLst>
                <a:tab pos="144780" algn="l"/>
              </a:tabLst>
            </a:pPr>
            <a:r>
              <a:rPr sz="2950" b="1" dirty="0">
                <a:latin typeface="Tahoma"/>
                <a:cs typeface="Tahoma"/>
              </a:rPr>
              <a:t>GAR</a:t>
            </a:r>
            <a:r>
              <a:rPr sz="2950" b="1" spc="180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18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B</a:t>
            </a:r>
            <a:r>
              <a:rPr sz="2950" b="1" spc="17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185" dirty="0"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GST</a:t>
            </a:r>
            <a:r>
              <a:rPr sz="2950" b="1" spc="17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dirty="0">
                <a:solidFill>
                  <a:srgbClr val="6F2F9F"/>
                </a:solidFill>
                <a:latin typeface="Tahoma"/>
                <a:cs typeface="Tahoma"/>
              </a:rPr>
              <a:t>g</a:t>
            </a:r>
            <a:r>
              <a:rPr sz="2950" b="1" spc="18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-50" dirty="0">
                <a:solidFill>
                  <a:srgbClr val="6F2F9F"/>
                </a:solidFill>
                <a:latin typeface="Tahoma"/>
                <a:cs typeface="Tahoma"/>
              </a:rPr>
              <a:t>B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5967" y="3762298"/>
            <a:ext cx="4036060" cy="2047239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850"/>
              </a:spcBef>
              <a:buFont typeface="Arial"/>
              <a:buChar char="•"/>
              <a:tabLst>
                <a:tab pos="241300" algn="l"/>
              </a:tabLst>
            </a:pPr>
            <a:r>
              <a:rPr sz="2950" b="1" spc="95" dirty="0">
                <a:solidFill>
                  <a:srgbClr val="FF3100"/>
                </a:solidFill>
                <a:latin typeface="Tahoma"/>
                <a:cs typeface="Tahoma"/>
              </a:rPr>
              <a:t>UST</a:t>
            </a:r>
            <a:r>
              <a:rPr sz="2950" b="1" spc="28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285" dirty="0">
                <a:latin typeface="Tahoma"/>
                <a:cs typeface="Tahoma"/>
              </a:rPr>
              <a:t> </a:t>
            </a:r>
            <a:r>
              <a:rPr sz="2950" b="1" spc="70" dirty="0">
                <a:latin typeface="Tahoma"/>
                <a:cs typeface="Tahoma"/>
              </a:rPr>
              <a:t>RB</a:t>
            </a:r>
            <a:r>
              <a:rPr sz="2950" b="1" spc="27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300" dirty="0">
                <a:latin typeface="Tahoma"/>
                <a:cs typeface="Tahoma"/>
              </a:rPr>
              <a:t> </a:t>
            </a:r>
            <a:r>
              <a:rPr sz="2950" b="1" spc="95" dirty="0">
                <a:solidFill>
                  <a:srgbClr val="6F2F9F"/>
                </a:solidFill>
                <a:latin typeface="Tahoma"/>
                <a:cs typeface="Tahoma"/>
              </a:rPr>
              <a:t>UST</a:t>
            </a:r>
            <a:r>
              <a:rPr sz="2950" b="1" spc="28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100" dirty="0">
                <a:solidFill>
                  <a:srgbClr val="6F2F9F"/>
                </a:solidFill>
                <a:latin typeface="Tahoma"/>
                <a:cs typeface="Tahoma"/>
              </a:rPr>
              <a:t>AB</a:t>
            </a:r>
            <a:endParaRPr sz="295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755"/>
              </a:spcBef>
              <a:buFont typeface="Arial"/>
              <a:buChar char="•"/>
              <a:tabLst>
                <a:tab pos="241300" algn="l"/>
              </a:tabLst>
            </a:pPr>
            <a:r>
              <a:rPr sz="2950" b="1" spc="120" dirty="0">
                <a:solidFill>
                  <a:srgbClr val="FF3100"/>
                </a:solidFill>
                <a:latin typeface="Tahoma"/>
                <a:cs typeface="Tahoma"/>
              </a:rPr>
              <a:t>UST</a:t>
            </a:r>
            <a:r>
              <a:rPr sz="2950" b="1" spc="32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-</a:t>
            </a:r>
            <a:r>
              <a:rPr sz="2950" b="1" spc="34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R</a:t>
            </a:r>
            <a:r>
              <a:rPr sz="2950" b="1" spc="33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355" dirty="0">
                <a:latin typeface="Tahoma"/>
                <a:cs typeface="Tahoma"/>
              </a:rPr>
              <a:t> </a:t>
            </a:r>
            <a:r>
              <a:rPr sz="2950" b="1" spc="95" dirty="0">
                <a:solidFill>
                  <a:srgbClr val="6F2F9F"/>
                </a:solidFill>
                <a:latin typeface="Tahoma"/>
                <a:cs typeface="Tahoma"/>
              </a:rPr>
              <a:t>UST</a:t>
            </a:r>
            <a:r>
              <a:rPr sz="2950" b="1" spc="280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-50" dirty="0">
                <a:solidFill>
                  <a:srgbClr val="6F2F9F"/>
                </a:solidFill>
                <a:latin typeface="Tahoma"/>
                <a:cs typeface="Tahoma"/>
              </a:rPr>
              <a:t>A</a:t>
            </a:r>
            <a:endParaRPr sz="295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789"/>
              </a:spcBef>
              <a:buFont typeface="Arial"/>
              <a:buChar char="•"/>
              <a:tabLst>
                <a:tab pos="241300" algn="l"/>
              </a:tabLst>
            </a:pPr>
            <a:r>
              <a:rPr sz="2950" b="1" spc="110" dirty="0">
                <a:solidFill>
                  <a:srgbClr val="FF3100"/>
                </a:solidFill>
                <a:latin typeface="Tahoma"/>
                <a:cs typeface="Tahoma"/>
              </a:rPr>
              <a:t>UST</a:t>
            </a:r>
            <a:r>
              <a:rPr sz="2950" b="1" spc="32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–</a:t>
            </a:r>
            <a:r>
              <a:rPr sz="2950" b="1" spc="32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B</a:t>
            </a:r>
            <a:r>
              <a:rPr sz="2950" b="1" spc="335" dirty="0">
                <a:latin typeface="Tahoma"/>
                <a:cs typeface="Tahoma"/>
              </a:rPr>
              <a:t> </a:t>
            </a:r>
            <a:r>
              <a:rPr sz="2950" b="1" dirty="0">
                <a:latin typeface="Tahoma"/>
                <a:cs typeface="Tahoma"/>
              </a:rPr>
              <a:t>o</a:t>
            </a:r>
            <a:r>
              <a:rPr sz="2950" b="1" spc="355" dirty="0">
                <a:latin typeface="Tahoma"/>
                <a:cs typeface="Tahoma"/>
              </a:rPr>
              <a:t> </a:t>
            </a:r>
            <a:r>
              <a:rPr sz="2950" b="1" spc="95" dirty="0">
                <a:solidFill>
                  <a:srgbClr val="6F2F9F"/>
                </a:solidFill>
                <a:latin typeface="Tahoma"/>
                <a:cs typeface="Tahoma"/>
              </a:rPr>
              <a:t>UST</a:t>
            </a:r>
            <a:r>
              <a:rPr sz="2950" b="1" spc="265" dirty="0">
                <a:solidFill>
                  <a:srgbClr val="6F2F9F"/>
                </a:solidFill>
                <a:latin typeface="Tahoma"/>
                <a:cs typeface="Tahoma"/>
              </a:rPr>
              <a:t> </a:t>
            </a:r>
            <a:r>
              <a:rPr sz="2950" b="1" spc="-60" dirty="0">
                <a:solidFill>
                  <a:srgbClr val="6F2F9F"/>
                </a:solidFill>
                <a:latin typeface="Tahoma"/>
                <a:cs typeface="Tahoma"/>
              </a:rPr>
              <a:t>B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46769" y="1282838"/>
            <a:ext cx="2364740" cy="1500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10"/>
              </a:spcBef>
            </a:pPr>
            <a:r>
              <a:rPr sz="1800" b="1" spc="135" dirty="0">
                <a:solidFill>
                  <a:srgbClr val="001F5F"/>
                </a:solidFill>
                <a:latin typeface="Tahoma"/>
                <a:cs typeface="Tahoma"/>
              </a:rPr>
              <a:t>MEDICIONES</a:t>
            </a:r>
            <a:r>
              <a:rPr sz="1800" b="1" spc="3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001F5F"/>
                </a:solidFill>
                <a:latin typeface="Tahoma"/>
                <a:cs typeface="Tahoma"/>
              </a:rPr>
              <a:t>QUE </a:t>
            </a:r>
            <a:r>
              <a:rPr sz="1800" b="1" spc="105" dirty="0">
                <a:solidFill>
                  <a:srgbClr val="001F5F"/>
                </a:solidFill>
                <a:latin typeface="Tahoma"/>
                <a:cs typeface="Tahoma"/>
              </a:rPr>
              <a:t>INVOLUCRAN</a:t>
            </a:r>
            <a:r>
              <a:rPr sz="1800" b="1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001F5F"/>
                </a:solidFill>
                <a:latin typeface="Tahoma"/>
                <a:cs typeface="Tahoma"/>
              </a:rPr>
              <a:t>UNA </a:t>
            </a:r>
            <a:r>
              <a:rPr sz="1800" b="1" spc="135" dirty="0">
                <a:solidFill>
                  <a:srgbClr val="001F5F"/>
                </a:solidFill>
                <a:latin typeface="Tahoma"/>
                <a:cs typeface="Tahoma"/>
              </a:rPr>
              <a:t>CONEXIÓN</a:t>
            </a:r>
            <a:r>
              <a:rPr sz="1800" b="1" spc="3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Tahoma"/>
                <a:cs typeface="Tahoma"/>
              </a:rPr>
              <a:t>A </a:t>
            </a:r>
            <a:r>
              <a:rPr sz="1800" b="1" spc="85" dirty="0">
                <a:solidFill>
                  <a:srgbClr val="001F5F"/>
                </a:solidFill>
                <a:latin typeface="Tahoma"/>
                <a:cs typeface="Tahoma"/>
              </a:rPr>
              <a:t>TIERRA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46769" y="3938408"/>
            <a:ext cx="2433320" cy="150050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800" b="1" spc="135" dirty="0">
                <a:solidFill>
                  <a:srgbClr val="001F5F"/>
                </a:solidFill>
                <a:latin typeface="Tahoma"/>
                <a:cs typeface="Tahoma"/>
              </a:rPr>
              <a:t>MEDICIONES</a:t>
            </a:r>
            <a:r>
              <a:rPr sz="1800" b="1" spc="3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001F5F"/>
                </a:solidFill>
                <a:latin typeface="Tahoma"/>
                <a:cs typeface="Tahoma"/>
              </a:rPr>
              <a:t>QUE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800" b="1" spc="65" dirty="0">
                <a:solidFill>
                  <a:srgbClr val="001F5F"/>
                </a:solidFill>
                <a:latin typeface="Tahoma"/>
                <a:cs typeface="Tahoma"/>
              </a:rPr>
              <a:t>NO</a:t>
            </a:r>
            <a:r>
              <a:rPr sz="1800" b="1" spc="2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05" dirty="0">
                <a:solidFill>
                  <a:srgbClr val="001F5F"/>
                </a:solidFill>
                <a:latin typeface="Tahoma"/>
                <a:cs typeface="Tahoma"/>
              </a:rPr>
              <a:t>INVOLUCRAN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ts val="2900"/>
              </a:lnSpc>
              <a:spcBef>
                <a:spcPts val="95"/>
              </a:spcBef>
              <a:buSzPct val="94444"/>
              <a:buFont typeface="Arial"/>
              <a:buChar char="•"/>
              <a:tabLst>
                <a:tab pos="93980" algn="l"/>
              </a:tabLst>
            </a:pPr>
            <a:r>
              <a:rPr sz="1800" b="1" spc="110" dirty="0">
                <a:solidFill>
                  <a:srgbClr val="001F5F"/>
                </a:solidFill>
                <a:latin typeface="Tahoma"/>
                <a:cs typeface="Tahoma"/>
              </a:rPr>
              <a:t>UNA</a:t>
            </a:r>
            <a:r>
              <a:rPr sz="1800" b="1" spc="3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145" dirty="0">
                <a:solidFill>
                  <a:srgbClr val="001F5F"/>
                </a:solidFill>
                <a:latin typeface="Tahoma"/>
                <a:cs typeface="Tahoma"/>
              </a:rPr>
              <a:t>CONEXIÓN</a:t>
            </a:r>
            <a:r>
              <a:rPr sz="1800" b="1" spc="3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Tahoma"/>
                <a:cs typeface="Tahoma"/>
              </a:rPr>
              <a:t>A </a:t>
            </a:r>
            <a:r>
              <a:rPr sz="1800" b="1" spc="85" dirty="0">
                <a:solidFill>
                  <a:srgbClr val="001F5F"/>
                </a:solidFill>
                <a:latin typeface="Tahoma"/>
                <a:cs typeface="Tahoma"/>
              </a:rPr>
              <a:t>TIERRA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7162" y="1832166"/>
            <a:ext cx="3590408" cy="41808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70778" y="1889505"/>
            <a:ext cx="3475354" cy="107124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60"/>
              </a:spcBef>
            </a:pPr>
            <a:r>
              <a:rPr sz="1500" b="1" spc="50" dirty="0">
                <a:solidFill>
                  <a:srgbClr val="FF0000"/>
                </a:solidFill>
                <a:latin typeface="Tahoma"/>
                <a:cs typeface="Tahoma"/>
              </a:rPr>
              <a:t>CH:</a:t>
            </a:r>
            <a:r>
              <a:rPr sz="1500" b="1" spc="19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Bujes</a:t>
            </a:r>
            <a:r>
              <a:rPr sz="1500" b="1" spc="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de</a:t>
            </a:r>
            <a:r>
              <a:rPr sz="1500" b="1" spc="185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AT,</a:t>
            </a:r>
            <a:r>
              <a:rPr sz="1500" b="1" spc="185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papel,</a:t>
            </a:r>
            <a:r>
              <a:rPr sz="1500" b="1" spc="204" dirty="0"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epóxicos </a:t>
            </a:r>
            <a:r>
              <a:rPr sz="1500" b="1" dirty="0">
                <a:latin typeface="Tahoma"/>
                <a:cs typeface="Tahoma"/>
              </a:rPr>
              <a:t>y</a:t>
            </a:r>
            <a:r>
              <a:rPr sz="1500" b="1" spc="204" dirty="0">
                <a:latin typeface="Tahoma"/>
                <a:cs typeface="Tahoma"/>
              </a:rPr>
              <a:t> </a:t>
            </a:r>
            <a:r>
              <a:rPr sz="1500" b="1" spc="75" dirty="0">
                <a:latin typeface="Tahoma"/>
                <a:cs typeface="Tahoma"/>
              </a:rPr>
              <a:t>madera</a:t>
            </a:r>
            <a:r>
              <a:rPr sz="1500" b="1" spc="24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junto</a:t>
            </a:r>
            <a:r>
              <a:rPr sz="1500" b="1" spc="235" dirty="0"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con</a:t>
            </a:r>
            <a:r>
              <a:rPr sz="1500" b="1" spc="22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el</a:t>
            </a:r>
            <a:r>
              <a:rPr sz="1500" b="1" spc="21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devanado </a:t>
            </a:r>
            <a:r>
              <a:rPr sz="1500" b="1" spc="55" dirty="0">
                <a:latin typeface="Tahoma"/>
                <a:cs typeface="Tahoma"/>
              </a:rPr>
              <a:t>de</a:t>
            </a:r>
            <a:r>
              <a:rPr sz="1500" b="1" spc="21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AT,</a:t>
            </a:r>
            <a:r>
              <a:rPr sz="1500" b="1" spc="210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aceite,</a:t>
            </a:r>
            <a:r>
              <a:rPr sz="1500" b="1" spc="21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y</a:t>
            </a:r>
            <a:r>
              <a:rPr sz="1500" b="1" spc="220" dirty="0">
                <a:latin typeface="Tahoma"/>
                <a:cs typeface="Tahoma"/>
              </a:rPr>
              <a:t> </a:t>
            </a:r>
            <a:r>
              <a:rPr sz="1500" b="1" spc="90" dirty="0">
                <a:latin typeface="Tahoma"/>
                <a:cs typeface="Tahoma"/>
              </a:rPr>
              <a:t>conmutador</a:t>
            </a:r>
            <a:r>
              <a:rPr sz="1500" b="1" spc="220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de </a:t>
            </a:r>
            <a:r>
              <a:rPr sz="1500" b="1" spc="70" dirty="0">
                <a:latin typeface="Tahoma"/>
                <a:cs typeface="Tahoma"/>
              </a:rPr>
              <a:t>derivaciones</a:t>
            </a:r>
            <a:r>
              <a:rPr sz="1500" b="1" spc="229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sin</a:t>
            </a:r>
            <a:r>
              <a:rPr sz="1500" b="1" spc="220" dirty="0"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tensión.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8384" y="2056638"/>
            <a:ext cx="248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55" dirty="0">
                <a:latin typeface="Tahoma"/>
                <a:cs typeface="Tahoma"/>
              </a:rPr>
              <a:t> </a:t>
            </a:r>
            <a:r>
              <a:rPr sz="1200" b="1" spc="-6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4613" y="3242310"/>
            <a:ext cx="2470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3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900" b="1" spc="3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70778" y="3483609"/>
            <a:ext cx="3662045" cy="804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500" b="1" dirty="0">
                <a:solidFill>
                  <a:srgbClr val="FF0000"/>
                </a:solidFill>
                <a:latin typeface="Tahoma"/>
                <a:cs typeface="Tahoma"/>
              </a:rPr>
              <a:t>CHL:</a:t>
            </a:r>
            <a:r>
              <a:rPr sz="1500" b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Aislamiento</a:t>
            </a:r>
            <a:r>
              <a:rPr sz="1500" b="1" spc="-25" dirty="0">
                <a:latin typeface="Tahoma"/>
                <a:cs typeface="Tahoma"/>
              </a:rPr>
              <a:t> </a:t>
            </a:r>
            <a:r>
              <a:rPr sz="1500" b="1" spc="-50" dirty="0">
                <a:latin typeface="Tahoma"/>
                <a:cs typeface="Tahoma"/>
              </a:rPr>
              <a:t>y</a:t>
            </a:r>
            <a:endParaRPr sz="1500">
              <a:latin typeface="Tahoma"/>
              <a:cs typeface="Tahoma"/>
            </a:endParaRPr>
          </a:p>
          <a:p>
            <a:pPr marL="12700" marR="5080">
              <a:lnSpc>
                <a:spcPts val="2080"/>
              </a:lnSpc>
              <a:spcBef>
                <a:spcPts val="45"/>
              </a:spcBef>
            </a:pPr>
            <a:r>
              <a:rPr sz="1500" b="1" spc="85" dirty="0">
                <a:latin typeface="Tahoma"/>
                <a:cs typeface="Tahoma"/>
              </a:rPr>
              <a:t>apantallamiento</a:t>
            </a:r>
            <a:r>
              <a:rPr sz="1500" b="1" spc="155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entre</a:t>
            </a:r>
            <a:r>
              <a:rPr sz="1500" b="1" spc="18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devanados, </a:t>
            </a:r>
            <a:r>
              <a:rPr sz="1500" b="1" spc="-10" dirty="0">
                <a:latin typeface="Tahoma"/>
                <a:cs typeface="Tahoma"/>
              </a:rPr>
              <a:t>aceite.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81983" y="3877183"/>
            <a:ext cx="2470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3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900" b="1" spc="30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95494" y="4295647"/>
            <a:ext cx="144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70778" y="4825201"/>
            <a:ext cx="3648710" cy="107188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65"/>
              </a:spcBef>
            </a:pPr>
            <a:r>
              <a:rPr sz="1500" b="1" spc="45" dirty="0">
                <a:solidFill>
                  <a:srgbClr val="FF0000"/>
                </a:solidFill>
                <a:latin typeface="Tahoma"/>
                <a:cs typeface="Tahoma"/>
              </a:rPr>
              <a:t>CL:</a:t>
            </a:r>
            <a:r>
              <a:rPr sz="1500" b="1" spc="1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Bujes</a:t>
            </a:r>
            <a:r>
              <a:rPr sz="1500" b="1" spc="14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de</a:t>
            </a:r>
            <a:r>
              <a:rPr sz="1500" b="1" spc="140" dirty="0">
                <a:latin typeface="Tahoma"/>
                <a:cs typeface="Tahoma"/>
              </a:rPr>
              <a:t> </a:t>
            </a:r>
            <a:r>
              <a:rPr sz="1500" b="1" spc="45" dirty="0">
                <a:latin typeface="Tahoma"/>
                <a:cs typeface="Tahoma"/>
              </a:rPr>
              <a:t>BT,</a:t>
            </a:r>
            <a:r>
              <a:rPr sz="1500" b="1" spc="130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papel,</a:t>
            </a:r>
            <a:r>
              <a:rPr sz="1500" b="1" spc="125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epóxicos</a:t>
            </a:r>
            <a:r>
              <a:rPr sz="1500" b="1" spc="130" dirty="0">
                <a:latin typeface="Tahoma"/>
                <a:cs typeface="Tahoma"/>
              </a:rPr>
              <a:t> </a:t>
            </a:r>
            <a:r>
              <a:rPr sz="1500" b="1" spc="-50" dirty="0">
                <a:latin typeface="Tahoma"/>
                <a:cs typeface="Tahoma"/>
              </a:rPr>
              <a:t>y </a:t>
            </a:r>
            <a:r>
              <a:rPr sz="1500" b="1" spc="85" dirty="0">
                <a:latin typeface="Tahoma"/>
                <a:cs typeface="Tahoma"/>
              </a:rPr>
              <a:t>madera</a:t>
            </a:r>
            <a:r>
              <a:rPr sz="1500" b="1" spc="240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junto</a:t>
            </a:r>
            <a:r>
              <a:rPr sz="1500" b="1" spc="240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con</a:t>
            </a:r>
            <a:r>
              <a:rPr sz="1500" b="1" spc="225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el</a:t>
            </a:r>
            <a:r>
              <a:rPr sz="1500" b="1" spc="215" dirty="0">
                <a:latin typeface="Tahoma"/>
                <a:cs typeface="Tahoma"/>
              </a:rPr>
              <a:t> </a:t>
            </a:r>
            <a:r>
              <a:rPr sz="1500" b="1" spc="90" dirty="0">
                <a:latin typeface="Tahoma"/>
                <a:cs typeface="Tahoma"/>
              </a:rPr>
              <a:t>devanado</a:t>
            </a:r>
            <a:r>
              <a:rPr sz="1500" b="1" spc="245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de </a:t>
            </a:r>
            <a:r>
              <a:rPr sz="1500" b="1" spc="65" dirty="0">
                <a:latin typeface="Tahoma"/>
                <a:cs typeface="Tahoma"/>
              </a:rPr>
              <a:t>BT,</a:t>
            </a:r>
            <a:r>
              <a:rPr sz="1500" b="1" spc="190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aceite,</a:t>
            </a:r>
            <a:r>
              <a:rPr sz="1500" b="1" spc="215" dirty="0">
                <a:latin typeface="Tahoma"/>
                <a:cs typeface="Tahoma"/>
              </a:rPr>
              <a:t> </a:t>
            </a:r>
            <a:r>
              <a:rPr sz="1500" b="1" spc="80" dirty="0">
                <a:latin typeface="Tahoma"/>
                <a:cs typeface="Tahoma"/>
              </a:rPr>
              <a:t>conmutador</a:t>
            </a:r>
            <a:r>
              <a:rPr sz="1500" b="1" spc="22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de </a:t>
            </a:r>
            <a:r>
              <a:rPr sz="1500" b="1" spc="80" dirty="0">
                <a:latin typeface="Tahoma"/>
                <a:cs typeface="Tahoma"/>
              </a:rPr>
              <a:t>derivaciones</a:t>
            </a:r>
            <a:r>
              <a:rPr sz="1500" b="1" spc="200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bajo</a:t>
            </a:r>
            <a:r>
              <a:rPr sz="1500" b="1" spc="215" dirty="0">
                <a:latin typeface="Tahoma"/>
                <a:cs typeface="Tahoma"/>
              </a:rPr>
              <a:t> </a:t>
            </a:r>
            <a:r>
              <a:rPr sz="1500" b="1" spc="65" dirty="0">
                <a:latin typeface="Tahoma"/>
                <a:cs typeface="Tahoma"/>
              </a:rPr>
              <a:t>carga.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33497" y="5351779"/>
            <a:ext cx="240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40" dirty="0">
                <a:latin typeface="Tahoma"/>
                <a:cs typeface="Tahoma"/>
              </a:rPr>
              <a:t>BT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29585" y="805129"/>
            <a:ext cx="6386195" cy="635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395"/>
              </a:lnSpc>
              <a:spcBef>
                <a:spcPts val="105"/>
              </a:spcBef>
            </a:pPr>
            <a:r>
              <a:rPr sz="2300" dirty="0">
                <a:solidFill>
                  <a:srgbClr val="001F5F"/>
                </a:solidFill>
              </a:rPr>
              <a:t>COMPONENTES</a:t>
            </a:r>
            <a:r>
              <a:rPr sz="2300" spc="75" dirty="0">
                <a:solidFill>
                  <a:srgbClr val="001F5F"/>
                </a:solidFill>
              </a:rPr>
              <a:t> </a:t>
            </a:r>
            <a:r>
              <a:rPr sz="2300" dirty="0">
                <a:solidFill>
                  <a:srgbClr val="001F5F"/>
                </a:solidFill>
              </a:rPr>
              <a:t>DE</a:t>
            </a:r>
            <a:r>
              <a:rPr sz="2300" spc="55" dirty="0">
                <a:solidFill>
                  <a:srgbClr val="001F5F"/>
                </a:solidFill>
              </a:rPr>
              <a:t> </a:t>
            </a:r>
            <a:r>
              <a:rPr sz="2300" dirty="0">
                <a:solidFill>
                  <a:srgbClr val="001F5F"/>
                </a:solidFill>
              </a:rPr>
              <a:t>LOS</a:t>
            </a:r>
            <a:r>
              <a:rPr sz="2300" spc="80" dirty="0">
                <a:solidFill>
                  <a:srgbClr val="001F5F"/>
                </a:solidFill>
              </a:rPr>
              <a:t> </a:t>
            </a:r>
            <a:r>
              <a:rPr sz="2300" dirty="0">
                <a:solidFill>
                  <a:srgbClr val="001F5F"/>
                </a:solidFill>
              </a:rPr>
              <a:t>SISTEMAS</a:t>
            </a:r>
            <a:r>
              <a:rPr sz="2300" spc="60" dirty="0">
                <a:solidFill>
                  <a:srgbClr val="001F5F"/>
                </a:solidFill>
              </a:rPr>
              <a:t> </a:t>
            </a:r>
            <a:r>
              <a:rPr sz="2300" dirty="0">
                <a:solidFill>
                  <a:srgbClr val="001F5F"/>
                </a:solidFill>
              </a:rPr>
              <a:t>DE</a:t>
            </a:r>
            <a:r>
              <a:rPr sz="2300" spc="100" dirty="0">
                <a:solidFill>
                  <a:srgbClr val="001F5F"/>
                </a:solidFill>
              </a:rPr>
              <a:t> </a:t>
            </a:r>
            <a:r>
              <a:rPr sz="2300" spc="-10" dirty="0">
                <a:solidFill>
                  <a:srgbClr val="001F5F"/>
                </a:solidFill>
              </a:rPr>
              <a:t>AISLAMIENTO</a:t>
            </a:r>
            <a:endParaRPr sz="2300"/>
          </a:p>
          <a:p>
            <a:pPr marL="12065" algn="ctr">
              <a:lnSpc>
                <a:spcPts val="2395"/>
              </a:lnSpc>
            </a:pPr>
            <a:r>
              <a:rPr sz="2300" dirty="0">
                <a:solidFill>
                  <a:srgbClr val="001F5F"/>
                </a:solidFill>
              </a:rPr>
              <a:t>DEL</a:t>
            </a:r>
            <a:r>
              <a:rPr sz="2300" spc="35" dirty="0">
                <a:solidFill>
                  <a:srgbClr val="001F5F"/>
                </a:solidFill>
              </a:rPr>
              <a:t> </a:t>
            </a:r>
            <a:r>
              <a:rPr sz="2300" spc="-10" dirty="0">
                <a:solidFill>
                  <a:srgbClr val="001F5F"/>
                </a:solidFill>
              </a:rPr>
              <a:t>TRANSFORMADOR</a:t>
            </a:r>
            <a:endParaRPr sz="2300"/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93393" y="963548"/>
            <a:ext cx="18916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0" dirty="0">
                <a:solidFill>
                  <a:srgbClr val="001F5F"/>
                </a:solidFill>
              </a:rPr>
              <a:t>CONEXIONES: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5788" y="1594103"/>
            <a:ext cx="7048500" cy="412394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474266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57061" y="687452"/>
            <a:ext cx="2343150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60" dirty="0">
                <a:latin typeface="Tahoma"/>
                <a:cs typeface="Tahoma"/>
              </a:rPr>
              <a:t>T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S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F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85" dirty="0">
                <a:latin typeface="Tahoma"/>
                <a:cs typeface="Tahoma"/>
              </a:rPr>
              <a:t>M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R</a:t>
            </a:r>
            <a:r>
              <a:rPr sz="1450" b="1" i="1" spc="37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E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dirty="0">
                <a:latin typeface="Tahoma"/>
                <a:cs typeface="Tahoma"/>
              </a:rPr>
              <a:t>3</a:t>
            </a:r>
            <a:r>
              <a:rPr sz="1450" b="1" i="1" spc="39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88415"/>
            <a:ext cx="2339975" cy="5759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80"/>
              </a:spcBef>
            </a:pPr>
            <a:r>
              <a:rPr sz="1850" b="1" i="1" spc="-20" dirty="0">
                <a:latin typeface="Tahoma"/>
                <a:cs typeface="Tahoma"/>
              </a:rPr>
              <a:t>Circuitos</a:t>
            </a:r>
            <a:r>
              <a:rPr sz="1850" b="1" i="1" spc="-80" dirty="0">
                <a:latin typeface="Tahoma"/>
                <a:cs typeface="Tahoma"/>
              </a:rPr>
              <a:t> </a:t>
            </a:r>
            <a:r>
              <a:rPr sz="1850" b="1" i="1" dirty="0">
                <a:latin typeface="Tahoma"/>
                <a:cs typeface="Tahoma"/>
              </a:rPr>
              <a:t>de</a:t>
            </a:r>
            <a:r>
              <a:rPr sz="1850" b="1" i="1" spc="-75" dirty="0">
                <a:latin typeface="Tahoma"/>
                <a:cs typeface="Tahoma"/>
              </a:rPr>
              <a:t> </a:t>
            </a:r>
            <a:r>
              <a:rPr sz="1850" b="1" i="1" spc="-30" dirty="0">
                <a:latin typeface="Tahoma"/>
                <a:cs typeface="Tahoma"/>
              </a:rPr>
              <a:t>Ensayo. </a:t>
            </a:r>
            <a:r>
              <a:rPr sz="1850" b="1" i="1" spc="-1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9936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Cual</a:t>
            </a:r>
            <a:r>
              <a:rPr sz="1750" b="1" spc="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</a:t>
            </a:r>
            <a:r>
              <a:rPr sz="1750" b="1" spc="10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este</a:t>
            </a:r>
            <a:r>
              <a:rPr sz="1750" b="1" spc="8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34068" y="1949576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25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5029" y="2034667"/>
            <a:ext cx="2066289" cy="1220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5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GAR</a:t>
            </a:r>
            <a:r>
              <a:rPr sz="3150" b="1" spc="-6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6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25" dirty="0">
                <a:solidFill>
                  <a:srgbClr val="0031CC"/>
                </a:solidFill>
                <a:latin typeface="Tahoma"/>
                <a:cs typeface="Tahoma"/>
              </a:rPr>
              <a:t>RB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GST</a:t>
            </a:r>
            <a:r>
              <a:rPr sz="3150" b="1" spc="-8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20" dirty="0">
                <a:solidFill>
                  <a:srgbClr val="0031CC"/>
                </a:solidFill>
                <a:latin typeface="Tahoma"/>
                <a:cs typeface="Tahoma"/>
              </a:rPr>
              <a:t>gA+B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53810" y="2418714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1200" b="1" cap="small" spc="-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38286" y="3427222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7207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spc="-50" dirty="0">
                <a:solidFill>
                  <a:srgbClr val="FF3100"/>
                </a:solidFill>
                <a:latin typeface="Arial"/>
                <a:cs typeface="Arial"/>
              </a:rPr>
              <a:t>•</a:t>
            </a:r>
            <a:r>
              <a:rPr sz="1550" b="1" spc="-50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79309" y="3653154"/>
            <a:ext cx="26289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4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45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1441" y="4477892"/>
            <a:ext cx="3808729" cy="942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b="1" dirty="0">
                <a:latin typeface="Tahoma"/>
                <a:cs typeface="Tahoma"/>
              </a:rPr>
              <a:t>Qué</a:t>
            </a:r>
            <a:r>
              <a:rPr sz="1750" b="1" spc="1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estamos</a:t>
            </a:r>
            <a:r>
              <a:rPr sz="1750" b="1" spc="17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2481" y="5753811"/>
            <a:ext cx="48768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b="1" spc="-95" dirty="0">
                <a:solidFill>
                  <a:srgbClr val="0031CC"/>
                </a:solidFill>
                <a:latin typeface="Tahoma"/>
                <a:cs typeface="Tahoma"/>
              </a:rPr>
              <a:t>CH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11936" y="3543300"/>
            <a:ext cx="2060575" cy="368935"/>
          </a:xfrm>
          <a:custGeom>
            <a:avLst/>
            <a:gdLst/>
            <a:ahLst/>
            <a:cxnLst/>
            <a:rect l="l" t="t" r="r" b="b"/>
            <a:pathLst>
              <a:path w="2060575" h="368935">
                <a:moveTo>
                  <a:pt x="2060448" y="0"/>
                </a:moveTo>
                <a:lnTo>
                  <a:pt x="0" y="0"/>
                </a:lnTo>
                <a:lnTo>
                  <a:pt x="0" y="368807"/>
                </a:lnTo>
                <a:lnTo>
                  <a:pt x="2060448" y="368807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90675" y="3561969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1975485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60" dirty="0">
                <a:latin typeface="Tahoma"/>
                <a:cs typeface="Tahoma"/>
              </a:rPr>
              <a:t>T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S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F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85" dirty="0">
                <a:latin typeface="Tahoma"/>
                <a:cs typeface="Tahoma"/>
              </a:rPr>
              <a:t>M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E</a:t>
            </a:r>
            <a:r>
              <a:rPr sz="1450" b="1" i="1" spc="365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3</a:t>
            </a:r>
            <a:r>
              <a:rPr sz="1450" b="1" i="1" spc="38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88415"/>
            <a:ext cx="2339975" cy="5759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80"/>
              </a:spcBef>
            </a:pPr>
            <a:r>
              <a:rPr sz="1850" b="1" i="1" spc="-20" dirty="0">
                <a:latin typeface="Tahoma"/>
                <a:cs typeface="Tahoma"/>
              </a:rPr>
              <a:t>Circuitos</a:t>
            </a:r>
            <a:r>
              <a:rPr sz="1850" b="1" i="1" spc="-80" dirty="0">
                <a:latin typeface="Tahoma"/>
                <a:cs typeface="Tahoma"/>
              </a:rPr>
              <a:t> </a:t>
            </a:r>
            <a:r>
              <a:rPr sz="1850" b="1" i="1" dirty="0">
                <a:latin typeface="Tahoma"/>
                <a:cs typeface="Tahoma"/>
              </a:rPr>
              <a:t>de</a:t>
            </a:r>
            <a:r>
              <a:rPr sz="1850" b="1" i="1" spc="-75" dirty="0">
                <a:latin typeface="Tahoma"/>
                <a:cs typeface="Tahoma"/>
              </a:rPr>
              <a:t> </a:t>
            </a:r>
            <a:r>
              <a:rPr sz="1850" b="1" i="1" spc="-30" dirty="0">
                <a:latin typeface="Tahoma"/>
                <a:cs typeface="Tahoma"/>
              </a:rPr>
              <a:t>Ensayo. </a:t>
            </a:r>
            <a:r>
              <a:rPr sz="1850" b="1" i="1" spc="-1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9936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Cual</a:t>
            </a:r>
            <a:r>
              <a:rPr sz="1750" b="1" spc="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</a:t>
            </a:r>
            <a:r>
              <a:rPr sz="1750" b="1" spc="10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este</a:t>
            </a:r>
            <a:r>
              <a:rPr sz="1750" b="1" spc="8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4909" y="2066036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25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9790" y="2367288"/>
            <a:ext cx="1668145" cy="1220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0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GAR</a:t>
            </a:r>
            <a:r>
              <a:rPr sz="3150" b="1" spc="-5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6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0" dirty="0">
                <a:solidFill>
                  <a:srgbClr val="0031CC"/>
                </a:solidFill>
                <a:latin typeface="Tahoma"/>
                <a:cs typeface="Tahoma"/>
              </a:rPr>
              <a:t>R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GST</a:t>
            </a:r>
            <a:r>
              <a:rPr sz="3150" b="1" spc="-25" dirty="0">
                <a:solidFill>
                  <a:srgbClr val="0031CC"/>
                </a:solidFill>
                <a:latin typeface="Tahoma"/>
                <a:cs typeface="Tahoma"/>
              </a:rPr>
              <a:t> gA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6040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1200" b="1" cap="small" spc="-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5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26289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4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45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1441" y="4477892"/>
            <a:ext cx="3867150" cy="942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5244" marR="5080" indent="-55880" algn="r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55880" algn="l"/>
              </a:tabLst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b="1" dirty="0">
                <a:latin typeface="Tahoma"/>
                <a:cs typeface="Tahoma"/>
              </a:rPr>
              <a:t>Qué</a:t>
            </a:r>
            <a:r>
              <a:rPr sz="1750" b="1" spc="1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estamos</a:t>
            </a:r>
            <a:r>
              <a:rPr sz="1750" b="1" spc="17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26377" y="5778500"/>
            <a:ext cx="1473200" cy="450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50" b="1" cap="small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750" b="1" cap="small" spc="-295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r>
              <a:rPr sz="2750" b="1" cap="small" spc="-220" dirty="0">
                <a:solidFill>
                  <a:srgbClr val="0031CC"/>
                </a:solidFill>
                <a:latin typeface="Tahoma"/>
                <a:cs typeface="Tahoma"/>
              </a:rPr>
              <a:t>t</a:t>
            </a:r>
            <a:r>
              <a:rPr sz="2750" b="1" cap="small" spc="10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2750" b="1" cap="small" spc="25" dirty="0">
                <a:solidFill>
                  <a:srgbClr val="FF3100"/>
                </a:solidFill>
                <a:latin typeface="Tahoma"/>
                <a:cs typeface="Tahoma"/>
              </a:rPr>
              <a:t>+</a:t>
            </a:r>
            <a:r>
              <a:rPr sz="2750" b="1" cap="small" spc="-5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750" b="1" cap="small" spc="-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750" b="1" cap="small" spc="-270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86611" y="3570732"/>
            <a:ext cx="2062480" cy="368935"/>
          </a:xfrm>
          <a:custGeom>
            <a:avLst/>
            <a:gdLst/>
            <a:ahLst/>
            <a:cxnLst/>
            <a:rect l="l" t="t" r="r" b="b"/>
            <a:pathLst>
              <a:path w="2062480" h="368935">
                <a:moveTo>
                  <a:pt x="2061972" y="0"/>
                </a:moveTo>
                <a:lnTo>
                  <a:pt x="0" y="0"/>
                </a:lnTo>
                <a:lnTo>
                  <a:pt x="0" y="368808"/>
                </a:lnTo>
                <a:lnTo>
                  <a:pt x="2061972" y="368808"/>
                </a:lnTo>
                <a:lnTo>
                  <a:pt x="20619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65961" y="3589146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1975485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60" dirty="0">
                <a:latin typeface="Tahoma"/>
                <a:cs typeface="Tahoma"/>
              </a:rPr>
              <a:t>T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S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F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85" dirty="0">
                <a:latin typeface="Tahoma"/>
                <a:cs typeface="Tahoma"/>
              </a:rPr>
              <a:t>M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E</a:t>
            </a:r>
            <a:r>
              <a:rPr sz="1450" b="1" i="1" spc="365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3</a:t>
            </a:r>
            <a:r>
              <a:rPr sz="1450" b="1" i="1" spc="38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93555"/>
            <a:ext cx="2350770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0" dirty="0">
                <a:latin typeface="Tahoma"/>
                <a:cs typeface="Tahoma"/>
              </a:rPr>
              <a:t>Circuitos</a:t>
            </a:r>
            <a:r>
              <a:rPr sz="1850" b="1" i="1" spc="-90" dirty="0">
                <a:latin typeface="Tahoma"/>
                <a:cs typeface="Tahoma"/>
              </a:rPr>
              <a:t> </a:t>
            </a:r>
            <a:r>
              <a:rPr sz="1850" b="1" i="1" dirty="0">
                <a:latin typeface="Tahoma"/>
                <a:cs typeface="Tahoma"/>
              </a:rPr>
              <a:t>de</a:t>
            </a:r>
            <a:r>
              <a:rPr sz="1850" b="1" i="1" spc="-90" dirty="0">
                <a:latin typeface="Tahoma"/>
                <a:cs typeface="Tahoma"/>
              </a:rPr>
              <a:t> </a:t>
            </a:r>
            <a:r>
              <a:rPr sz="1850" b="1" i="1" spc="-10" dirty="0">
                <a:latin typeface="Tahoma"/>
                <a:cs typeface="Tahoma"/>
              </a:rPr>
              <a:t>Ensayo: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1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76207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25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9658" y="1583439"/>
            <a:ext cx="2499360" cy="160845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750" b="1" dirty="0">
                <a:latin typeface="Tahoma"/>
                <a:cs typeface="Tahoma"/>
              </a:rPr>
              <a:t>Cual</a:t>
            </a:r>
            <a:r>
              <a:rPr sz="1750" b="1" spc="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</a:t>
            </a:r>
            <a:r>
              <a:rPr sz="1750" b="1" spc="10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este</a:t>
            </a:r>
            <a:r>
              <a:rPr sz="1750" b="1" spc="8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  <a:p>
            <a:pPr marL="67945" marR="802640">
              <a:lnSpc>
                <a:spcPct val="124500"/>
              </a:lnSpc>
              <a:spcBef>
                <a:spcPts val="280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GAR</a:t>
            </a:r>
            <a:r>
              <a:rPr sz="3150" b="1" spc="-5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3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0" dirty="0">
                <a:solidFill>
                  <a:srgbClr val="0031CC"/>
                </a:solidFill>
                <a:latin typeface="Tahoma"/>
                <a:cs typeface="Tahoma"/>
              </a:rPr>
              <a:t>B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GST</a:t>
            </a:r>
            <a:r>
              <a:rPr sz="3150" b="1" spc="-114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25" dirty="0">
                <a:solidFill>
                  <a:srgbClr val="0031CC"/>
                </a:solidFill>
                <a:latin typeface="Tahoma"/>
                <a:cs typeface="Tahoma"/>
              </a:rPr>
              <a:t>gB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1200" b="1" cap="small" spc="-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04592" y="3666647"/>
            <a:ext cx="7207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spc="-50" dirty="0">
                <a:solidFill>
                  <a:srgbClr val="FF3100"/>
                </a:solidFill>
                <a:latin typeface="Arial"/>
                <a:cs typeface="Arial"/>
              </a:rPr>
              <a:t>•</a:t>
            </a:r>
            <a:r>
              <a:rPr sz="1550" b="1" spc="-50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66229" y="3653154"/>
            <a:ext cx="2876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65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1200" b="1" cap="small" spc="-16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41441" y="4477892"/>
            <a:ext cx="3808729" cy="942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b="1" dirty="0">
                <a:latin typeface="Tahoma"/>
                <a:cs typeface="Tahoma"/>
              </a:rPr>
              <a:t>Qué</a:t>
            </a:r>
            <a:r>
              <a:rPr sz="1750" b="1" spc="1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estamos</a:t>
            </a:r>
            <a:r>
              <a:rPr sz="1750" b="1" spc="17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1583" y="5769355"/>
            <a:ext cx="141795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cap="small" spc="10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600" b="1" cap="small" spc="-215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r>
              <a:rPr sz="2600" b="1" cap="small" spc="-175" dirty="0">
                <a:solidFill>
                  <a:srgbClr val="0031CC"/>
                </a:solidFill>
                <a:latin typeface="Tahoma"/>
                <a:cs typeface="Tahoma"/>
              </a:rPr>
              <a:t>l</a:t>
            </a:r>
            <a:r>
              <a:rPr sz="2600" b="1" cap="small" spc="14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2600" b="1" cap="small" dirty="0">
                <a:solidFill>
                  <a:srgbClr val="FF3100"/>
                </a:solidFill>
                <a:latin typeface="Tahoma"/>
                <a:cs typeface="Tahoma"/>
              </a:rPr>
              <a:t>+</a:t>
            </a:r>
            <a:r>
              <a:rPr sz="2600" b="1" cap="small" spc="1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cap="small" spc="10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600" b="1" cap="small" spc="-229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86611" y="3537203"/>
            <a:ext cx="2062480" cy="370840"/>
          </a:xfrm>
          <a:custGeom>
            <a:avLst/>
            <a:gdLst/>
            <a:ahLst/>
            <a:cxnLst/>
            <a:rect l="l" t="t" r="r" b="b"/>
            <a:pathLst>
              <a:path w="2062480" h="370839">
                <a:moveTo>
                  <a:pt x="2061972" y="0"/>
                </a:moveTo>
                <a:lnTo>
                  <a:pt x="0" y="0"/>
                </a:lnTo>
                <a:lnTo>
                  <a:pt x="0" y="370332"/>
                </a:lnTo>
                <a:lnTo>
                  <a:pt x="2061972" y="370332"/>
                </a:lnTo>
                <a:lnTo>
                  <a:pt x="20619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65961" y="3556254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1975485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60" dirty="0">
                <a:latin typeface="Tahoma"/>
                <a:cs typeface="Tahoma"/>
              </a:rPr>
              <a:t>T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S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F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85" dirty="0">
                <a:latin typeface="Tahoma"/>
                <a:cs typeface="Tahoma"/>
              </a:rPr>
              <a:t>M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E</a:t>
            </a:r>
            <a:r>
              <a:rPr sz="1450" b="1" i="1" spc="365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3</a:t>
            </a:r>
            <a:r>
              <a:rPr sz="1450" b="1" i="1" spc="38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V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2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93555"/>
            <a:ext cx="2350770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0" dirty="0">
                <a:latin typeface="Tahoma"/>
                <a:cs typeface="Tahoma"/>
              </a:rPr>
              <a:t>Circuitos</a:t>
            </a:r>
            <a:r>
              <a:rPr sz="1850" b="1" i="1" spc="-90" dirty="0">
                <a:latin typeface="Tahoma"/>
                <a:cs typeface="Tahoma"/>
              </a:rPr>
              <a:t> </a:t>
            </a:r>
            <a:r>
              <a:rPr sz="1850" b="1" i="1" dirty="0">
                <a:latin typeface="Tahoma"/>
                <a:cs typeface="Tahoma"/>
              </a:rPr>
              <a:t>de</a:t>
            </a:r>
            <a:r>
              <a:rPr sz="1850" b="1" i="1" spc="-90" dirty="0">
                <a:latin typeface="Tahoma"/>
                <a:cs typeface="Tahoma"/>
              </a:rPr>
              <a:t> </a:t>
            </a:r>
            <a:r>
              <a:rPr sz="1850" b="1" i="1" spc="-10" dirty="0">
                <a:latin typeface="Tahoma"/>
                <a:cs typeface="Tahoma"/>
              </a:rPr>
              <a:t>Ensayo: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1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7523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Cual</a:t>
            </a:r>
            <a:r>
              <a:rPr sz="1750" b="1" spc="11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</a:t>
            </a:r>
            <a:r>
              <a:rPr sz="1750" b="1" spc="9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este</a:t>
            </a:r>
            <a:r>
              <a:rPr sz="1750" b="1" spc="114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40065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25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83407" y="2220350"/>
            <a:ext cx="1805939" cy="1220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0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9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-</a:t>
            </a:r>
            <a:r>
              <a:rPr sz="3150" b="1" spc="-9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35" dirty="0">
                <a:solidFill>
                  <a:srgbClr val="0031CC"/>
                </a:solidFill>
                <a:latin typeface="Tahoma"/>
                <a:cs typeface="Tahoma"/>
              </a:rPr>
              <a:t>RB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6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25" dirty="0">
                <a:solidFill>
                  <a:srgbClr val="0031CC"/>
                </a:solidFill>
                <a:latin typeface="Tahoma"/>
                <a:cs typeface="Tahoma"/>
              </a:rPr>
              <a:t>A+B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1200" b="1" cap="small" spc="-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7207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spc="-50" dirty="0">
                <a:solidFill>
                  <a:srgbClr val="FF3100"/>
                </a:solidFill>
                <a:latin typeface="Arial"/>
                <a:cs typeface="Arial"/>
              </a:rPr>
              <a:t>•</a:t>
            </a:r>
            <a:r>
              <a:rPr sz="1550" b="1" spc="-50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26289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4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45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0073" y="4477892"/>
            <a:ext cx="5302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41441" y="5062671"/>
            <a:ext cx="2802255" cy="88138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750" b="1" dirty="0">
                <a:latin typeface="Tahoma"/>
                <a:cs typeface="Tahoma"/>
              </a:rPr>
              <a:t>Qué</a:t>
            </a:r>
            <a:r>
              <a:rPr sz="1750" b="1" spc="1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estamos</a:t>
            </a:r>
            <a:r>
              <a:rPr sz="1750" b="1" spc="17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  <a:p>
            <a:pPr marL="902969">
              <a:lnSpc>
                <a:spcPct val="100000"/>
              </a:lnSpc>
              <a:spcBef>
                <a:spcPts val="819"/>
              </a:spcBef>
            </a:pPr>
            <a:r>
              <a:rPr sz="2750" b="1" cap="small" spc="-20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750" b="1" cap="small" spc="-305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r>
              <a:rPr sz="2750" b="1" cap="small" spc="-204" dirty="0">
                <a:solidFill>
                  <a:srgbClr val="0031CC"/>
                </a:solidFill>
                <a:latin typeface="Tahoma"/>
                <a:cs typeface="Tahoma"/>
              </a:rPr>
              <a:t>l</a:t>
            </a:r>
            <a:r>
              <a:rPr sz="2750" b="1" cap="small" spc="8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2750" b="1" cap="small" spc="25" dirty="0">
                <a:solidFill>
                  <a:srgbClr val="FF3100"/>
                </a:solidFill>
                <a:latin typeface="Tahoma"/>
                <a:cs typeface="Tahoma"/>
              </a:rPr>
              <a:t>+</a:t>
            </a:r>
            <a:r>
              <a:rPr sz="2750" b="1" cap="small" spc="-65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750" b="1" cap="small" spc="-1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750" b="1" cap="small" spc="-305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r>
              <a:rPr sz="2750" b="1" cap="small" spc="-215" dirty="0">
                <a:solidFill>
                  <a:srgbClr val="0031CC"/>
                </a:solidFill>
                <a:latin typeface="Tahoma"/>
                <a:cs typeface="Tahoma"/>
              </a:rPr>
              <a:t>t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88491" y="3604259"/>
            <a:ext cx="2060575" cy="368935"/>
          </a:xfrm>
          <a:custGeom>
            <a:avLst/>
            <a:gdLst/>
            <a:ahLst/>
            <a:cxnLst/>
            <a:rect l="l" t="t" r="r" b="b"/>
            <a:pathLst>
              <a:path w="2060575" h="368935">
                <a:moveTo>
                  <a:pt x="2060448" y="0"/>
                </a:moveTo>
                <a:lnTo>
                  <a:pt x="0" y="0"/>
                </a:lnTo>
                <a:lnTo>
                  <a:pt x="0" y="368807"/>
                </a:lnTo>
                <a:lnTo>
                  <a:pt x="2060448" y="368807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67232" y="3622624"/>
            <a:ext cx="17545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87452"/>
            <a:ext cx="2282190" cy="46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b="1" i="1" spc="-60" dirty="0">
                <a:latin typeface="Tahoma"/>
                <a:cs typeface="Tahoma"/>
              </a:rPr>
              <a:t>T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S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F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85" dirty="0">
                <a:latin typeface="Tahoma"/>
                <a:cs typeface="Tahoma"/>
              </a:rPr>
              <a:t>M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ts val="1720"/>
              </a:lnSpc>
            </a:pPr>
            <a:r>
              <a:rPr sz="1450" b="1" i="1" dirty="0">
                <a:latin typeface="Tahoma"/>
                <a:cs typeface="Tahoma"/>
              </a:rPr>
              <a:t>DE</a:t>
            </a:r>
            <a:r>
              <a:rPr sz="1450" b="1" i="1" spc="295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3</a:t>
            </a:r>
            <a:r>
              <a:rPr sz="1450" b="1" i="1" spc="295" dirty="0">
                <a:latin typeface="Tahoma"/>
                <a:cs typeface="Tahoma"/>
              </a:rPr>
              <a:t> </a:t>
            </a:r>
            <a:r>
              <a:rPr sz="1450" b="1" i="1" spc="75" dirty="0">
                <a:latin typeface="Tahoma"/>
                <a:cs typeface="Tahoma"/>
              </a:rPr>
              <a:t>ENROLAMENTOS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693555"/>
            <a:ext cx="308165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0" dirty="0">
                <a:latin typeface="Tahoma"/>
                <a:cs typeface="Tahoma"/>
              </a:rPr>
              <a:t>Circuitos</a:t>
            </a:r>
            <a:r>
              <a:rPr sz="1850" b="1" i="1" spc="-100" dirty="0">
                <a:latin typeface="Tahoma"/>
                <a:cs typeface="Tahoma"/>
              </a:rPr>
              <a:t> </a:t>
            </a:r>
            <a:r>
              <a:rPr sz="1850" b="1" i="1" dirty="0">
                <a:latin typeface="Tahoma"/>
                <a:cs typeface="Tahoma"/>
              </a:rPr>
              <a:t>de</a:t>
            </a:r>
            <a:r>
              <a:rPr sz="1850" b="1" i="1" spc="-95" dirty="0">
                <a:latin typeface="Tahoma"/>
                <a:cs typeface="Tahoma"/>
              </a:rPr>
              <a:t> </a:t>
            </a:r>
            <a:r>
              <a:rPr sz="1850" b="1" i="1" spc="-20" dirty="0">
                <a:latin typeface="Tahoma"/>
                <a:cs typeface="Tahoma"/>
              </a:rPr>
              <a:t>Ensayo</a:t>
            </a:r>
            <a:r>
              <a:rPr sz="1850" b="1" i="1" spc="-90" dirty="0">
                <a:latin typeface="Tahoma"/>
                <a:cs typeface="Tahoma"/>
              </a:rPr>
              <a:t> </a:t>
            </a:r>
            <a:r>
              <a:rPr sz="1850" b="1" i="1" spc="-10" dirty="0">
                <a:latin typeface="Tahoma"/>
                <a:cs typeface="Tahoma"/>
              </a:rPr>
              <a:t>Doble: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1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7523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Cual</a:t>
            </a:r>
            <a:r>
              <a:rPr sz="1750" b="1" spc="11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</a:t>
            </a:r>
            <a:r>
              <a:rPr sz="1750" b="1" spc="9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este</a:t>
            </a:r>
            <a:r>
              <a:rPr sz="1750" b="1" spc="114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95333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25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5029" y="2210511"/>
            <a:ext cx="1564005" cy="5105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10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9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0" dirty="0">
                <a:solidFill>
                  <a:srgbClr val="0031CC"/>
                </a:solidFill>
                <a:latin typeface="Tahoma"/>
                <a:cs typeface="Tahoma"/>
              </a:rPr>
              <a:t>B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1200" b="1" cap="small" spc="-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5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31178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35" dirty="0">
                <a:solidFill>
                  <a:srgbClr val="0000FF"/>
                </a:solidFill>
                <a:latin typeface="Tahoma"/>
                <a:cs typeface="Tahoma"/>
              </a:rPr>
              <a:t>LT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0073" y="4477892"/>
            <a:ext cx="5302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41441" y="5057582"/>
            <a:ext cx="2802255" cy="88519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750" b="1" dirty="0">
                <a:latin typeface="Tahoma"/>
                <a:cs typeface="Tahoma"/>
              </a:rPr>
              <a:t>Qué</a:t>
            </a:r>
            <a:r>
              <a:rPr sz="1750" b="1" spc="1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estamos</a:t>
            </a:r>
            <a:r>
              <a:rPr sz="1750" b="1" spc="17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  <a:p>
            <a:pPr marL="712470" algn="ctr">
              <a:lnSpc>
                <a:spcPct val="100000"/>
              </a:lnSpc>
              <a:spcBef>
                <a:spcPts val="865"/>
              </a:spcBef>
            </a:pPr>
            <a:r>
              <a:rPr sz="2700" b="1" cap="small" spc="-5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700" b="1" cap="small" spc="-305" dirty="0">
                <a:solidFill>
                  <a:srgbClr val="0031CC"/>
                </a:solidFill>
                <a:latin typeface="Tahoma"/>
                <a:cs typeface="Tahoma"/>
              </a:rPr>
              <a:t>h</a:t>
            </a:r>
            <a:r>
              <a:rPr sz="2700" b="1" cap="small" spc="-185" dirty="0">
                <a:solidFill>
                  <a:srgbClr val="0031CC"/>
                </a:solidFill>
                <a:latin typeface="Tahoma"/>
                <a:cs typeface="Tahoma"/>
              </a:rPr>
              <a:t>t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88491" y="3558540"/>
            <a:ext cx="2060575" cy="370840"/>
          </a:xfrm>
          <a:custGeom>
            <a:avLst/>
            <a:gdLst/>
            <a:ahLst/>
            <a:cxnLst/>
            <a:rect l="l" t="t" r="r" b="b"/>
            <a:pathLst>
              <a:path w="2060575" h="370839">
                <a:moveTo>
                  <a:pt x="2060448" y="0"/>
                </a:moveTo>
                <a:lnTo>
                  <a:pt x="0" y="0"/>
                </a:lnTo>
                <a:lnTo>
                  <a:pt x="0" y="370332"/>
                </a:lnTo>
                <a:lnTo>
                  <a:pt x="2060448" y="370332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67232" y="3577590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513890"/>
            <a:ext cx="8071104" cy="48061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25006" y="693295"/>
            <a:ext cx="1975485" cy="4616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700"/>
              </a:lnSpc>
              <a:spcBef>
                <a:spcPts val="180"/>
              </a:spcBef>
            </a:pPr>
            <a:r>
              <a:rPr sz="1450" b="1" i="1" spc="-60" dirty="0">
                <a:latin typeface="Tahoma"/>
                <a:cs typeface="Tahoma"/>
              </a:rPr>
              <a:t>T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S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F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0" dirty="0">
                <a:latin typeface="Tahoma"/>
                <a:cs typeface="Tahoma"/>
              </a:rPr>
              <a:t>R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85" dirty="0">
                <a:latin typeface="Tahoma"/>
                <a:cs typeface="Tahoma"/>
              </a:rPr>
              <a:t>M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04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0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R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E</a:t>
            </a:r>
            <a:r>
              <a:rPr sz="1450" b="1" i="1" spc="370" dirty="0">
                <a:latin typeface="Tahoma"/>
                <a:cs typeface="Tahoma"/>
              </a:rPr>
              <a:t> </a:t>
            </a:r>
            <a:r>
              <a:rPr sz="1450" b="1" i="1" dirty="0">
                <a:latin typeface="Tahoma"/>
                <a:cs typeface="Tahoma"/>
              </a:rPr>
              <a:t>3</a:t>
            </a:r>
            <a:r>
              <a:rPr sz="1450" b="1" i="1" spc="38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0" dirty="0">
                <a:latin typeface="Tahoma"/>
                <a:cs typeface="Tahoma"/>
              </a:rPr>
              <a:t>E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V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N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65" dirty="0">
                <a:latin typeface="Tahoma"/>
                <a:cs typeface="Tahoma"/>
              </a:rPr>
              <a:t>A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D</a:t>
            </a:r>
            <a:r>
              <a:rPr sz="1450" b="1" i="1" spc="-215" dirty="0">
                <a:latin typeface="Tahoma"/>
                <a:cs typeface="Tahoma"/>
              </a:rPr>
              <a:t> </a:t>
            </a:r>
            <a:r>
              <a:rPr sz="1450" b="1" i="1" spc="-75" dirty="0">
                <a:latin typeface="Tahoma"/>
                <a:cs typeface="Tahoma"/>
              </a:rPr>
              <a:t>O</a:t>
            </a:r>
            <a:r>
              <a:rPr sz="1450" b="1" i="1" spc="-210" dirty="0">
                <a:latin typeface="Tahoma"/>
                <a:cs typeface="Tahoma"/>
              </a:rPr>
              <a:t> </a:t>
            </a:r>
            <a:r>
              <a:rPr sz="1450" b="1" i="1" spc="-50" dirty="0">
                <a:latin typeface="Tahoma"/>
                <a:cs typeface="Tahoma"/>
              </a:rPr>
              <a:t>S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2360" y="705688"/>
            <a:ext cx="3081655" cy="5619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50" b="1" dirty="0">
                <a:latin typeface="Tahoma"/>
                <a:cs typeface="Tahoma"/>
              </a:rPr>
              <a:t>Circuitos</a:t>
            </a:r>
            <a:r>
              <a:rPr sz="1750" b="1" spc="10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de</a:t>
            </a:r>
            <a:r>
              <a:rPr sz="1750" b="1" spc="12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Ensayo</a:t>
            </a:r>
            <a:r>
              <a:rPr sz="1750" b="1" spc="12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Doble:</a:t>
            </a:r>
            <a:endParaRPr sz="1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50" b="1" spc="-10" dirty="0">
                <a:latin typeface="Tahoma"/>
                <a:cs typeface="Tahoma"/>
              </a:rPr>
              <a:t>Ejemplos: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658" y="1665858"/>
            <a:ext cx="2499360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Cual</a:t>
            </a:r>
            <a:r>
              <a:rPr sz="1750" b="1" spc="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</a:t>
            </a:r>
            <a:r>
              <a:rPr sz="1750" b="1" spc="10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este</a:t>
            </a:r>
            <a:r>
              <a:rPr sz="1750" b="1" spc="8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88297" y="2110867"/>
            <a:ext cx="25590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25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5029" y="2161793"/>
            <a:ext cx="1588770" cy="1220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4400"/>
              </a:lnSpc>
              <a:spcBef>
                <a:spcPts val="95"/>
              </a:spcBef>
            </a:pP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9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–</a:t>
            </a:r>
            <a:r>
              <a:rPr sz="3150" b="1" spc="-10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0" dirty="0">
                <a:solidFill>
                  <a:srgbClr val="0031CC"/>
                </a:solidFill>
                <a:latin typeface="Tahoma"/>
                <a:cs typeface="Tahoma"/>
              </a:rPr>
              <a:t>R </a:t>
            </a:r>
            <a:r>
              <a:rPr sz="315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50" b="1" spc="-12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50" b="1" spc="-50" dirty="0">
                <a:solidFill>
                  <a:srgbClr val="0031CC"/>
                </a:solidFill>
                <a:latin typeface="Tahoma"/>
                <a:cs typeface="Tahoma"/>
              </a:rPr>
              <a:t>A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4771" y="2560066"/>
            <a:ext cx="6051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4033" y="284200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5152" y="3025901"/>
            <a:ext cx="30734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4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1200" b="1" cap="small" spc="-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cap="small" spc="-7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8625" y="3452876"/>
            <a:ext cx="2292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cap="small" spc="155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cap="small" spc="-8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592" y="3666647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5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6229" y="3653154"/>
            <a:ext cx="31178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35" dirty="0">
                <a:solidFill>
                  <a:srgbClr val="0000FF"/>
                </a:solidFill>
                <a:latin typeface="Tahoma"/>
                <a:cs typeface="Tahoma"/>
              </a:rPr>
              <a:t>LT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6856" y="3802760"/>
            <a:ext cx="1301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2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8315" y="4090797"/>
            <a:ext cx="2711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7945" indent="-55880">
              <a:lnSpc>
                <a:spcPct val="100000"/>
              </a:lnSpc>
              <a:spcBef>
                <a:spcPts val="135"/>
              </a:spcBef>
              <a:buSzPct val="91666"/>
              <a:buFont typeface="Arial"/>
              <a:buChar char="•"/>
              <a:tabLst>
                <a:tab pos="68580" algn="l"/>
              </a:tabLst>
            </a:pP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1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20073" y="4477892"/>
            <a:ext cx="5302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latin typeface="Tahoma"/>
                <a:cs typeface="Tahoma"/>
              </a:rPr>
              <a:t>BT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Sec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554" y="5595620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41441" y="5125592"/>
            <a:ext cx="2802255" cy="7226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Qué</a:t>
            </a:r>
            <a:r>
              <a:rPr sz="1750" b="1" spc="1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estamos</a:t>
            </a:r>
            <a:r>
              <a:rPr sz="1750" b="1" spc="17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midiendo?</a:t>
            </a:r>
            <a:endParaRPr sz="1750">
              <a:latin typeface="Tahoma"/>
              <a:cs typeface="Tahoma"/>
            </a:endParaRPr>
          </a:p>
          <a:p>
            <a:pPr marL="134620" algn="ctr">
              <a:lnSpc>
                <a:spcPct val="100000"/>
              </a:lnSpc>
              <a:spcBef>
                <a:spcPts val="130"/>
              </a:spcBef>
            </a:pPr>
            <a:r>
              <a:rPr sz="2700" b="1" cap="small" spc="-175" dirty="0">
                <a:solidFill>
                  <a:srgbClr val="0031CC"/>
                </a:solidFill>
                <a:latin typeface="Tahoma"/>
                <a:cs typeface="Tahoma"/>
              </a:rPr>
              <a:t>C</a:t>
            </a:r>
            <a:r>
              <a:rPr sz="2700" b="1" cap="small" spc="-360" dirty="0">
                <a:solidFill>
                  <a:srgbClr val="0031CC"/>
                </a:solidFill>
                <a:latin typeface="Tahoma"/>
                <a:cs typeface="Tahoma"/>
              </a:rPr>
              <a:t>hl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88491" y="3528059"/>
            <a:ext cx="2060575" cy="370840"/>
          </a:xfrm>
          <a:custGeom>
            <a:avLst/>
            <a:gdLst/>
            <a:ahLst/>
            <a:cxnLst/>
            <a:rect l="l" t="t" r="r" b="b"/>
            <a:pathLst>
              <a:path w="2060575" h="370839">
                <a:moveTo>
                  <a:pt x="2060448" y="0"/>
                </a:moveTo>
                <a:lnTo>
                  <a:pt x="0" y="0"/>
                </a:lnTo>
                <a:lnTo>
                  <a:pt x="0" y="370331"/>
                </a:lnTo>
                <a:lnTo>
                  <a:pt x="2060448" y="370331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67232" y="3547364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5800" y="1741932"/>
            <a:ext cx="6018034" cy="365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1972" y="5817108"/>
            <a:ext cx="8071104" cy="4114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75154" y="700531"/>
            <a:ext cx="2351405" cy="2946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Circuitos</a:t>
            </a:r>
            <a:r>
              <a:rPr sz="1750" b="1" spc="12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de</a:t>
            </a:r>
            <a:r>
              <a:rPr sz="1750" b="1" spc="12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Ensayo: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2967" y="697738"/>
            <a:ext cx="29800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latin typeface="Tahoma"/>
                <a:cs typeface="Tahoma"/>
              </a:rPr>
              <a:t>LOS</a:t>
            </a:r>
            <a:r>
              <a:rPr sz="1550" b="1" spc="-50" dirty="0">
                <a:latin typeface="Tahoma"/>
                <a:cs typeface="Tahoma"/>
              </a:rPr>
              <a:t> </a:t>
            </a:r>
            <a:r>
              <a:rPr sz="1550" b="1" dirty="0">
                <a:latin typeface="Tahoma"/>
                <a:cs typeface="Tahoma"/>
              </a:rPr>
              <a:t>7</a:t>
            </a:r>
            <a:r>
              <a:rPr sz="1550" b="1" spc="-50" dirty="0">
                <a:latin typeface="Tahoma"/>
                <a:cs typeface="Tahoma"/>
              </a:rPr>
              <a:t> </a:t>
            </a:r>
            <a:r>
              <a:rPr sz="1550" b="1" spc="-20" dirty="0">
                <a:latin typeface="Tahoma"/>
                <a:cs typeface="Tahoma"/>
              </a:rPr>
              <a:t>CIRCUITOS</a:t>
            </a:r>
            <a:r>
              <a:rPr sz="1550" b="1" spc="-40" dirty="0">
                <a:latin typeface="Tahoma"/>
                <a:cs typeface="Tahoma"/>
              </a:rPr>
              <a:t> </a:t>
            </a:r>
            <a:r>
              <a:rPr sz="1550" b="1" dirty="0">
                <a:latin typeface="Tahoma"/>
                <a:cs typeface="Tahoma"/>
              </a:rPr>
              <a:t>DE</a:t>
            </a:r>
            <a:r>
              <a:rPr sz="1550" b="1" spc="-15" dirty="0">
                <a:latin typeface="Tahoma"/>
                <a:cs typeface="Tahoma"/>
              </a:rPr>
              <a:t> </a:t>
            </a:r>
            <a:r>
              <a:rPr sz="1550" b="1" spc="-10" dirty="0">
                <a:latin typeface="Tahoma"/>
                <a:cs typeface="Tahoma"/>
              </a:rPr>
              <a:t>PRUEBA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3935" y="1997455"/>
            <a:ext cx="1298575" cy="1572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b="1" spc="30" dirty="0">
                <a:latin typeface="Tahoma"/>
                <a:cs typeface="Tahoma"/>
              </a:rPr>
              <a:t>GST</a:t>
            </a:r>
            <a:endParaRPr sz="4900">
              <a:latin typeface="Tahoma"/>
              <a:cs typeface="Tahoma"/>
            </a:endParaRPr>
          </a:p>
          <a:p>
            <a:pPr marL="33655" marR="349885" algn="just">
              <a:lnSpc>
                <a:spcPct val="138700"/>
              </a:lnSpc>
              <a:spcBef>
                <a:spcPts val="310"/>
              </a:spcBef>
            </a:pPr>
            <a:r>
              <a:rPr sz="1200" b="1" spc="-10" dirty="0">
                <a:latin typeface="Tahoma"/>
                <a:cs typeface="Tahoma"/>
              </a:rPr>
              <a:t>GROUNDED SPECIMENT </a:t>
            </a:r>
            <a:r>
              <a:rPr sz="1200" b="1" spc="-20" dirty="0">
                <a:latin typeface="Tahoma"/>
                <a:cs typeface="Tahoma"/>
              </a:rPr>
              <a:t>TEST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3351" y="4406849"/>
            <a:ext cx="1352550" cy="1273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70" dirty="0">
                <a:latin typeface="Tahoma"/>
                <a:cs typeface="Tahoma"/>
              </a:rPr>
              <a:t>UST</a:t>
            </a:r>
            <a:endParaRPr sz="4500">
              <a:latin typeface="Tahoma"/>
              <a:cs typeface="Tahoma"/>
            </a:endParaRPr>
          </a:p>
          <a:p>
            <a:pPr marL="12700" marR="5080">
              <a:lnSpc>
                <a:spcPct val="139200"/>
              </a:lnSpc>
              <a:spcBef>
                <a:spcPts val="409"/>
              </a:spcBef>
            </a:pPr>
            <a:r>
              <a:rPr sz="1200" b="1" spc="-10" dirty="0">
                <a:latin typeface="Tahoma"/>
                <a:cs typeface="Tahoma"/>
              </a:rPr>
              <a:t>UNGROUNDED </a:t>
            </a:r>
            <a:r>
              <a:rPr sz="1200" b="1" dirty="0">
                <a:latin typeface="Tahoma"/>
                <a:cs typeface="Tahoma"/>
              </a:rPr>
              <a:t>SPECIMENT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TEST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45763" y="2423286"/>
            <a:ext cx="1488440" cy="157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ahoma"/>
                <a:cs typeface="Tahoma"/>
              </a:rPr>
              <a:t>GAR</a:t>
            </a:r>
            <a:r>
              <a:rPr sz="2400" b="1" spc="18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190" dirty="0"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FF3100"/>
                </a:solidFill>
                <a:latin typeface="Tahoma"/>
                <a:cs typeface="Tahoma"/>
              </a:rPr>
              <a:t>RB</a:t>
            </a:r>
            <a:endParaRPr sz="2400">
              <a:latin typeface="Tahoma"/>
              <a:cs typeface="Tahoma"/>
            </a:endParaRPr>
          </a:p>
          <a:p>
            <a:pPr marL="12700" marR="171450">
              <a:lnSpc>
                <a:spcPts val="4690"/>
              </a:lnSpc>
              <a:spcBef>
                <a:spcPts val="175"/>
              </a:spcBef>
            </a:pPr>
            <a:r>
              <a:rPr sz="2400" b="1" spc="90" dirty="0">
                <a:latin typeface="Tahoma"/>
                <a:cs typeface="Tahoma"/>
              </a:rPr>
              <a:t>GAR</a:t>
            </a:r>
            <a:r>
              <a:rPr sz="2400" b="1" spc="28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295" dirty="0"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3100"/>
                </a:solidFill>
                <a:latin typeface="Tahoma"/>
                <a:cs typeface="Tahoma"/>
              </a:rPr>
              <a:t>R </a:t>
            </a:r>
            <a:r>
              <a:rPr sz="2400" b="1" spc="90" dirty="0">
                <a:latin typeface="Tahoma"/>
                <a:cs typeface="Tahoma"/>
              </a:rPr>
              <a:t>GAR</a:t>
            </a:r>
            <a:r>
              <a:rPr sz="2400" b="1" spc="27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280" dirty="0"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FF3100"/>
                </a:solidFill>
                <a:latin typeface="Tahoma"/>
                <a:cs typeface="Tahoma"/>
              </a:rPr>
              <a:t>B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45763" y="4392548"/>
            <a:ext cx="1539240" cy="1543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10" dirty="0">
                <a:latin typeface="Tahoma"/>
                <a:cs typeface="Tahoma"/>
              </a:rPr>
              <a:t>UST</a:t>
            </a:r>
            <a:r>
              <a:rPr sz="2400" b="1" spc="31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-</a:t>
            </a:r>
            <a:r>
              <a:rPr sz="2400" b="1" spc="325" dirty="0"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FF3100"/>
                </a:solidFill>
                <a:latin typeface="Tahoma"/>
                <a:cs typeface="Tahoma"/>
              </a:rPr>
              <a:t>RB</a:t>
            </a:r>
            <a:endParaRPr sz="2400">
              <a:latin typeface="Tahoma"/>
              <a:cs typeface="Tahoma"/>
            </a:endParaRPr>
          </a:p>
          <a:p>
            <a:pPr marL="12700" marR="205740">
              <a:lnSpc>
                <a:spcPct val="151700"/>
              </a:lnSpc>
              <a:spcBef>
                <a:spcPts val="335"/>
              </a:spcBef>
              <a:tabLst>
                <a:tab pos="819785" algn="l"/>
                <a:tab pos="1097280" algn="l"/>
              </a:tabLst>
            </a:pPr>
            <a:r>
              <a:rPr sz="2400" b="1" spc="125" dirty="0">
                <a:latin typeface="Tahoma"/>
                <a:cs typeface="Tahoma"/>
              </a:rPr>
              <a:t>UST</a:t>
            </a:r>
            <a:r>
              <a:rPr sz="2400" b="1" dirty="0">
                <a:latin typeface="Tahoma"/>
                <a:cs typeface="Tahoma"/>
              </a:rPr>
              <a:t>	</a:t>
            </a:r>
            <a:r>
              <a:rPr sz="2400" b="1" spc="-670" dirty="0">
                <a:latin typeface="Tahoma"/>
                <a:cs typeface="Tahoma"/>
              </a:rPr>
              <a:t> </a:t>
            </a:r>
            <a:r>
              <a:rPr sz="2400" b="1" spc="-20" dirty="0">
                <a:latin typeface="Tahoma"/>
                <a:cs typeface="Tahoma"/>
              </a:rPr>
              <a:t>-</a:t>
            </a:r>
            <a:r>
              <a:rPr sz="2400" b="1" dirty="0">
                <a:latin typeface="Tahoma"/>
                <a:cs typeface="Tahoma"/>
              </a:rPr>
              <a:t>	</a:t>
            </a:r>
            <a:r>
              <a:rPr sz="2400" b="1" spc="-655" dirty="0">
                <a:latin typeface="Tahoma"/>
                <a:cs typeface="Tahoma"/>
              </a:rPr>
              <a:t> </a:t>
            </a:r>
            <a:r>
              <a:rPr sz="2400" b="1" spc="-40" dirty="0">
                <a:solidFill>
                  <a:srgbClr val="FF3100"/>
                </a:solidFill>
                <a:latin typeface="Tahoma"/>
                <a:cs typeface="Tahoma"/>
              </a:rPr>
              <a:t>R </a:t>
            </a:r>
            <a:r>
              <a:rPr sz="2400" b="1" spc="114" dirty="0">
                <a:latin typeface="Tahoma"/>
                <a:cs typeface="Tahoma"/>
              </a:rPr>
              <a:t>UST</a:t>
            </a:r>
            <a:r>
              <a:rPr sz="2400" b="1" dirty="0">
                <a:latin typeface="Tahoma"/>
                <a:cs typeface="Tahoma"/>
              </a:rPr>
              <a:t>	</a:t>
            </a:r>
            <a:r>
              <a:rPr sz="2400" b="1" spc="-50" dirty="0">
                <a:latin typeface="Tahoma"/>
                <a:cs typeface="Tahoma"/>
              </a:rPr>
              <a:t>-</a:t>
            </a:r>
            <a:r>
              <a:rPr sz="2400" b="1" dirty="0">
                <a:latin typeface="Tahoma"/>
                <a:cs typeface="Tahoma"/>
              </a:rPr>
              <a:t>	</a:t>
            </a:r>
            <a:r>
              <a:rPr sz="2400" b="1" spc="-50" dirty="0">
                <a:solidFill>
                  <a:srgbClr val="FF3100"/>
                </a:solidFill>
                <a:latin typeface="Tahoma"/>
                <a:cs typeface="Tahoma"/>
              </a:rPr>
              <a:t>B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9921" y="1815211"/>
            <a:ext cx="1640839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FF3100"/>
                </a:solidFill>
                <a:latin typeface="Tahoma"/>
                <a:cs typeface="Tahoma"/>
              </a:rPr>
              <a:t>GND</a:t>
            </a:r>
            <a:r>
              <a:rPr sz="2600" b="1" spc="18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dirty="0">
                <a:solidFill>
                  <a:srgbClr val="FF3100"/>
                </a:solidFill>
                <a:latin typeface="Tahoma"/>
                <a:cs typeface="Tahoma"/>
              </a:rPr>
              <a:t>-</a:t>
            </a:r>
            <a:r>
              <a:rPr sz="2600" b="1" spc="21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spc="-25" dirty="0">
                <a:solidFill>
                  <a:srgbClr val="FF3100"/>
                </a:solidFill>
                <a:latin typeface="Tahoma"/>
                <a:cs typeface="Tahoma"/>
              </a:rPr>
              <a:t>RB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14030" y="1815211"/>
            <a:ext cx="211264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50" dirty="0">
                <a:solidFill>
                  <a:srgbClr val="FF3100"/>
                </a:solidFill>
                <a:latin typeface="Tahoma"/>
                <a:cs typeface="Tahoma"/>
              </a:rPr>
              <a:t>MIDO</a:t>
            </a:r>
            <a:r>
              <a:rPr sz="2600" b="1" spc="114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spc="25" dirty="0">
                <a:solidFill>
                  <a:srgbClr val="FF3100"/>
                </a:solidFill>
                <a:latin typeface="Tahoma"/>
                <a:cs typeface="Tahoma"/>
              </a:rPr>
              <a:t>TODO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32523" y="2985262"/>
            <a:ext cx="1730375" cy="4552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dirty="0">
                <a:solidFill>
                  <a:srgbClr val="FF3100"/>
                </a:solidFill>
                <a:latin typeface="Tahoma"/>
                <a:cs typeface="Tahoma"/>
              </a:rPr>
              <a:t>NO</a:t>
            </a:r>
            <a:r>
              <a:rPr sz="2800" b="1" spc="3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800" b="1" spc="-20" dirty="0">
                <a:solidFill>
                  <a:srgbClr val="FF3100"/>
                </a:solidFill>
                <a:latin typeface="Tahoma"/>
                <a:cs typeface="Tahoma"/>
              </a:rPr>
              <a:t>MIDO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43192" y="4886019"/>
            <a:ext cx="207137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55" dirty="0">
                <a:solidFill>
                  <a:srgbClr val="FF3100"/>
                </a:solidFill>
                <a:latin typeface="Tahoma"/>
                <a:cs typeface="Tahoma"/>
              </a:rPr>
              <a:t>SOLO</a:t>
            </a:r>
            <a:r>
              <a:rPr sz="2600" b="1" spc="140" dirty="0">
                <a:solidFill>
                  <a:srgbClr val="FF3100"/>
                </a:solidFill>
                <a:latin typeface="Tahoma"/>
                <a:cs typeface="Tahoma"/>
              </a:rPr>
              <a:t> </a:t>
            </a:r>
            <a:r>
              <a:rPr sz="2600" b="1" spc="35" dirty="0">
                <a:solidFill>
                  <a:srgbClr val="FF3100"/>
                </a:solidFill>
                <a:latin typeface="Tahoma"/>
                <a:cs typeface="Tahoma"/>
              </a:rPr>
              <a:t>MIDO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721608" y="2563367"/>
            <a:ext cx="0" cy="1348105"/>
          </a:xfrm>
          <a:custGeom>
            <a:avLst/>
            <a:gdLst/>
            <a:ahLst/>
            <a:cxnLst/>
            <a:rect l="l" t="t" r="r" b="b"/>
            <a:pathLst>
              <a:path h="1348104">
                <a:moveTo>
                  <a:pt x="0" y="0"/>
                </a:moveTo>
                <a:lnTo>
                  <a:pt x="0" y="1348105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694176" y="1895855"/>
            <a:ext cx="6290945" cy="463550"/>
            <a:chOff x="3694176" y="1895855"/>
            <a:chExt cx="6290945" cy="463550"/>
          </a:xfrm>
        </p:grpSpPr>
        <p:sp>
          <p:nvSpPr>
            <p:cNvPr id="19" name="object 19"/>
            <p:cNvSpPr/>
            <p:nvPr/>
          </p:nvSpPr>
          <p:spPr>
            <a:xfrm>
              <a:off x="3709416" y="2339339"/>
              <a:ext cx="6275705" cy="0"/>
            </a:xfrm>
            <a:custGeom>
              <a:avLst/>
              <a:gdLst/>
              <a:ahLst/>
              <a:cxnLst/>
              <a:rect l="l" t="t" r="r" b="b"/>
              <a:pathLst>
                <a:path w="6275705">
                  <a:moveTo>
                    <a:pt x="0" y="0"/>
                  </a:moveTo>
                  <a:lnTo>
                    <a:pt x="6275324" y="0"/>
                  </a:lnTo>
                </a:path>
              </a:pathLst>
            </a:custGeom>
            <a:ln w="3962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09416" y="1895855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h="443864">
                  <a:moveTo>
                    <a:pt x="0" y="0"/>
                  </a:moveTo>
                  <a:lnTo>
                    <a:pt x="0" y="443738"/>
                  </a:lnTo>
                </a:path>
              </a:pathLst>
            </a:custGeom>
            <a:ln w="30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Rectángulo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844" y="1356360"/>
              <a:ext cx="10878312" cy="46664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70530" y="913257"/>
            <a:ext cx="5708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001F5F"/>
                </a:solidFill>
              </a:rPr>
              <a:t>DISEÑO</a:t>
            </a:r>
            <a:r>
              <a:rPr sz="2400" spc="22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210" dirty="0">
                <a:solidFill>
                  <a:srgbClr val="001F5F"/>
                </a:solidFill>
              </a:rPr>
              <a:t> </a:t>
            </a:r>
            <a:r>
              <a:rPr sz="2400" spc="45" dirty="0">
                <a:solidFill>
                  <a:srgbClr val="001F5F"/>
                </a:solidFill>
              </a:rPr>
              <a:t>UN</a:t>
            </a:r>
            <a:r>
              <a:rPr sz="2400" spc="210" dirty="0">
                <a:solidFill>
                  <a:srgbClr val="001F5F"/>
                </a:solidFill>
              </a:rPr>
              <a:t> </a:t>
            </a:r>
            <a:r>
              <a:rPr sz="2400" spc="75" dirty="0">
                <a:solidFill>
                  <a:srgbClr val="001F5F"/>
                </a:solidFill>
              </a:rPr>
              <a:t>BUSHING</a:t>
            </a:r>
            <a:r>
              <a:rPr sz="2400" spc="215" dirty="0">
                <a:solidFill>
                  <a:srgbClr val="001F5F"/>
                </a:solidFill>
              </a:rPr>
              <a:t> </a:t>
            </a:r>
            <a:r>
              <a:rPr sz="2400" spc="65" dirty="0">
                <a:solidFill>
                  <a:srgbClr val="001F5F"/>
                </a:solidFill>
              </a:rPr>
              <a:t>TIPO</a:t>
            </a:r>
            <a:r>
              <a:rPr sz="2400" spc="235" dirty="0">
                <a:solidFill>
                  <a:srgbClr val="001F5F"/>
                </a:solidFill>
              </a:rPr>
              <a:t> </a:t>
            </a:r>
            <a:r>
              <a:rPr sz="2400" spc="40" dirty="0">
                <a:solidFill>
                  <a:srgbClr val="001F5F"/>
                </a:solidFill>
              </a:rPr>
              <a:t>CAPACITOR</a:t>
            </a:r>
            <a:endParaRPr sz="2400"/>
          </a:p>
        </p:txBody>
      </p:sp>
      <p:sp>
        <p:nvSpPr>
          <p:cNvPr id="6" name="Rectángulo 5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674579"/>
            <a:ext cx="8071104" cy="4662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69311" y="701877"/>
            <a:ext cx="2351405" cy="575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0" dirty="0">
                <a:latin typeface="Tahoma"/>
                <a:cs typeface="Tahoma"/>
              </a:rPr>
              <a:t>Circuitos</a:t>
            </a:r>
            <a:r>
              <a:rPr sz="1850" b="1" i="1" spc="-80" dirty="0">
                <a:latin typeface="Tahoma"/>
                <a:cs typeface="Tahoma"/>
              </a:rPr>
              <a:t> </a:t>
            </a:r>
            <a:r>
              <a:rPr sz="1850" b="1" i="1" dirty="0">
                <a:latin typeface="Tahoma"/>
                <a:cs typeface="Tahoma"/>
              </a:rPr>
              <a:t>de</a:t>
            </a:r>
            <a:r>
              <a:rPr sz="1850" b="1" i="1" spc="-75" dirty="0">
                <a:latin typeface="Tahoma"/>
                <a:cs typeface="Tahoma"/>
              </a:rPr>
              <a:t> </a:t>
            </a:r>
            <a:r>
              <a:rPr sz="1850" b="1" i="1" spc="-20" dirty="0">
                <a:latin typeface="Tahoma"/>
                <a:cs typeface="Tahoma"/>
              </a:rPr>
              <a:t>Ensayo: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1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81625" y="681991"/>
            <a:ext cx="345757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i="1" spc="95" dirty="0">
                <a:latin typeface="Tahoma"/>
                <a:cs typeface="Tahoma"/>
              </a:rPr>
              <a:t>BUSHING</a:t>
            </a:r>
            <a:r>
              <a:rPr sz="1450" b="1" i="1" spc="390" dirty="0">
                <a:latin typeface="Tahoma"/>
                <a:cs typeface="Tahoma"/>
              </a:rPr>
              <a:t> </a:t>
            </a:r>
            <a:r>
              <a:rPr sz="1450" b="1" i="1" spc="60" dirty="0">
                <a:latin typeface="Tahoma"/>
                <a:cs typeface="Tahoma"/>
              </a:rPr>
              <a:t>CON</a:t>
            </a:r>
            <a:r>
              <a:rPr sz="1450" b="1" i="1" spc="355" dirty="0">
                <a:latin typeface="Tahoma"/>
                <a:cs typeface="Tahoma"/>
              </a:rPr>
              <a:t> </a:t>
            </a:r>
            <a:r>
              <a:rPr sz="1450" b="1" i="1" spc="70" dirty="0">
                <a:latin typeface="Tahoma"/>
                <a:cs typeface="Tahoma"/>
              </a:rPr>
              <a:t>TAP</a:t>
            </a:r>
            <a:r>
              <a:rPr sz="1450" b="1" i="1" spc="370" dirty="0">
                <a:latin typeface="Tahoma"/>
                <a:cs typeface="Tahoma"/>
              </a:rPr>
              <a:t> </a:t>
            </a:r>
            <a:r>
              <a:rPr sz="1450" b="1" i="1" spc="100" dirty="0">
                <a:latin typeface="Tahoma"/>
                <a:cs typeface="Tahoma"/>
              </a:rPr>
              <a:t>CAPACITIVO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4704" y="1927606"/>
            <a:ext cx="3940175" cy="14509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Qué</a:t>
            </a:r>
            <a:r>
              <a:rPr sz="1750" b="1" spc="200" dirty="0">
                <a:latin typeface="Tahoma"/>
                <a:cs typeface="Tahoma"/>
              </a:rPr>
              <a:t> </a:t>
            </a:r>
            <a:r>
              <a:rPr sz="1750" b="1" spc="50" dirty="0">
                <a:latin typeface="Tahoma"/>
                <a:cs typeface="Tahoma"/>
              </a:rPr>
              <a:t>podemos</a:t>
            </a:r>
            <a:r>
              <a:rPr sz="1750" b="1" spc="19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medir</a:t>
            </a:r>
            <a:r>
              <a:rPr sz="1750" b="1" spc="204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en</a:t>
            </a:r>
            <a:r>
              <a:rPr sz="1750" b="1" spc="215" dirty="0">
                <a:latin typeface="Tahoma"/>
                <a:cs typeface="Tahoma"/>
              </a:rPr>
              <a:t> </a:t>
            </a:r>
            <a:r>
              <a:rPr sz="1750" b="1" spc="-20" dirty="0">
                <a:latin typeface="Tahoma"/>
                <a:cs typeface="Tahoma"/>
              </a:rPr>
              <a:t>esta</a:t>
            </a:r>
            <a:endParaRPr sz="1750">
              <a:latin typeface="Tahoma"/>
              <a:cs typeface="Tahoma"/>
            </a:endParaRPr>
          </a:p>
          <a:p>
            <a:pPr marL="12700">
              <a:lnSpc>
                <a:spcPts val="1985"/>
              </a:lnSpc>
            </a:pPr>
            <a:r>
              <a:rPr sz="1750" b="1" spc="-10" dirty="0">
                <a:latin typeface="Tahoma"/>
                <a:cs typeface="Tahoma"/>
              </a:rPr>
              <a:t>configuración?</a:t>
            </a:r>
            <a:endParaRPr sz="1750">
              <a:latin typeface="Tahoma"/>
              <a:cs typeface="Tahoma"/>
            </a:endParaRPr>
          </a:p>
          <a:p>
            <a:pPr marL="2352040">
              <a:lnSpc>
                <a:spcPts val="3604"/>
              </a:lnSpc>
            </a:pPr>
            <a:r>
              <a:rPr sz="3100" b="1" spc="-25" dirty="0">
                <a:solidFill>
                  <a:srgbClr val="0031CC"/>
                </a:solidFill>
                <a:latin typeface="Tahoma"/>
                <a:cs typeface="Tahoma"/>
              </a:rPr>
              <a:t>C1</a:t>
            </a:r>
            <a:endParaRPr sz="3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1750" b="1" dirty="0">
                <a:latin typeface="Tahoma"/>
                <a:cs typeface="Tahoma"/>
              </a:rPr>
              <a:t>Cuales</a:t>
            </a:r>
            <a:r>
              <a:rPr sz="1750" b="1" spc="25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son</a:t>
            </a:r>
            <a:r>
              <a:rPr sz="1750" b="1" spc="24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los</a:t>
            </a:r>
            <a:r>
              <a:rPr sz="1750" b="1" spc="26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posibles</a:t>
            </a:r>
            <a:r>
              <a:rPr sz="1750" b="1" spc="23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circuitos?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04592" y="3647090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5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7971" y="3594861"/>
            <a:ext cx="1455420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00" b="1" spc="-7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-</a:t>
            </a:r>
            <a:r>
              <a:rPr sz="3100" b="1" spc="-6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-50" dirty="0">
                <a:solidFill>
                  <a:srgbClr val="0031CC"/>
                </a:solidFill>
                <a:latin typeface="Tahoma"/>
                <a:cs typeface="Tahoma"/>
              </a:rPr>
              <a:t>R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7971" y="4074083"/>
            <a:ext cx="1445260" cy="1193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indent="807720">
              <a:lnSpc>
                <a:spcPct val="123500"/>
              </a:lnSpc>
              <a:spcBef>
                <a:spcPts val="95"/>
              </a:spcBef>
            </a:pPr>
            <a:r>
              <a:rPr sz="3100" b="1" spc="-50" dirty="0">
                <a:solidFill>
                  <a:srgbClr val="0031CC"/>
                </a:solidFill>
                <a:latin typeface="Tahoma"/>
                <a:cs typeface="Tahoma"/>
              </a:rPr>
              <a:t>o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UST</a:t>
            </a:r>
            <a:r>
              <a:rPr sz="3100" b="1" spc="-5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-</a:t>
            </a:r>
            <a:r>
              <a:rPr sz="3100" b="1" spc="-4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-50" dirty="0">
                <a:solidFill>
                  <a:srgbClr val="0031CC"/>
                </a:solidFill>
                <a:latin typeface="Tahoma"/>
                <a:cs typeface="Tahoma"/>
              </a:rPr>
              <a:t>B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62554" y="5559653"/>
            <a:ext cx="7994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915" indent="-69850">
              <a:lnSpc>
                <a:spcPct val="100000"/>
              </a:lnSpc>
              <a:spcBef>
                <a:spcPts val="95"/>
              </a:spcBef>
              <a:buSzPct val="93548"/>
              <a:buFont typeface="Arial"/>
              <a:buChar char="•"/>
              <a:tabLst>
                <a:tab pos="82550" algn="l"/>
              </a:tabLst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9555" y="1969007"/>
            <a:ext cx="2212975" cy="1984375"/>
            <a:chOff x="1019555" y="1969007"/>
            <a:chExt cx="2212975" cy="1984375"/>
          </a:xfrm>
        </p:grpSpPr>
        <p:sp>
          <p:nvSpPr>
            <p:cNvPr id="11" name="object 11"/>
            <p:cNvSpPr/>
            <p:nvPr/>
          </p:nvSpPr>
          <p:spPr>
            <a:xfrm>
              <a:off x="3211067" y="1969007"/>
              <a:ext cx="0" cy="1915160"/>
            </a:xfrm>
            <a:custGeom>
              <a:avLst/>
              <a:gdLst/>
              <a:ahLst/>
              <a:cxnLst/>
              <a:rect l="l" t="t" r="r" b="b"/>
              <a:pathLst>
                <a:path h="1915160">
                  <a:moveTo>
                    <a:pt x="0" y="0"/>
                  </a:moveTo>
                  <a:lnTo>
                    <a:pt x="0" y="1915033"/>
                  </a:lnTo>
                </a:path>
              </a:pathLst>
            </a:custGeom>
            <a:ln w="42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19555" y="3582923"/>
              <a:ext cx="2060575" cy="370840"/>
            </a:xfrm>
            <a:custGeom>
              <a:avLst/>
              <a:gdLst/>
              <a:ahLst/>
              <a:cxnLst/>
              <a:rect l="l" t="t" r="r" b="b"/>
              <a:pathLst>
                <a:path w="2060575" h="370839">
                  <a:moveTo>
                    <a:pt x="2060448" y="0"/>
                  </a:moveTo>
                  <a:lnTo>
                    <a:pt x="0" y="0"/>
                  </a:lnTo>
                  <a:lnTo>
                    <a:pt x="0" y="370331"/>
                  </a:lnTo>
                  <a:lnTo>
                    <a:pt x="2060448" y="370331"/>
                  </a:lnTo>
                  <a:lnTo>
                    <a:pt x="2060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97686" y="3602228"/>
            <a:ext cx="1754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1972" y="1659978"/>
            <a:ext cx="8071104" cy="46067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72360" y="701877"/>
            <a:ext cx="2266315" cy="575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10"/>
              </a:spcBef>
            </a:pPr>
            <a:r>
              <a:rPr sz="1850" b="1" i="1" spc="-20" dirty="0">
                <a:latin typeface="Tahoma"/>
                <a:cs typeface="Tahoma"/>
              </a:rPr>
              <a:t>Circuitos</a:t>
            </a:r>
            <a:r>
              <a:rPr sz="1850" b="1" i="1" spc="-80" dirty="0">
                <a:latin typeface="Tahoma"/>
                <a:cs typeface="Tahoma"/>
              </a:rPr>
              <a:t> </a:t>
            </a:r>
            <a:r>
              <a:rPr sz="1850" b="1" i="1" dirty="0">
                <a:latin typeface="Tahoma"/>
                <a:cs typeface="Tahoma"/>
              </a:rPr>
              <a:t>de</a:t>
            </a:r>
            <a:r>
              <a:rPr sz="1850" b="1" i="1" spc="-75" dirty="0">
                <a:latin typeface="Tahoma"/>
                <a:cs typeface="Tahoma"/>
              </a:rPr>
              <a:t> </a:t>
            </a:r>
            <a:r>
              <a:rPr sz="1850" b="1" i="1" spc="-20" dirty="0">
                <a:latin typeface="Tahoma"/>
                <a:cs typeface="Tahoma"/>
              </a:rPr>
              <a:t>Ensayo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ts val="2160"/>
              </a:lnSpc>
            </a:pPr>
            <a:r>
              <a:rPr sz="1850" b="1" i="1" spc="-10" dirty="0">
                <a:latin typeface="Tahoma"/>
                <a:cs typeface="Tahoma"/>
              </a:rPr>
              <a:t>Ejemplos: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98081" y="687452"/>
            <a:ext cx="298704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i="1" spc="80" dirty="0">
                <a:latin typeface="Tahoma"/>
                <a:cs typeface="Tahoma"/>
              </a:rPr>
              <a:t>BUJE</a:t>
            </a:r>
            <a:r>
              <a:rPr sz="1450" b="1" i="1" spc="370" dirty="0">
                <a:latin typeface="Tahoma"/>
                <a:cs typeface="Tahoma"/>
              </a:rPr>
              <a:t> </a:t>
            </a:r>
            <a:r>
              <a:rPr sz="1450" b="1" i="1" spc="60" dirty="0">
                <a:latin typeface="Tahoma"/>
                <a:cs typeface="Tahoma"/>
              </a:rPr>
              <a:t>CON</a:t>
            </a:r>
            <a:r>
              <a:rPr sz="1450" b="1" i="1" spc="350" dirty="0">
                <a:latin typeface="Tahoma"/>
                <a:cs typeface="Tahoma"/>
              </a:rPr>
              <a:t> </a:t>
            </a:r>
            <a:r>
              <a:rPr sz="1450" b="1" i="1" spc="70" dirty="0">
                <a:latin typeface="Tahoma"/>
                <a:cs typeface="Tahoma"/>
              </a:rPr>
              <a:t>TAP</a:t>
            </a:r>
            <a:r>
              <a:rPr sz="1450" b="1" i="1" spc="365" dirty="0">
                <a:latin typeface="Tahoma"/>
                <a:cs typeface="Tahoma"/>
              </a:rPr>
              <a:t> </a:t>
            </a:r>
            <a:r>
              <a:rPr sz="1450" b="1" i="1" spc="100" dirty="0">
                <a:latin typeface="Tahoma"/>
                <a:cs typeface="Tahoma"/>
              </a:rPr>
              <a:t>CAPACITIVO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4592" y="3680109"/>
            <a:ext cx="652145" cy="2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0"/>
              </a:lnSpc>
            </a:pPr>
            <a:r>
              <a:rPr sz="1550" b="1" spc="-55" dirty="0">
                <a:solidFill>
                  <a:srgbClr val="FF3100"/>
                </a:solidFill>
                <a:latin typeface="Tahoma"/>
                <a:cs typeface="Tahoma"/>
              </a:rPr>
              <a:t>M4100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4414" y="3924122"/>
            <a:ext cx="180467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GAR</a:t>
            </a:r>
            <a:r>
              <a:rPr sz="3100" b="1" spc="-114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-</a:t>
            </a:r>
            <a:r>
              <a:rPr sz="3100" b="1" spc="-114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-25" dirty="0">
                <a:solidFill>
                  <a:srgbClr val="0031CC"/>
                </a:solidFill>
                <a:latin typeface="Tahoma"/>
                <a:cs typeface="Tahoma"/>
              </a:rPr>
              <a:t>RB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2554" y="5595620"/>
            <a:ext cx="73088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spc="-20" dirty="0">
                <a:solidFill>
                  <a:srgbClr val="00FF00"/>
                </a:solidFill>
                <a:latin typeface="Tahoma"/>
                <a:cs typeface="Tahoma"/>
              </a:rPr>
              <a:t>GUARD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84859" y="3631691"/>
            <a:ext cx="2060575" cy="368935"/>
          </a:xfrm>
          <a:custGeom>
            <a:avLst/>
            <a:gdLst/>
            <a:ahLst/>
            <a:cxnLst/>
            <a:rect l="l" t="t" r="r" b="b"/>
            <a:pathLst>
              <a:path w="2060575" h="368935">
                <a:moveTo>
                  <a:pt x="2060448" y="0"/>
                </a:moveTo>
                <a:lnTo>
                  <a:pt x="0" y="0"/>
                </a:lnTo>
                <a:lnTo>
                  <a:pt x="0" y="368807"/>
                </a:lnTo>
                <a:lnTo>
                  <a:pt x="2060448" y="368807"/>
                </a:lnTo>
                <a:lnTo>
                  <a:pt x="20604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63904" y="1572006"/>
            <a:ext cx="6027420" cy="23780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51230">
              <a:lnSpc>
                <a:spcPct val="100000"/>
              </a:lnSpc>
              <a:spcBef>
                <a:spcPts val="110"/>
              </a:spcBef>
            </a:pPr>
            <a:r>
              <a:rPr sz="1750" b="1" dirty="0">
                <a:latin typeface="Tahoma"/>
                <a:cs typeface="Tahoma"/>
              </a:rPr>
              <a:t>Que</a:t>
            </a:r>
            <a:r>
              <a:rPr sz="1750" b="1" spc="16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podemos</a:t>
            </a:r>
            <a:r>
              <a:rPr sz="1750" b="1" spc="16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medir</a:t>
            </a:r>
            <a:r>
              <a:rPr sz="1750" b="1" spc="18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en</a:t>
            </a:r>
            <a:r>
              <a:rPr sz="1750" b="1" spc="17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esta</a:t>
            </a:r>
            <a:r>
              <a:rPr sz="1750" b="1" spc="250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configuración?</a:t>
            </a:r>
            <a:endParaRPr sz="1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ahoma"/>
              <a:cs typeface="Tahoma"/>
            </a:endParaRPr>
          </a:p>
          <a:p>
            <a:pPr marL="1329690">
              <a:lnSpc>
                <a:spcPct val="100000"/>
              </a:lnSpc>
            </a:pP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C1</a:t>
            </a:r>
            <a:r>
              <a:rPr sz="3100" b="1" spc="13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(Invertido)</a:t>
            </a:r>
            <a:r>
              <a:rPr sz="3100" b="1" spc="165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dirty="0">
                <a:solidFill>
                  <a:srgbClr val="0031CC"/>
                </a:solidFill>
                <a:latin typeface="Tahoma"/>
                <a:cs typeface="Tahoma"/>
              </a:rPr>
              <a:t>y</a:t>
            </a:r>
            <a:r>
              <a:rPr sz="3100" b="1" spc="120" dirty="0">
                <a:solidFill>
                  <a:srgbClr val="0031CC"/>
                </a:solidFill>
                <a:latin typeface="Tahoma"/>
                <a:cs typeface="Tahoma"/>
              </a:rPr>
              <a:t> </a:t>
            </a:r>
            <a:r>
              <a:rPr sz="3100" b="1" spc="-25" dirty="0">
                <a:solidFill>
                  <a:srgbClr val="0031CC"/>
                </a:solidFill>
                <a:latin typeface="Tahoma"/>
                <a:cs typeface="Tahoma"/>
              </a:rPr>
              <a:t>C2</a:t>
            </a:r>
            <a:endParaRPr sz="3100">
              <a:latin typeface="Tahoma"/>
              <a:cs typeface="Tahoma"/>
            </a:endParaRPr>
          </a:p>
          <a:p>
            <a:pPr marL="1285240">
              <a:lnSpc>
                <a:spcPct val="100000"/>
              </a:lnSpc>
              <a:spcBef>
                <a:spcPts val="1110"/>
              </a:spcBef>
            </a:pPr>
            <a:r>
              <a:rPr sz="1750" b="1" dirty="0">
                <a:latin typeface="Tahoma"/>
                <a:cs typeface="Tahoma"/>
              </a:rPr>
              <a:t>Cuales</a:t>
            </a:r>
            <a:r>
              <a:rPr sz="1750" b="1" spc="250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son</a:t>
            </a:r>
            <a:r>
              <a:rPr sz="1750" b="1" spc="19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los</a:t>
            </a:r>
            <a:r>
              <a:rPr sz="1750" b="1" spc="22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posibles</a:t>
            </a:r>
            <a:r>
              <a:rPr sz="1750" b="1" spc="245" dirty="0">
                <a:latin typeface="Tahoma"/>
                <a:cs typeface="Tahoma"/>
              </a:rPr>
              <a:t> </a:t>
            </a:r>
            <a:r>
              <a:rPr sz="1750" b="1" spc="-10" dirty="0">
                <a:latin typeface="Tahoma"/>
                <a:cs typeface="Tahoma"/>
              </a:rPr>
              <a:t>Circuitos?</a:t>
            </a:r>
            <a:endParaRPr sz="1750">
              <a:latin typeface="Tahoma"/>
              <a:cs typeface="Tahoma"/>
            </a:endParaRPr>
          </a:p>
          <a:p>
            <a:pPr marL="1285240">
              <a:lnSpc>
                <a:spcPct val="100000"/>
              </a:lnSpc>
              <a:spcBef>
                <a:spcPts val="765"/>
              </a:spcBef>
            </a:pPr>
            <a:r>
              <a:rPr sz="3100" b="1" u="sng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UST</a:t>
            </a:r>
            <a:r>
              <a:rPr sz="3100" b="1" u="sng" spc="15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 </a:t>
            </a:r>
            <a:r>
              <a:rPr sz="3100" b="1" u="sng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-</a:t>
            </a:r>
            <a:r>
              <a:rPr sz="3100" b="1" u="sng" spc="5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 </a:t>
            </a:r>
            <a:r>
              <a:rPr sz="3100" b="1" u="sng" spc="-50" dirty="0">
                <a:solidFill>
                  <a:srgbClr val="0031CC"/>
                </a:solidFill>
                <a:uFill>
                  <a:solidFill>
                    <a:srgbClr val="0031CC"/>
                  </a:solidFill>
                </a:uFill>
                <a:latin typeface="Tahoma"/>
                <a:cs typeface="Tahoma"/>
              </a:rPr>
              <a:t>R</a:t>
            </a:r>
            <a:endParaRPr sz="3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STS5000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TD5000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6991" y="1067815"/>
            <a:ext cx="6107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5" dirty="0">
                <a:solidFill>
                  <a:srgbClr val="001F5F"/>
                </a:solidFill>
              </a:rPr>
              <a:t>CONEXIONES</a:t>
            </a:r>
            <a:r>
              <a:rPr sz="2400" spc="229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A</a:t>
            </a:r>
            <a:r>
              <a:rPr sz="2400" spc="190" dirty="0">
                <a:solidFill>
                  <a:srgbClr val="001F5F"/>
                </a:solidFill>
              </a:rPr>
              <a:t> </a:t>
            </a:r>
            <a:r>
              <a:rPr sz="2400" spc="75" dirty="0">
                <a:solidFill>
                  <a:srgbClr val="001F5F"/>
                </a:solidFill>
              </a:rPr>
              <a:t>MEDIR:</a:t>
            </a:r>
            <a:r>
              <a:rPr sz="2400" spc="215" dirty="0">
                <a:solidFill>
                  <a:srgbClr val="001F5F"/>
                </a:solidFill>
              </a:rPr>
              <a:t> </a:t>
            </a:r>
            <a:r>
              <a:rPr sz="2400" spc="60" dirty="0">
                <a:solidFill>
                  <a:srgbClr val="001F5F"/>
                </a:solidFill>
              </a:rPr>
              <a:t>C1,</a:t>
            </a:r>
            <a:r>
              <a:rPr sz="2400" spc="215" dirty="0">
                <a:solidFill>
                  <a:srgbClr val="001F5F"/>
                </a:solidFill>
              </a:rPr>
              <a:t> </a:t>
            </a:r>
            <a:r>
              <a:rPr sz="2400" spc="45" dirty="0">
                <a:solidFill>
                  <a:srgbClr val="001F5F"/>
                </a:solidFill>
              </a:rPr>
              <a:t>C2</a:t>
            </a:r>
            <a:r>
              <a:rPr sz="2400" spc="20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y</a:t>
            </a:r>
            <a:r>
              <a:rPr sz="2400" spc="195" dirty="0">
                <a:solidFill>
                  <a:srgbClr val="001F5F"/>
                </a:solidFill>
              </a:rPr>
              <a:t> </a:t>
            </a:r>
            <a:r>
              <a:rPr sz="2400" spc="45" dirty="0">
                <a:solidFill>
                  <a:srgbClr val="001F5F"/>
                </a:solidFill>
              </a:rPr>
              <a:t>C1</a:t>
            </a:r>
            <a:r>
              <a:rPr sz="2400" spc="200" dirty="0">
                <a:solidFill>
                  <a:srgbClr val="001F5F"/>
                </a:solidFill>
              </a:rPr>
              <a:t> </a:t>
            </a:r>
            <a:r>
              <a:rPr sz="2400" spc="60" dirty="0">
                <a:solidFill>
                  <a:srgbClr val="001F5F"/>
                </a:solidFill>
              </a:rPr>
              <a:t>Invertido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461772" y="2068067"/>
            <a:ext cx="10270490" cy="3299460"/>
            <a:chOff x="461772" y="2068067"/>
            <a:chExt cx="10270490" cy="32994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772" y="2074163"/>
              <a:ext cx="4748784" cy="32933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3163" y="2074163"/>
              <a:ext cx="5228844" cy="32933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5724" y="2068067"/>
              <a:ext cx="2473451" cy="32994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656" y="2068067"/>
              <a:ext cx="4399788" cy="32994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555239" y="5460898"/>
            <a:ext cx="354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1F3863"/>
                </a:solidFill>
                <a:latin typeface="Corbel"/>
                <a:cs typeface="Corbel"/>
              </a:rPr>
              <a:t>C1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7423" y="5431332"/>
            <a:ext cx="35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1F3863"/>
                </a:solidFill>
                <a:latin typeface="Corbel"/>
                <a:cs typeface="Corbel"/>
              </a:rPr>
              <a:t>C2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43663" y="0"/>
            <a:ext cx="12191999" cy="6723163"/>
            <a:chOff x="-2" y="-19217"/>
            <a:chExt cx="12191999" cy="6742212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" y="-19217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5983" y="943355"/>
              <a:ext cx="9400031" cy="52425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09542" y="524002"/>
            <a:ext cx="4085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0" dirty="0">
                <a:solidFill>
                  <a:srgbClr val="001F5F"/>
                </a:solidFill>
              </a:rPr>
              <a:t>PRUEBA</a:t>
            </a:r>
            <a:r>
              <a:rPr sz="2400" spc="21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235" dirty="0">
                <a:solidFill>
                  <a:srgbClr val="001F5F"/>
                </a:solidFill>
              </a:rPr>
              <a:t> </a:t>
            </a:r>
            <a:r>
              <a:rPr sz="2400" spc="75" dirty="0">
                <a:solidFill>
                  <a:srgbClr val="001F5F"/>
                </a:solidFill>
              </a:rPr>
              <a:t>COLLAR</a:t>
            </a:r>
            <a:r>
              <a:rPr sz="2400" spc="240" dirty="0">
                <a:solidFill>
                  <a:srgbClr val="001F5F"/>
                </a:solidFill>
              </a:rPr>
              <a:t> </a:t>
            </a:r>
            <a:r>
              <a:rPr sz="2400" spc="70" dirty="0">
                <a:solidFill>
                  <a:srgbClr val="001F5F"/>
                </a:solidFill>
              </a:rPr>
              <a:t>CALIENTE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93877" y="1552143"/>
            <a:ext cx="292989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perdidas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(I&lt;300uA).</a:t>
            </a:r>
            <a:endParaRPr sz="1800">
              <a:latin typeface="Calibri"/>
              <a:cs typeface="Calibri"/>
            </a:endParaRPr>
          </a:p>
          <a:p>
            <a:pPr marL="12700" marR="734060">
              <a:lnSpc>
                <a:spcPct val="2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Valores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recomendados: W&lt;100mW</a:t>
            </a:r>
            <a:endParaRPr sz="1800">
              <a:latin typeface="Calibri"/>
              <a:cs typeface="Calibri"/>
            </a:endParaRPr>
          </a:p>
          <a:p>
            <a:pPr marL="12700" marR="1062355">
              <a:lnSpc>
                <a:spcPct val="200000"/>
              </a:lnSpc>
            </a:pPr>
            <a:r>
              <a:rPr sz="1800" dirty="0">
                <a:latin typeface="Calibri"/>
                <a:cs typeface="Calibri"/>
              </a:rPr>
              <a:t>Máximo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permisible: W&lt;300mW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609600" y="6019800"/>
            <a:ext cx="12801600" cy="70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8229600" y="-304800"/>
            <a:ext cx="3962400" cy="1024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sp>
          <p:nvSpPr>
            <p:cNvPr id="3" name="object 3"/>
            <p:cNvSpPr/>
            <p:nvPr/>
          </p:nvSpPr>
          <p:spPr>
            <a:xfrm>
              <a:off x="863900" y="4413081"/>
              <a:ext cx="1407795" cy="50800"/>
            </a:xfrm>
            <a:custGeom>
              <a:avLst/>
              <a:gdLst/>
              <a:ahLst/>
              <a:cxnLst/>
              <a:rect l="l" t="t" r="r" b="b"/>
              <a:pathLst>
                <a:path w="1407795" h="50800">
                  <a:moveTo>
                    <a:pt x="0" y="50441"/>
                  </a:moveTo>
                  <a:lnTo>
                    <a:pt x="1407467" y="50441"/>
                  </a:lnTo>
                  <a:lnTo>
                    <a:pt x="1407467" y="0"/>
                  </a:lnTo>
                  <a:lnTo>
                    <a:pt x="0" y="0"/>
                  </a:lnTo>
                  <a:lnTo>
                    <a:pt x="0" y="504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63900" y="4463523"/>
              <a:ext cx="1407795" cy="252095"/>
            </a:xfrm>
            <a:custGeom>
              <a:avLst/>
              <a:gdLst/>
              <a:ahLst/>
              <a:cxnLst/>
              <a:rect l="l" t="t" r="r" b="b"/>
              <a:pathLst>
                <a:path w="1407795" h="252095">
                  <a:moveTo>
                    <a:pt x="0" y="251791"/>
                  </a:moveTo>
                  <a:lnTo>
                    <a:pt x="1407467" y="251791"/>
                  </a:lnTo>
                  <a:lnTo>
                    <a:pt x="1407467" y="0"/>
                  </a:lnTo>
                  <a:lnTo>
                    <a:pt x="0" y="0"/>
                  </a:lnTo>
                  <a:lnTo>
                    <a:pt x="0" y="251791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4367" y="4715319"/>
              <a:ext cx="4183379" cy="264160"/>
            </a:xfrm>
            <a:custGeom>
              <a:avLst/>
              <a:gdLst/>
              <a:ahLst/>
              <a:cxnLst/>
              <a:rect l="l" t="t" r="r" b="b"/>
              <a:pathLst>
                <a:path w="4183379" h="264160">
                  <a:moveTo>
                    <a:pt x="4183367" y="0"/>
                  </a:moveTo>
                  <a:lnTo>
                    <a:pt x="0" y="0"/>
                  </a:lnTo>
                  <a:lnTo>
                    <a:pt x="0" y="251371"/>
                  </a:lnTo>
                  <a:lnTo>
                    <a:pt x="0" y="263880"/>
                  </a:lnTo>
                  <a:lnTo>
                    <a:pt x="4183367" y="263880"/>
                  </a:lnTo>
                  <a:lnTo>
                    <a:pt x="4183367" y="251371"/>
                  </a:lnTo>
                  <a:lnTo>
                    <a:pt x="41833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3900" y="4966689"/>
              <a:ext cx="1407795" cy="264795"/>
            </a:xfrm>
            <a:custGeom>
              <a:avLst/>
              <a:gdLst/>
              <a:ahLst/>
              <a:cxnLst/>
              <a:rect l="l" t="t" r="r" b="b"/>
              <a:pathLst>
                <a:path w="1407795" h="264795">
                  <a:moveTo>
                    <a:pt x="0" y="264297"/>
                  </a:moveTo>
                  <a:lnTo>
                    <a:pt x="1407467" y="264297"/>
                  </a:lnTo>
                  <a:lnTo>
                    <a:pt x="1407467" y="0"/>
                  </a:lnTo>
                  <a:lnTo>
                    <a:pt x="0" y="0"/>
                  </a:lnTo>
                  <a:lnTo>
                    <a:pt x="0" y="264297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4379" y="5218480"/>
              <a:ext cx="122555" cy="50165"/>
            </a:xfrm>
            <a:custGeom>
              <a:avLst/>
              <a:gdLst/>
              <a:ahLst/>
              <a:cxnLst/>
              <a:rect l="l" t="t" r="r" b="b"/>
              <a:pathLst>
                <a:path w="122555" h="50164">
                  <a:moveTo>
                    <a:pt x="122061" y="0"/>
                  </a:moveTo>
                  <a:lnTo>
                    <a:pt x="0" y="0"/>
                  </a:lnTo>
                  <a:lnTo>
                    <a:pt x="0" y="50024"/>
                  </a:lnTo>
                  <a:lnTo>
                    <a:pt x="122061" y="50024"/>
                  </a:lnTo>
                  <a:lnTo>
                    <a:pt x="1220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3900" y="5218480"/>
              <a:ext cx="1420495" cy="38100"/>
            </a:xfrm>
            <a:custGeom>
              <a:avLst/>
              <a:gdLst/>
              <a:ahLst/>
              <a:cxnLst/>
              <a:rect l="l" t="t" r="r" b="b"/>
              <a:pathLst>
                <a:path w="1420495" h="38100">
                  <a:moveTo>
                    <a:pt x="0" y="37518"/>
                  </a:moveTo>
                  <a:lnTo>
                    <a:pt x="1420426" y="37518"/>
                  </a:lnTo>
                  <a:lnTo>
                    <a:pt x="1420426" y="0"/>
                  </a:lnTo>
                  <a:lnTo>
                    <a:pt x="0" y="0"/>
                  </a:lnTo>
                  <a:lnTo>
                    <a:pt x="0" y="37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71368" y="5218480"/>
              <a:ext cx="2667000" cy="50165"/>
            </a:xfrm>
            <a:custGeom>
              <a:avLst/>
              <a:gdLst/>
              <a:ahLst/>
              <a:cxnLst/>
              <a:rect l="l" t="t" r="r" b="b"/>
              <a:pathLst>
                <a:path w="2667000" h="50164">
                  <a:moveTo>
                    <a:pt x="0" y="50024"/>
                  </a:moveTo>
                  <a:lnTo>
                    <a:pt x="2666371" y="50024"/>
                  </a:lnTo>
                  <a:lnTo>
                    <a:pt x="2666371" y="0"/>
                  </a:lnTo>
                  <a:lnTo>
                    <a:pt x="0" y="0"/>
                  </a:lnTo>
                  <a:lnTo>
                    <a:pt x="0" y="50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54873" y="3859898"/>
              <a:ext cx="1400810" cy="1912620"/>
            </a:xfrm>
            <a:custGeom>
              <a:avLst/>
              <a:gdLst/>
              <a:ahLst/>
              <a:cxnLst/>
              <a:rect l="l" t="t" r="r" b="b"/>
              <a:pathLst>
                <a:path w="1400810" h="1912620">
                  <a:moveTo>
                    <a:pt x="38049" y="1396111"/>
                  </a:moveTo>
                  <a:lnTo>
                    <a:pt x="0" y="1396111"/>
                  </a:lnTo>
                  <a:lnTo>
                    <a:pt x="0" y="1912200"/>
                  </a:lnTo>
                  <a:lnTo>
                    <a:pt x="38049" y="1912200"/>
                  </a:lnTo>
                  <a:lnTo>
                    <a:pt x="38049" y="1396111"/>
                  </a:lnTo>
                  <a:close/>
                </a:path>
                <a:path w="1400810" h="1912620">
                  <a:moveTo>
                    <a:pt x="38049" y="0"/>
                  </a:moveTo>
                  <a:lnTo>
                    <a:pt x="0" y="0"/>
                  </a:lnTo>
                  <a:lnTo>
                    <a:pt x="0" y="566115"/>
                  </a:lnTo>
                  <a:lnTo>
                    <a:pt x="38049" y="566115"/>
                  </a:lnTo>
                  <a:lnTo>
                    <a:pt x="38049" y="0"/>
                  </a:lnTo>
                  <a:close/>
                </a:path>
                <a:path w="1400810" h="1912620">
                  <a:moveTo>
                    <a:pt x="1400619" y="398449"/>
                  </a:moveTo>
                  <a:lnTo>
                    <a:pt x="1225054" y="398449"/>
                  </a:lnTo>
                  <a:lnTo>
                    <a:pt x="1225054" y="410946"/>
                  </a:lnTo>
                  <a:lnTo>
                    <a:pt x="1400619" y="410946"/>
                  </a:lnTo>
                  <a:lnTo>
                    <a:pt x="1400619" y="3984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00651" y="4111071"/>
            <a:ext cx="17653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5" dirty="0">
                <a:latin typeface="Cambria Math"/>
                <a:cs typeface="Cambria Math"/>
              </a:rPr>
              <a:t>=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18840" y="4008526"/>
            <a:ext cx="1628775" cy="510540"/>
          </a:xfrm>
          <a:custGeom>
            <a:avLst/>
            <a:gdLst/>
            <a:ahLst/>
            <a:cxnLst/>
            <a:rect l="l" t="t" r="r" b="b"/>
            <a:pathLst>
              <a:path w="1628775" h="510539">
                <a:moveTo>
                  <a:pt x="112864" y="249821"/>
                </a:moveTo>
                <a:lnTo>
                  <a:pt x="0" y="249821"/>
                </a:lnTo>
                <a:lnTo>
                  <a:pt x="0" y="262318"/>
                </a:lnTo>
                <a:lnTo>
                  <a:pt x="112864" y="262318"/>
                </a:lnTo>
                <a:lnTo>
                  <a:pt x="112864" y="249821"/>
                </a:lnTo>
                <a:close/>
              </a:path>
              <a:path w="1628775" h="510539">
                <a:moveTo>
                  <a:pt x="246634" y="7327"/>
                </a:moveTo>
                <a:lnTo>
                  <a:pt x="205879" y="42837"/>
                </a:lnTo>
                <a:lnTo>
                  <a:pt x="178079" y="102577"/>
                </a:lnTo>
                <a:lnTo>
                  <a:pt x="160248" y="174726"/>
                </a:lnTo>
                <a:lnTo>
                  <a:pt x="155816" y="213779"/>
                </a:lnTo>
                <a:lnTo>
                  <a:pt x="154343" y="254901"/>
                </a:lnTo>
                <a:lnTo>
                  <a:pt x="155816" y="295325"/>
                </a:lnTo>
                <a:lnTo>
                  <a:pt x="160248" y="334162"/>
                </a:lnTo>
                <a:lnTo>
                  <a:pt x="178079" y="406781"/>
                </a:lnTo>
                <a:lnTo>
                  <a:pt x="205879" y="467245"/>
                </a:lnTo>
                <a:lnTo>
                  <a:pt x="241947" y="510197"/>
                </a:lnTo>
                <a:lnTo>
                  <a:pt x="246634" y="502958"/>
                </a:lnTo>
                <a:lnTo>
                  <a:pt x="230200" y="483349"/>
                </a:lnTo>
                <a:lnTo>
                  <a:pt x="215785" y="459803"/>
                </a:lnTo>
                <a:lnTo>
                  <a:pt x="192963" y="400862"/>
                </a:lnTo>
                <a:lnTo>
                  <a:pt x="178892" y="330962"/>
                </a:lnTo>
                <a:lnTo>
                  <a:pt x="174231" y="254800"/>
                </a:lnTo>
                <a:lnTo>
                  <a:pt x="175399" y="215353"/>
                </a:lnTo>
                <a:lnTo>
                  <a:pt x="184746" y="142036"/>
                </a:lnTo>
                <a:lnTo>
                  <a:pt x="203441" y="77343"/>
                </a:lnTo>
                <a:lnTo>
                  <a:pt x="230225" y="26873"/>
                </a:lnTo>
                <a:lnTo>
                  <a:pt x="246634" y="7327"/>
                </a:lnTo>
                <a:close/>
              </a:path>
              <a:path w="1628775" h="510539">
                <a:moveTo>
                  <a:pt x="1628597" y="254800"/>
                </a:moveTo>
                <a:lnTo>
                  <a:pt x="1627124" y="213779"/>
                </a:lnTo>
                <a:lnTo>
                  <a:pt x="1622691" y="174726"/>
                </a:lnTo>
                <a:lnTo>
                  <a:pt x="1604860" y="102577"/>
                </a:lnTo>
                <a:lnTo>
                  <a:pt x="1577124" y="42837"/>
                </a:lnTo>
                <a:lnTo>
                  <a:pt x="1540979" y="0"/>
                </a:lnTo>
                <a:lnTo>
                  <a:pt x="1536306" y="7327"/>
                </a:lnTo>
                <a:lnTo>
                  <a:pt x="1552638" y="26873"/>
                </a:lnTo>
                <a:lnTo>
                  <a:pt x="1567002" y="50215"/>
                </a:lnTo>
                <a:lnTo>
                  <a:pt x="1589811" y="108242"/>
                </a:lnTo>
                <a:lnTo>
                  <a:pt x="1604022" y="177736"/>
                </a:lnTo>
                <a:lnTo>
                  <a:pt x="1608709" y="254901"/>
                </a:lnTo>
                <a:lnTo>
                  <a:pt x="1607540" y="293700"/>
                </a:lnTo>
                <a:lnTo>
                  <a:pt x="1598193" y="366687"/>
                </a:lnTo>
                <a:lnTo>
                  <a:pt x="1579562" y="432308"/>
                </a:lnTo>
                <a:lnTo>
                  <a:pt x="1552727" y="483349"/>
                </a:lnTo>
                <a:lnTo>
                  <a:pt x="1536306" y="502958"/>
                </a:lnTo>
                <a:lnTo>
                  <a:pt x="1540979" y="510197"/>
                </a:lnTo>
                <a:lnTo>
                  <a:pt x="1577124" y="467245"/>
                </a:lnTo>
                <a:lnTo>
                  <a:pt x="1604860" y="406781"/>
                </a:lnTo>
                <a:lnTo>
                  <a:pt x="1622691" y="334162"/>
                </a:lnTo>
                <a:lnTo>
                  <a:pt x="1627124" y="295325"/>
                </a:lnTo>
                <a:lnTo>
                  <a:pt x="1628597" y="25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799166" y="3960163"/>
            <a:ext cx="87947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27355" algn="l"/>
                <a:tab pos="754380" algn="l"/>
              </a:tabLst>
            </a:pPr>
            <a:r>
              <a:rPr sz="1550" spc="-50" dirty="0">
                <a:latin typeface="Cambria Math"/>
                <a:cs typeface="Cambria Math"/>
              </a:rPr>
              <a:t>1</a:t>
            </a:r>
            <a:r>
              <a:rPr sz="1550" dirty="0">
                <a:latin typeface="Cambria Math"/>
                <a:cs typeface="Cambria Math"/>
              </a:rPr>
              <a:t>	</a:t>
            </a:r>
            <a:r>
              <a:rPr sz="1550" spc="-50" dirty="0">
                <a:latin typeface="Cambria Math"/>
                <a:cs typeface="Cambria Math"/>
              </a:rPr>
              <a:t>1</a:t>
            </a:r>
            <a:r>
              <a:rPr sz="1550" dirty="0">
                <a:latin typeface="Cambria Math"/>
                <a:cs typeface="Cambria Math"/>
              </a:rPr>
              <a:t>	</a:t>
            </a:r>
            <a:r>
              <a:rPr sz="1550" spc="-50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48685" y="4249473"/>
            <a:ext cx="104330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478155" algn="l"/>
                <a:tab pos="728980" algn="l"/>
              </a:tabLst>
            </a:pPr>
            <a:r>
              <a:rPr sz="1725" baseline="-19323" dirty="0">
                <a:latin typeface="Cambria Math"/>
                <a:cs typeface="Cambria Math"/>
              </a:rPr>
              <a:t>	</a:t>
            </a:r>
            <a:r>
              <a:rPr sz="1550" dirty="0">
                <a:latin typeface="Cambria Math"/>
                <a:cs typeface="Cambria Math"/>
              </a:rPr>
              <a:t>	</a:t>
            </a:r>
            <a:r>
              <a:rPr sz="1550" spc="570" dirty="0">
                <a:latin typeface="Cambria Math"/>
                <a:cs typeface="Cambria Math"/>
              </a:rPr>
              <a:t> </a:t>
            </a:r>
            <a:r>
              <a:rPr sz="155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69660" y="4258338"/>
            <a:ext cx="263525" cy="12700"/>
          </a:xfrm>
          <a:custGeom>
            <a:avLst/>
            <a:gdLst/>
            <a:ahLst/>
            <a:cxnLst/>
            <a:rect l="l" t="t" r="r" b="b"/>
            <a:pathLst>
              <a:path w="263525" h="12700">
                <a:moveTo>
                  <a:pt x="263351" y="0"/>
                </a:moveTo>
                <a:lnTo>
                  <a:pt x="0" y="0"/>
                </a:lnTo>
                <a:lnTo>
                  <a:pt x="0" y="12506"/>
                </a:lnTo>
                <a:lnTo>
                  <a:pt x="263351" y="12506"/>
                </a:lnTo>
                <a:lnTo>
                  <a:pt x="263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43691" y="3960163"/>
            <a:ext cx="13779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0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81147" y="4306710"/>
            <a:ext cx="275590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550" dirty="0">
                <a:latin typeface="Cambria Math"/>
                <a:cs typeface="Cambria Math"/>
              </a:rPr>
              <a:t>2</a:t>
            </a:r>
            <a:r>
              <a:rPr sz="1550" spc="75" dirty="0">
                <a:latin typeface="Cambria Math"/>
                <a:cs typeface="Cambria Math"/>
              </a:rPr>
              <a:t> </a:t>
            </a:r>
            <a:r>
              <a:rPr sz="1550" spc="-5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71282" y="4258338"/>
            <a:ext cx="263525" cy="12700"/>
          </a:xfrm>
          <a:custGeom>
            <a:avLst/>
            <a:gdLst/>
            <a:ahLst/>
            <a:cxnLst/>
            <a:rect l="l" t="t" r="r" b="b"/>
            <a:pathLst>
              <a:path w="263525" h="12700">
                <a:moveTo>
                  <a:pt x="263351" y="0"/>
                </a:moveTo>
                <a:lnTo>
                  <a:pt x="0" y="0"/>
                </a:lnTo>
                <a:lnTo>
                  <a:pt x="0" y="12506"/>
                </a:lnTo>
                <a:lnTo>
                  <a:pt x="263351" y="12506"/>
                </a:lnTo>
                <a:lnTo>
                  <a:pt x="263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79837" y="4111071"/>
            <a:ext cx="679450" cy="26733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14984" algn="l"/>
              </a:tabLst>
            </a:pPr>
            <a:r>
              <a:rPr sz="1550" dirty="0">
                <a:latin typeface="Cambria Math"/>
                <a:cs typeface="Cambria Math"/>
              </a:rPr>
              <a:t>	 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59024" y="3960163"/>
            <a:ext cx="13779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0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83780" y="4249473"/>
            <a:ext cx="28829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Cambria Math"/>
                <a:cs typeface="Cambria Math"/>
              </a:rPr>
              <a:t>1</a:t>
            </a:r>
            <a:r>
              <a:rPr sz="1550" spc="-25" dirty="0">
                <a:latin typeface="Cambria Math"/>
                <a:cs typeface="Cambria Math"/>
              </a:rPr>
              <a:t> </a:t>
            </a:r>
            <a:r>
              <a:rPr sz="1550" spc="-5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485445" y="4258338"/>
            <a:ext cx="263525" cy="12700"/>
          </a:xfrm>
          <a:custGeom>
            <a:avLst/>
            <a:gdLst/>
            <a:ahLst/>
            <a:cxnLst/>
            <a:rect l="l" t="t" r="r" b="b"/>
            <a:pathLst>
              <a:path w="263525" h="12700">
                <a:moveTo>
                  <a:pt x="263351" y="0"/>
                </a:moveTo>
                <a:lnTo>
                  <a:pt x="0" y="0"/>
                </a:lnTo>
                <a:lnTo>
                  <a:pt x="0" y="12506"/>
                </a:lnTo>
                <a:lnTo>
                  <a:pt x="263351" y="12506"/>
                </a:lnTo>
                <a:lnTo>
                  <a:pt x="263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99182" y="4866028"/>
            <a:ext cx="89408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800" spc="547" baseline="-18518" dirty="0">
                <a:latin typeface="Cambria Math"/>
                <a:cs typeface="Cambria Math"/>
              </a:rPr>
              <a:t>   </a:t>
            </a:r>
            <a:r>
              <a:rPr sz="1550" dirty="0">
                <a:latin typeface="Cambria Math"/>
                <a:cs typeface="Cambria Math"/>
              </a:rPr>
              <a:t>=</a:t>
            </a:r>
            <a:r>
              <a:rPr sz="1550" spc="60" dirty="0">
                <a:latin typeface="Cambria Math"/>
                <a:cs typeface="Cambria Math"/>
              </a:rPr>
              <a:t> </a:t>
            </a:r>
            <a:r>
              <a:rPr sz="1550" dirty="0">
                <a:latin typeface="Cambria Math"/>
                <a:cs typeface="Cambria Math"/>
              </a:rPr>
              <a:t>1</a:t>
            </a:r>
            <a:r>
              <a:rPr sz="1550" spc="470" dirty="0">
                <a:latin typeface="Cambria Math"/>
                <a:cs typeface="Cambria Math"/>
              </a:rPr>
              <a:t> </a:t>
            </a:r>
            <a:r>
              <a:rPr sz="1550" spc="350" dirty="0">
                <a:latin typeface="Cambria Math"/>
                <a:cs typeface="Cambria Math"/>
              </a:rPr>
              <a:t>2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84120" y="5106161"/>
            <a:ext cx="1266825" cy="567055"/>
          </a:xfrm>
          <a:custGeom>
            <a:avLst/>
            <a:gdLst/>
            <a:ahLst/>
            <a:cxnLst/>
            <a:rect l="l" t="t" r="r" b="b"/>
            <a:pathLst>
              <a:path w="1266825" h="567054">
                <a:moveTo>
                  <a:pt x="114300" y="452628"/>
                </a:moveTo>
                <a:lnTo>
                  <a:pt x="76200" y="452628"/>
                </a:lnTo>
                <a:lnTo>
                  <a:pt x="76200" y="0"/>
                </a:lnTo>
                <a:lnTo>
                  <a:pt x="38100" y="0"/>
                </a:lnTo>
                <a:lnTo>
                  <a:pt x="38100" y="452628"/>
                </a:lnTo>
                <a:lnTo>
                  <a:pt x="0" y="452628"/>
                </a:lnTo>
                <a:lnTo>
                  <a:pt x="57150" y="566877"/>
                </a:lnTo>
                <a:lnTo>
                  <a:pt x="104762" y="471678"/>
                </a:lnTo>
                <a:lnTo>
                  <a:pt x="114300" y="452628"/>
                </a:lnTo>
                <a:close/>
              </a:path>
              <a:path w="1266825" h="567054">
                <a:moveTo>
                  <a:pt x="1266444" y="452628"/>
                </a:moveTo>
                <a:lnTo>
                  <a:pt x="1228344" y="452628"/>
                </a:lnTo>
                <a:lnTo>
                  <a:pt x="1228344" y="0"/>
                </a:lnTo>
                <a:lnTo>
                  <a:pt x="1190244" y="0"/>
                </a:lnTo>
                <a:lnTo>
                  <a:pt x="1190244" y="452628"/>
                </a:lnTo>
                <a:lnTo>
                  <a:pt x="1152144" y="452628"/>
                </a:lnTo>
                <a:lnTo>
                  <a:pt x="1209294" y="566877"/>
                </a:lnTo>
                <a:lnTo>
                  <a:pt x="1256906" y="471678"/>
                </a:lnTo>
                <a:lnTo>
                  <a:pt x="1266444" y="452628"/>
                </a:lnTo>
                <a:close/>
              </a:path>
            </a:pathLst>
          </a:custGeom>
          <a:solidFill>
            <a:srgbClr val="F86D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620136" y="5201488"/>
            <a:ext cx="1593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C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72280" y="5201488"/>
            <a:ext cx="1746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orbel"/>
                <a:cs typeface="Corbel"/>
              </a:rPr>
              <a:t>It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918191" y="4296168"/>
            <a:ext cx="360045" cy="342900"/>
          </a:xfrm>
          <a:custGeom>
            <a:avLst/>
            <a:gdLst/>
            <a:ahLst/>
            <a:cxnLst/>
            <a:rect l="l" t="t" r="r" b="b"/>
            <a:pathLst>
              <a:path w="360045" h="342900">
                <a:moveTo>
                  <a:pt x="359676" y="12"/>
                </a:moveTo>
                <a:lnTo>
                  <a:pt x="0" y="0"/>
                </a:lnTo>
                <a:lnTo>
                  <a:pt x="0" y="35001"/>
                </a:lnTo>
                <a:lnTo>
                  <a:pt x="0" y="47967"/>
                </a:lnTo>
                <a:lnTo>
                  <a:pt x="0" y="73875"/>
                </a:lnTo>
                <a:lnTo>
                  <a:pt x="0" y="87287"/>
                </a:lnTo>
                <a:lnTo>
                  <a:pt x="12" y="342900"/>
                </a:lnTo>
                <a:lnTo>
                  <a:pt x="359676" y="342900"/>
                </a:lnTo>
                <a:lnTo>
                  <a:pt x="359676" y="334860"/>
                </a:lnTo>
                <a:lnTo>
                  <a:pt x="359676" y="87287"/>
                </a:lnTo>
                <a:lnTo>
                  <a:pt x="359676" y="73875"/>
                </a:lnTo>
                <a:lnTo>
                  <a:pt x="359676" y="47967"/>
                </a:lnTo>
                <a:lnTo>
                  <a:pt x="359676" y="35001"/>
                </a:lnTo>
                <a:lnTo>
                  <a:pt x="359676" y="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18203" y="4266177"/>
            <a:ext cx="360045" cy="276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2705">
              <a:lnSpc>
                <a:spcPct val="100000"/>
              </a:lnSpc>
              <a:spcBef>
                <a:spcPts val="90"/>
              </a:spcBef>
            </a:pPr>
            <a:r>
              <a:rPr sz="1650" dirty="0">
                <a:latin typeface="Cambria Math"/>
                <a:cs typeface="Cambria Math"/>
              </a:rPr>
              <a:t>2</a:t>
            </a:r>
            <a:r>
              <a:rPr sz="1650" spc="-70" dirty="0">
                <a:latin typeface="Cambria Math"/>
                <a:cs typeface="Cambria Math"/>
              </a:rPr>
              <a:t> </a:t>
            </a:r>
            <a:r>
              <a:rPr sz="1650" spc="-50" dirty="0">
                <a:latin typeface="Cambria Math"/>
                <a:cs typeface="Cambria Math"/>
              </a:rPr>
              <a:t>1</a:t>
            </a:r>
            <a:endParaRPr sz="1650">
              <a:latin typeface="Cambria Math"/>
              <a:cs typeface="Cambria Math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0681" y="948054"/>
            <a:ext cx="2336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854" indent="-224790">
              <a:lnSpc>
                <a:spcPct val="100000"/>
              </a:lnSpc>
              <a:spcBef>
                <a:spcPts val="100"/>
              </a:spcBef>
              <a:buClr>
                <a:srgbClr val="55C5FF"/>
              </a:buClr>
              <a:buFont typeface="Arial"/>
              <a:buChar char="•"/>
              <a:tabLst>
                <a:tab pos="237490" algn="l"/>
              </a:tabLst>
            </a:pPr>
            <a:r>
              <a:rPr sz="2400" spc="70" dirty="0">
                <a:solidFill>
                  <a:srgbClr val="1F3863"/>
                </a:solidFill>
                <a:latin typeface="Corbel"/>
                <a:cs typeface="Corbel"/>
              </a:rPr>
              <a:t>PERMITIVIDAD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51331" y="1719474"/>
            <a:ext cx="3971925" cy="1903730"/>
            <a:chOff x="751331" y="1719474"/>
            <a:chExt cx="3971925" cy="1903730"/>
          </a:xfrm>
        </p:grpSpPr>
        <p:sp>
          <p:nvSpPr>
            <p:cNvPr id="31" name="object 31"/>
            <p:cNvSpPr/>
            <p:nvPr/>
          </p:nvSpPr>
          <p:spPr>
            <a:xfrm>
              <a:off x="862171" y="2270578"/>
              <a:ext cx="1415415" cy="50165"/>
            </a:xfrm>
            <a:custGeom>
              <a:avLst/>
              <a:gdLst/>
              <a:ahLst/>
              <a:cxnLst/>
              <a:rect l="l" t="t" r="r" b="b"/>
              <a:pathLst>
                <a:path w="1415414" h="50164">
                  <a:moveTo>
                    <a:pt x="0" y="49873"/>
                  </a:moveTo>
                  <a:lnTo>
                    <a:pt x="1415085" y="49873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498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62171" y="2320451"/>
              <a:ext cx="1415415" cy="250825"/>
            </a:xfrm>
            <a:custGeom>
              <a:avLst/>
              <a:gdLst/>
              <a:ahLst/>
              <a:cxnLst/>
              <a:rect l="l" t="t" r="r" b="b"/>
              <a:pathLst>
                <a:path w="1415414" h="250825">
                  <a:moveTo>
                    <a:pt x="0" y="250615"/>
                  </a:moveTo>
                  <a:lnTo>
                    <a:pt x="1415085" y="250615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250615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62171" y="2571067"/>
              <a:ext cx="1415415" cy="250825"/>
            </a:xfrm>
            <a:custGeom>
              <a:avLst/>
              <a:gdLst/>
              <a:ahLst/>
              <a:cxnLst/>
              <a:rect l="l" t="t" r="r" b="b"/>
              <a:pathLst>
                <a:path w="1415414" h="250825">
                  <a:moveTo>
                    <a:pt x="0" y="250615"/>
                  </a:moveTo>
                  <a:lnTo>
                    <a:pt x="1415085" y="250615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2506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62171" y="2821682"/>
              <a:ext cx="1415415" cy="262890"/>
            </a:xfrm>
            <a:custGeom>
              <a:avLst/>
              <a:gdLst/>
              <a:ahLst/>
              <a:cxnLst/>
              <a:rect l="l" t="t" r="r" b="b"/>
              <a:pathLst>
                <a:path w="1415414" h="262889">
                  <a:moveTo>
                    <a:pt x="1415085" y="0"/>
                  </a:moveTo>
                  <a:lnTo>
                    <a:pt x="0" y="0"/>
                  </a:lnTo>
                  <a:lnTo>
                    <a:pt x="0" y="262668"/>
                  </a:lnTo>
                  <a:lnTo>
                    <a:pt x="1415085" y="262668"/>
                  </a:lnTo>
                  <a:lnTo>
                    <a:pt x="1415085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51331" y="3071882"/>
              <a:ext cx="123825" cy="50800"/>
            </a:xfrm>
            <a:custGeom>
              <a:avLst/>
              <a:gdLst/>
              <a:ahLst/>
              <a:cxnLst/>
              <a:rect l="l" t="t" r="r" b="b"/>
              <a:pathLst>
                <a:path w="123825" h="50800">
                  <a:moveTo>
                    <a:pt x="123340" y="0"/>
                  </a:moveTo>
                  <a:lnTo>
                    <a:pt x="0" y="0"/>
                  </a:lnTo>
                  <a:lnTo>
                    <a:pt x="0" y="50289"/>
                  </a:lnTo>
                  <a:lnTo>
                    <a:pt x="123340" y="50289"/>
                  </a:lnTo>
                  <a:lnTo>
                    <a:pt x="1233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62171" y="3071882"/>
              <a:ext cx="1415415" cy="38100"/>
            </a:xfrm>
            <a:custGeom>
              <a:avLst/>
              <a:gdLst/>
              <a:ahLst/>
              <a:cxnLst/>
              <a:rect l="l" t="t" r="r" b="b"/>
              <a:pathLst>
                <a:path w="1415414" h="38100">
                  <a:moveTo>
                    <a:pt x="0" y="37820"/>
                  </a:moveTo>
                  <a:lnTo>
                    <a:pt x="1415085" y="37820"/>
                  </a:lnTo>
                  <a:lnTo>
                    <a:pt x="1415085" y="0"/>
                  </a:lnTo>
                  <a:lnTo>
                    <a:pt x="0" y="0"/>
                  </a:lnTo>
                  <a:lnTo>
                    <a:pt x="0" y="37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64756" y="3071882"/>
              <a:ext cx="2458720" cy="50800"/>
            </a:xfrm>
            <a:custGeom>
              <a:avLst/>
              <a:gdLst/>
              <a:ahLst/>
              <a:cxnLst/>
              <a:rect l="l" t="t" r="r" b="b"/>
              <a:pathLst>
                <a:path w="2458720" h="50800">
                  <a:moveTo>
                    <a:pt x="0" y="50289"/>
                  </a:moveTo>
                  <a:lnTo>
                    <a:pt x="2458147" y="50289"/>
                  </a:lnTo>
                  <a:lnTo>
                    <a:pt x="2458147" y="0"/>
                  </a:lnTo>
                  <a:lnTo>
                    <a:pt x="0" y="0"/>
                  </a:lnTo>
                  <a:lnTo>
                    <a:pt x="0" y="50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50962" y="1719478"/>
              <a:ext cx="3168015" cy="1903730"/>
            </a:xfrm>
            <a:custGeom>
              <a:avLst/>
              <a:gdLst/>
              <a:ahLst/>
              <a:cxnLst/>
              <a:rect l="l" t="t" r="r" b="b"/>
              <a:pathLst>
                <a:path w="3168015" h="1903729">
                  <a:moveTo>
                    <a:pt x="37503" y="1390230"/>
                  </a:moveTo>
                  <a:lnTo>
                    <a:pt x="0" y="1390230"/>
                  </a:lnTo>
                  <a:lnTo>
                    <a:pt x="0" y="1903514"/>
                  </a:lnTo>
                  <a:lnTo>
                    <a:pt x="37503" y="1903514"/>
                  </a:lnTo>
                  <a:lnTo>
                    <a:pt x="37503" y="1390230"/>
                  </a:lnTo>
                  <a:close/>
                </a:path>
                <a:path w="3168015" h="1903729">
                  <a:moveTo>
                    <a:pt x="37503" y="0"/>
                  </a:moveTo>
                  <a:lnTo>
                    <a:pt x="0" y="0"/>
                  </a:lnTo>
                  <a:lnTo>
                    <a:pt x="0" y="563575"/>
                  </a:lnTo>
                  <a:lnTo>
                    <a:pt x="37503" y="563575"/>
                  </a:lnTo>
                  <a:lnTo>
                    <a:pt x="37503" y="0"/>
                  </a:lnTo>
                  <a:close/>
                </a:path>
                <a:path w="3168015" h="1903729">
                  <a:moveTo>
                    <a:pt x="1281988" y="384898"/>
                  </a:moveTo>
                  <a:lnTo>
                    <a:pt x="1106982" y="384898"/>
                  </a:lnTo>
                  <a:lnTo>
                    <a:pt x="1106982" y="397357"/>
                  </a:lnTo>
                  <a:lnTo>
                    <a:pt x="1281988" y="397357"/>
                  </a:lnTo>
                  <a:lnTo>
                    <a:pt x="1281988" y="384898"/>
                  </a:lnTo>
                  <a:close/>
                </a:path>
                <a:path w="3168015" h="1903729">
                  <a:moveTo>
                    <a:pt x="1669516" y="384898"/>
                  </a:moveTo>
                  <a:lnTo>
                    <a:pt x="1557007" y="384898"/>
                  </a:lnTo>
                  <a:lnTo>
                    <a:pt x="1557007" y="397357"/>
                  </a:lnTo>
                  <a:lnTo>
                    <a:pt x="1669516" y="397357"/>
                  </a:lnTo>
                  <a:lnTo>
                    <a:pt x="1669516" y="384898"/>
                  </a:lnTo>
                  <a:close/>
                </a:path>
                <a:path w="3168015" h="1903729">
                  <a:moveTo>
                    <a:pt x="1802853" y="143090"/>
                  </a:moveTo>
                  <a:lnTo>
                    <a:pt x="1762226" y="178562"/>
                  </a:lnTo>
                  <a:lnTo>
                    <a:pt x="1734515" y="238188"/>
                  </a:lnTo>
                  <a:lnTo>
                    <a:pt x="1716747" y="310057"/>
                  </a:lnTo>
                  <a:lnTo>
                    <a:pt x="1712315" y="348970"/>
                  </a:lnTo>
                  <a:lnTo>
                    <a:pt x="1710855" y="389966"/>
                  </a:lnTo>
                  <a:lnTo>
                    <a:pt x="1712315" y="430276"/>
                  </a:lnTo>
                  <a:lnTo>
                    <a:pt x="1716747" y="468998"/>
                  </a:lnTo>
                  <a:lnTo>
                    <a:pt x="1734515" y="541375"/>
                  </a:lnTo>
                  <a:lnTo>
                    <a:pt x="1762226" y="601662"/>
                  </a:lnTo>
                  <a:lnTo>
                    <a:pt x="1798193" y="644486"/>
                  </a:lnTo>
                  <a:lnTo>
                    <a:pt x="1802853" y="637286"/>
                  </a:lnTo>
                  <a:lnTo>
                    <a:pt x="1786483" y="617740"/>
                  </a:lnTo>
                  <a:lnTo>
                    <a:pt x="1772107" y="594258"/>
                  </a:lnTo>
                  <a:lnTo>
                    <a:pt x="1749348" y="535495"/>
                  </a:lnTo>
                  <a:lnTo>
                    <a:pt x="1735328" y="465797"/>
                  </a:lnTo>
                  <a:lnTo>
                    <a:pt x="1730679" y="389864"/>
                  </a:lnTo>
                  <a:lnTo>
                    <a:pt x="1731835" y="350545"/>
                  </a:lnTo>
                  <a:lnTo>
                    <a:pt x="1741157" y="277406"/>
                  </a:lnTo>
                  <a:lnTo>
                    <a:pt x="1759800" y="212877"/>
                  </a:lnTo>
                  <a:lnTo>
                    <a:pt x="1786496" y="162572"/>
                  </a:lnTo>
                  <a:lnTo>
                    <a:pt x="1802853" y="143090"/>
                  </a:lnTo>
                  <a:close/>
                </a:path>
                <a:path w="3168015" h="1903729">
                  <a:moveTo>
                    <a:pt x="2069541" y="384898"/>
                  </a:moveTo>
                  <a:lnTo>
                    <a:pt x="1807019" y="384898"/>
                  </a:lnTo>
                  <a:lnTo>
                    <a:pt x="1807019" y="397357"/>
                  </a:lnTo>
                  <a:lnTo>
                    <a:pt x="2069541" y="397357"/>
                  </a:lnTo>
                  <a:lnTo>
                    <a:pt x="2069541" y="384898"/>
                  </a:lnTo>
                  <a:close/>
                </a:path>
                <a:path w="3168015" h="1903729">
                  <a:moveTo>
                    <a:pt x="3167938" y="389864"/>
                  </a:moveTo>
                  <a:lnTo>
                    <a:pt x="3166465" y="348970"/>
                  </a:lnTo>
                  <a:lnTo>
                    <a:pt x="3162046" y="310057"/>
                  </a:lnTo>
                  <a:lnTo>
                    <a:pt x="3144266" y="238188"/>
                  </a:lnTo>
                  <a:lnTo>
                    <a:pt x="3116618" y="178562"/>
                  </a:lnTo>
                  <a:lnTo>
                    <a:pt x="3080601" y="135775"/>
                  </a:lnTo>
                  <a:lnTo>
                    <a:pt x="3075927" y="143090"/>
                  </a:lnTo>
                  <a:lnTo>
                    <a:pt x="3092208" y="162572"/>
                  </a:lnTo>
                  <a:lnTo>
                    <a:pt x="3106534" y="185839"/>
                  </a:lnTo>
                  <a:lnTo>
                    <a:pt x="3129267" y="243674"/>
                  </a:lnTo>
                  <a:lnTo>
                    <a:pt x="3143440" y="313029"/>
                  </a:lnTo>
                  <a:lnTo>
                    <a:pt x="3148101" y="389966"/>
                  </a:lnTo>
                  <a:lnTo>
                    <a:pt x="3146945" y="428650"/>
                  </a:lnTo>
                  <a:lnTo>
                    <a:pt x="3137624" y="501408"/>
                  </a:lnTo>
                  <a:lnTo>
                    <a:pt x="3119056" y="566839"/>
                  </a:lnTo>
                  <a:lnTo>
                    <a:pt x="3092310" y="617740"/>
                  </a:lnTo>
                  <a:lnTo>
                    <a:pt x="3075927" y="637286"/>
                  </a:lnTo>
                  <a:lnTo>
                    <a:pt x="3080601" y="644486"/>
                  </a:lnTo>
                  <a:lnTo>
                    <a:pt x="3116618" y="601662"/>
                  </a:lnTo>
                  <a:lnTo>
                    <a:pt x="3144266" y="541375"/>
                  </a:lnTo>
                  <a:lnTo>
                    <a:pt x="3162046" y="468998"/>
                  </a:lnTo>
                  <a:lnTo>
                    <a:pt x="3166465" y="430276"/>
                  </a:lnTo>
                  <a:lnTo>
                    <a:pt x="3167938" y="3898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740752" y="2195536"/>
            <a:ext cx="105410" cy="205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50" spc="370" dirty="0">
                <a:latin typeface="Cambria Math"/>
                <a:cs typeface="Cambria Math"/>
              </a:rPr>
              <a:t> </a:t>
            </a:r>
            <a:endParaRPr sz="1150">
              <a:latin typeface="Cambria Math"/>
              <a:cs typeface="Cambria Math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677915" y="1806937"/>
            <a:ext cx="138938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38150" algn="l"/>
                <a:tab pos="763905" algn="l"/>
                <a:tab pos="1264920" algn="l"/>
              </a:tabLst>
            </a:pPr>
            <a:r>
              <a:rPr sz="1550" spc="-50" dirty="0">
                <a:latin typeface="Cambria Math"/>
                <a:cs typeface="Cambria Math"/>
              </a:rPr>
              <a:t>1</a:t>
            </a:r>
            <a:r>
              <a:rPr sz="1550" dirty="0">
                <a:latin typeface="Cambria Math"/>
                <a:cs typeface="Cambria Math"/>
              </a:rPr>
              <a:t>	</a:t>
            </a:r>
            <a:r>
              <a:rPr sz="1550" spc="-50" dirty="0">
                <a:latin typeface="Cambria Math"/>
                <a:cs typeface="Cambria Math"/>
              </a:rPr>
              <a:t>1</a:t>
            </a:r>
            <a:r>
              <a:rPr sz="1550" dirty="0">
                <a:latin typeface="Cambria Math"/>
                <a:cs typeface="Cambria Math"/>
              </a:rPr>
              <a:t>	</a:t>
            </a:r>
            <a:r>
              <a:rPr sz="1550" spc="-50" dirty="0">
                <a:latin typeface="Cambria Math"/>
                <a:cs typeface="Cambria Math"/>
              </a:rPr>
              <a:t>1</a:t>
            </a:r>
            <a:r>
              <a:rPr sz="1550" dirty="0">
                <a:latin typeface="Cambria Math"/>
                <a:cs typeface="Cambria Math"/>
              </a:rPr>
              <a:t>	</a:t>
            </a:r>
            <a:r>
              <a:rPr sz="1550" spc="-50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858019" y="2104366"/>
            <a:ext cx="262890" cy="12700"/>
          </a:xfrm>
          <a:custGeom>
            <a:avLst/>
            <a:gdLst/>
            <a:ahLst/>
            <a:cxnLst/>
            <a:rect l="l" t="t" r="r" b="b"/>
            <a:pathLst>
              <a:path w="262889" h="12700">
                <a:moveTo>
                  <a:pt x="262515" y="0"/>
                </a:moveTo>
                <a:lnTo>
                  <a:pt x="0" y="0"/>
                </a:lnTo>
                <a:lnTo>
                  <a:pt x="0" y="12468"/>
                </a:lnTo>
                <a:lnTo>
                  <a:pt x="262515" y="12468"/>
                </a:lnTo>
                <a:lnTo>
                  <a:pt x="2625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652914" y="1957389"/>
            <a:ext cx="1691639" cy="4038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0190">
              <a:lnSpc>
                <a:spcPts val="1470"/>
              </a:lnSpc>
              <a:spcBef>
                <a:spcPts val="125"/>
              </a:spcBef>
              <a:tabLst>
                <a:tab pos="1026794" algn="l"/>
                <a:tab pos="1527810" algn="l"/>
              </a:tabLst>
            </a:pPr>
            <a:r>
              <a:rPr sz="1550" spc="-50" dirty="0">
                <a:latin typeface="Cambria Math"/>
                <a:cs typeface="Cambria Math"/>
              </a:rPr>
              <a:t>=</a:t>
            </a:r>
            <a:r>
              <a:rPr sz="1550" dirty="0">
                <a:latin typeface="Cambria Math"/>
                <a:cs typeface="Cambria Math"/>
              </a:rPr>
              <a:t>		 </a:t>
            </a:r>
            <a:endParaRPr sz="1550">
              <a:latin typeface="Cambria Math"/>
              <a:cs typeface="Cambria Math"/>
            </a:endParaRPr>
          </a:p>
          <a:p>
            <a:pPr marL="12700">
              <a:lnSpc>
                <a:spcPts val="1470"/>
              </a:lnSpc>
              <a:tabLst>
                <a:tab pos="462915" algn="l"/>
                <a:tab pos="713740" algn="l"/>
                <a:tab pos="1214755" algn="l"/>
              </a:tabLst>
            </a:pPr>
            <a:r>
              <a:rPr sz="1550" dirty="0">
                <a:latin typeface="Cambria Math"/>
                <a:cs typeface="Cambria Math"/>
              </a:rPr>
              <a:t>		</a:t>
            </a:r>
            <a:r>
              <a:rPr sz="1550" spc="570" dirty="0">
                <a:latin typeface="Cambria Math"/>
                <a:cs typeface="Cambria Math"/>
              </a:rPr>
              <a:t> </a:t>
            </a:r>
            <a:r>
              <a:rPr sz="1550" dirty="0">
                <a:latin typeface="Cambria Math"/>
                <a:cs typeface="Cambria Math"/>
              </a:rPr>
              <a:t>0	2</a:t>
            </a:r>
            <a:r>
              <a:rPr sz="1550" spc="-20" dirty="0">
                <a:latin typeface="Cambria Math"/>
                <a:cs typeface="Cambria Math"/>
              </a:rPr>
              <a:t> </a:t>
            </a:r>
            <a:r>
              <a:rPr sz="1550" spc="-5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31854" y="1806937"/>
            <a:ext cx="13716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15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69049" y="2151968"/>
            <a:ext cx="262255" cy="20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0"/>
              </a:lnSpc>
            </a:pPr>
            <a:r>
              <a:rPr sz="1550" dirty="0">
                <a:latin typeface="Cambria Math"/>
                <a:cs typeface="Cambria Math"/>
              </a:rPr>
              <a:t>2</a:t>
            </a:r>
            <a:r>
              <a:rPr sz="1550" spc="-20" dirty="0">
                <a:latin typeface="Cambria Math"/>
                <a:cs typeface="Cambria Math"/>
              </a:rPr>
              <a:t> </a:t>
            </a:r>
            <a:r>
              <a:rPr sz="1550" spc="-50" dirty="0">
                <a:latin typeface="Cambria Math"/>
                <a:cs typeface="Cambria Math"/>
              </a:rPr>
              <a:t>1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358049" y="2104366"/>
            <a:ext cx="262890" cy="12700"/>
          </a:xfrm>
          <a:custGeom>
            <a:avLst/>
            <a:gdLst/>
            <a:ahLst/>
            <a:cxnLst/>
            <a:rect l="l" t="t" r="r" b="b"/>
            <a:pathLst>
              <a:path w="262889" h="12700">
                <a:moveTo>
                  <a:pt x="262515" y="0"/>
                </a:moveTo>
                <a:lnTo>
                  <a:pt x="0" y="0"/>
                </a:lnTo>
                <a:lnTo>
                  <a:pt x="0" y="12468"/>
                </a:lnTo>
                <a:lnTo>
                  <a:pt x="262515" y="12468"/>
                </a:lnTo>
                <a:lnTo>
                  <a:pt x="2625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777856" y="2658530"/>
            <a:ext cx="890269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725" spc="555" baseline="-19323" dirty="0">
                <a:latin typeface="Cambria Math"/>
                <a:cs typeface="Cambria Math"/>
              </a:rPr>
              <a:t>   </a:t>
            </a:r>
            <a:r>
              <a:rPr sz="1550" dirty="0">
                <a:latin typeface="Cambria Math"/>
                <a:cs typeface="Cambria Math"/>
              </a:rPr>
              <a:t>=</a:t>
            </a:r>
            <a:r>
              <a:rPr sz="1550" spc="70" dirty="0">
                <a:latin typeface="Cambria Math"/>
                <a:cs typeface="Cambria Math"/>
              </a:rPr>
              <a:t> </a:t>
            </a:r>
            <a:r>
              <a:rPr sz="1550" spc="-50" dirty="0">
                <a:latin typeface="Cambria Math"/>
                <a:cs typeface="Cambria Math"/>
              </a:rPr>
              <a:t>2 </a:t>
            </a:r>
            <a:endParaRPr sz="1550">
              <a:latin typeface="Cambria Math"/>
              <a:cs typeface="Cambria Math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917691" y="3975188"/>
            <a:ext cx="2664460" cy="1724660"/>
            <a:chOff x="5917691" y="3975188"/>
            <a:chExt cx="2664460" cy="1724660"/>
          </a:xfrm>
        </p:grpSpPr>
        <p:sp>
          <p:nvSpPr>
            <p:cNvPr id="48" name="object 48"/>
            <p:cNvSpPr/>
            <p:nvPr/>
          </p:nvSpPr>
          <p:spPr>
            <a:xfrm>
              <a:off x="5966880" y="3975188"/>
              <a:ext cx="1076960" cy="269875"/>
            </a:xfrm>
            <a:custGeom>
              <a:avLst/>
              <a:gdLst/>
              <a:ahLst/>
              <a:cxnLst/>
              <a:rect l="l" t="t" r="r" b="b"/>
              <a:pathLst>
                <a:path w="1076959" h="269875">
                  <a:moveTo>
                    <a:pt x="0" y="269631"/>
                  </a:moveTo>
                  <a:lnTo>
                    <a:pt x="1076804" y="269631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631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17679" y="4244822"/>
              <a:ext cx="2664460" cy="94615"/>
            </a:xfrm>
            <a:custGeom>
              <a:avLst/>
              <a:gdLst/>
              <a:ahLst/>
              <a:cxnLst/>
              <a:rect l="l" t="t" r="r" b="b"/>
              <a:pathLst>
                <a:path w="2664459" h="94614">
                  <a:moveTo>
                    <a:pt x="2663939" y="0"/>
                  </a:moveTo>
                  <a:lnTo>
                    <a:pt x="0" y="0"/>
                  </a:lnTo>
                  <a:lnTo>
                    <a:pt x="0" y="80810"/>
                  </a:lnTo>
                  <a:lnTo>
                    <a:pt x="0" y="94195"/>
                  </a:lnTo>
                  <a:lnTo>
                    <a:pt x="2663939" y="94195"/>
                  </a:lnTo>
                  <a:lnTo>
                    <a:pt x="2663939" y="80810"/>
                  </a:lnTo>
                  <a:lnTo>
                    <a:pt x="2663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66881" y="4325620"/>
              <a:ext cx="1076960" cy="269240"/>
            </a:xfrm>
            <a:custGeom>
              <a:avLst/>
              <a:gdLst/>
              <a:ahLst/>
              <a:cxnLst/>
              <a:rect l="l" t="t" r="r" b="b"/>
              <a:pathLst>
                <a:path w="1076959" h="269239">
                  <a:moveTo>
                    <a:pt x="0" y="269185"/>
                  </a:moveTo>
                  <a:lnTo>
                    <a:pt x="1076804" y="269185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917679" y="4594809"/>
              <a:ext cx="2664460" cy="94615"/>
            </a:xfrm>
            <a:custGeom>
              <a:avLst/>
              <a:gdLst/>
              <a:ahLst/>
              <a:cxnLst/>
              <a:rect l="l" t="t" r="r" b="b"/>
              <a:pathLst>
                <a:path w="2664459" h="94614">
                  <a:moveTo>
                    <a:pt x="2663939" y="0"/>
                  </a:moveTo>
                  <a:lnTo>
                    <a:pt x="0" y="0"/>
                  </a:lnTo>
                  <a:lnTo>
                    <a:pt x="0" y="80797"/>
                  </a:lnTo>
                  <a:lnTo>
                    <a:pt x="0" y="94195"/>
                  </a:lnTo>
                  <a:lnTo>
                    <a:pt x="2663939" y="94195"/>
                  </a:lnTo>
                  <a:lnTo>
                    <a:pt x="2663939" y="80797"/>
                  </a:lnTo>
                  <a:lnTo>
                    <a:pt x="2663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966881" y="4675605"/>
              <a:ext cx="1076960" cy="269240"/>
            </a:xfrm>
            <a:custGeom>
              <a:avLst/>
              <a:gdLst/>
              <a:ahLst/>
              <a:cxnLst/>
              <a:rect l="l" t="t" r="r" b="b"/>
              <a:pathLst>
                <a:path w="1076959" h="269239">
                  <a:moveTo>
                    <a:pt x="0" y="269185"/>
                  </a:moveTo>
                  <a:lnTo>
                    <a:pt x="1076804" y="269185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966881" y="5375575"/>
              <a:ext cx="1076960" cy="269240"/>
            </a:xfrm>
            <a:custGeom>
              <a:avLst/>
              <a:gdLst/>
              <a:ahLst/>
              <a:cxnLst/>
              <a:rect l="l" t="t" r="r" b="b"/>
              <a:pathLst>
                <a:path w="1076959" h="269239">
                  <a:moveTo>
                    <a:pt x="0" y="269187"/>
                  </a:moveTo>
                  <a:lnTo>
                    <a:pt x="1076804" y="269187"/>
                  </a:lnTo>
                  <a:lnTo>
                    <a:pt x="1076804" y="0"/>
                  </a:lnTo>
                  <a:lnTo>
                    <a:pt x="0" y="0"/>
                  </a:lnTo>
                  <a:lnTo>
                    <a:pt x="0" y="269187"/>
                  </a:lnTo>
                  <a:close/>
                </a:path>
              </a:pathLst>
            </a:custGeom>
            <a:solidFill>
              <a:srgbClr val="9BC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917691" y="5644762"/>
              <a:ext cx="2664460" cy="55244"/>
            </a:xfrm>
            <a:custGeom>
              <a:avLst/>
              <a:gdLst/>
              <a:ahLst/>
              <a:cxnLst/>
              <a:rect l="l" t="t" r="r" b="b"/>
              <a:pathLst>
                <a:path w="2664459" h="55245">
                  <a:moveTo>
                    <a:pt x="0" y="54997"/>
                  </a:moveTo>
                  <a:lnTo>
                    <a:pt x="2663929" y="54997"/>
                  </a:lnTo>
                  <a:lnTo>
                    <a:pt x="2663929" y="0"/>
                  </a:lnTo>
                  <a:lnTo>
                    <a:pt x="0" y="0"/>
                  </a:lnTo>
                  <a:lnTo>
                    <a:pt x="0" y="549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111454" y="3976327"/>
            <a:ext cx="1271270" cy="267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Calibri"/>
                <a:cs typeface="Calibri"/>
              </a:rPr>
              <a:t>Porcelana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sz="1550" spc="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7.0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071231" y="4326312"/>
            <a:ext cx="988060" cy="267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Calibri"/>
                <a:cs typeface="Calibri"/>
              </a:rPr>
              <a:t>Aceite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sz="1550" spc="-10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2.0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071231" y="4554606"/>
            <a:ext cx="921385" cy="75311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550" dirty="0">
                <a:latin typeface="Calibri"/>
                <a:cs typeface="Calibri"/>
              </a:rPr>
              <a:t>Papel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sz="1550" spc="-20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2.1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550" dirty="0">
                <a:latin typeface="Calibri"/>
                <a:cs typeface="Calibri"/>
              </a:rPr>
              <a:t>Aire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1.0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071231" y="5376714"/>
            <a:ext cx="962660" cy="267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Calibri"/>
                <a:cs typeface="Calibri"/>
              </a:rPr>
              <a:t>Agua =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80.0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4384547" y="1587983"/>
            <a:ext cx="5227955" cy="4070985"/>
            <a:chOff x="4384547" y="1587983"/>
            <a:chExt cx="5227955" cy="4070985"/>
          </a:xfrm>
        </p:grpSpPr>
        <p:sp>
          <p:nvSpPr>
            <p:cNvPr id="60" name="object 60"/>
            <p:cNvSpPr/>
            <p:nvPr/>
          </p:nvSpPr>
          <p:spPr>
            <a:xfrm>
              <a:off x="5987451" y="3968492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0"/>
                  </a:lnTo>
                </a:path>
              </a:pathLst>
            </a:custGeom>
            <a:ln w="133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980743" y="3975188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66880" y="3981884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0" y="269631"/>
                  </a:moveTo>
                  <a:lnTo>
                    <a:pt x="13415" y="269631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6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66880" y="3975188"/>
              <a:ext cx="13970" cy="283210"/>
            </a:xfrm>
            <a:custGeom>
              <a:avLst/>
              <a:gdLst/>
              <a:ahLst/>
              <a:cxnLst/>
              <a:rect l="l" t="t" r="r" b="b"/>
              <a:pathLst>
                <a:path w="13970" h="283210">
                  <a:moveTo>
                    <a:pt x="13862" y="0"/>
                  </a:moveTo>
                  <a:lnTo>
                    <a:pt x="0" y="0"/>
                  </a:lnTo>
                  <a:lnTo>
                    <a:pt x="0" y="283024"/>
                  </a:lnTo>
                  <a:lnTo>
                    <a:pt x="13862" y="283024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87451" y="4244819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80743" y="4244819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043685" y="3995276"/>
              <a:ext cx="13970" cy="256540"/>
            </a:xfrm>
            <a:custGeom>
              <a:avLst/>
              <a:gdLst/>
              <a:ahLst/>
              <a:cxnLst/>
              <a:rect l="l" t="t" r="r" b="b"/>
              <a:pathLst>
                <a:path w="13970" h="256539">
                  <a:moveTo>
                    <a:pt x="0" y="256239"/>
                  </a:moveTo>
                  <a:lnTo>
                    <a:pt x="13415" y="256239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62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043685" y="3988580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13415" y="0"/>
                  </a:moveTo>
                  <a:lnTo>
                    <a:pt x="0" y="0"/>
                  </a:lnTo>
                  <a:lnTo>
                    <a:pt x="0" y="269631"/>
                  </a:lnTo>
                  <a:lnTo>
                    <a:pt x="13415" y="269631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987451" y="4325620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80743" y="4325620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966880" y="4332316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5"/>
                  </a:moveTo>
                  <a:lnTo>
                    <a:pt x="13415" y="269185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66880" y="4325620"/>
              <a:ext cx="13970" cy="282575"/>
            </a:xfrm>
            <a:custGeom>
              <a:avLst/>
              <a:gdLst/>
              <a:ahLst/>
              <a:cxnLst/>
              <a:rect l="l" t="t" r="r" b="b"/>
              <a:pathLst>
                <a:path w="13970" h="282575">
                  <a:moveTo>
                    <a:pt x="13862" y="0"/>
                  </a:moveTo>
                  <a:lnTo>
                    <a:pt x="0" y="0"/>
                  </a:lnTo>
                  <a:lnTo>
                    <a:pt x="0" y="282577"/>
                  </a:lnTo>
                  <a:lnTo>
                    <a:pt x="13862" y="282577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987451" y="4594805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980743" y="4594805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043685" y="4345708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3"/>
                  </a:moveTo>
                  <a:lnTo>
                    <a:pt x="13415" y="25579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043685" y="4339012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13415" y="0"/>
                  </a:moveTo>
                  <a:lnTo>
                    <a:pt x="0" y="0"/>
                  </a:lnTo>
                  <a:lnTo>
                    <a:pt x="0" y="269185"/>
                  </a:lnTo>
                  <a:lnTo>
                    <a:pt x="13415" y="269185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987451" y="4675605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980743" y="4675605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966881" y="4682301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5"/>
                  </a:moveTo>
                  <a:lnTo>
                    <a:pt x="13415" y="269185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66881" y="4675605"/>
              <a:ext cx="13970" cy="282575"/>
            </a:xfrm>
            <a:custGeom>
              <a:avLst/>
              <a:gdLst/>
              <a:ahLst/>
              <a:cxnLst/>
              <a:rect l="l" t="t" r="r" b="b"/>
              <a:pathLst>
                <a:path w="13970" h="282575">
                  <a:moveTo>
                    <a:pt x="13862" y="0"/>
                  </a:moveTo>
                  <a:lnTo>
                    <a:pt x="0" y="0"/>
                  </a:lnTo>
                  <a:lnTo>
                    <a:pt x="0" y="282577"/>
                  </a:lnTo>
                  <a:lnTo>
                    <a:pt x="13862" y="282577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987451" y="4944791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980743" y="4944791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043685" y="4695694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3"/>
                  </a:moveTo>
                  <a:lnTo>
                    <a:pt x="13415" y="25579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043685" y="4688998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13415" y="0"/>
                  </a:moveTo>
                  <a:lnTo>
                    <a:pt x="0" y="0"/>
                  </a:lnTo>
                  <a:lnTo>
                    <a:pt x="0" y="269185"/>
                  </a:lnTo>
                  <a:lnTo>
                    <a:pt x="13415" y="269185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87451" y="5038983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980743" y="5038983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966881" y="5045680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5"/>
                  </a:moveTo>
                  <a:lnTo>
                    <a:pt x="13415" y="269185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966881" y="5038983"/>
              <a:ext cx="13970" cy="283210"/>
            </a:xfrm>
            <a:custGeom>
              <a:avLst/>
              <a:gdLst/>
              <a:ahLst/>
              <a:cxnLst/>
              <a:rect l="l" t="t" r="r" b="b"/>
              <a:pathLst>
                <a:path w="13970" h="283210">
                  <a:moveTo>
                    <a:pt x="13862" y="0"/>
                  </a:moveTo>
                  <a:lnTo>
                    <a:pt x="0" y="0"/>
                  </a:lnTo>
                  <a:lnTo>
                    <a:pt x="0" y="283024"/>
                  </a:lnTo>
                  <a:lnTo>
                    <a:pt x="13862" y="283024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987451" y="5301472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0"/>
                  </a:lnTo>
                </a:path>
              </a:pathLst>
            </a:custGeom>
            <a:ln w="133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980743" y="5308169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838"/>
                  </a:lnTo>
                  <a:lnTo>
                    <a:pt x="1076357" y="13838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043685" y="5059072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3"/>
                  </a:moveTo>
                  <a:lnTo>
                    <a:pt x="13415" y="25579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043685" y="5052376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13415" y="0"/>
                  </a:moveTo>
                  <a:lnTo>
                    <a:pt x="0" y="0"/>
                  </a:lnTo>
                  <a:lnTo>
                    <a:pt x="0" y="269631"/>
                  </a:lnTo>
                  <a:lnTo>
                    <a:pt x="13415" y="269631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987451" y="5375576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13392"/>
                  </a:lnTo>
                  <a:lnTo>
                    <a:pt x="1062942" y="0"/>
                  </a:lnTo>
                  <a:lnTo>
                    <a:pt x="0" y="0"/>
                  </a:lnTo>
                  <a:lnTo>
                    <a:pt x="0" y="13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980743" y="5375576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392"/>
                  </a:lnTo>
                  <a:lnTo>
                    <a:pt x="1076357" y="13392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966881" y="5382273"/>
              <a:ext cx="13970" cy="269240"/>
            </a:xfrm>
            <a:custGeom>
              <a:avLst/>
              <a:gdLst/>
              <a:ahLst/>
              <a:cxnLst/>
              <a:rect l="l" t="t" r="r" b="b"/>
              <a:pathLst>
                <a:path w="13970" h="269239">
                  <a:moveTo>
                    <a:pt x="0" y="269183"/>
                  </a:moveTo>
                  <a:lnTo>
                    <a:pt x="13415" y="269183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691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966881" y="5375575"/>
              <a:ext cx="13970" cy="283210"/>
            </a:xfrm>
            <a:custGeom>
              <a:avLst/>
              <a:gdLst/>
              <a:ahLst/>
              <a:cxnLst/>
              <a:rect l="l" t="t" r="r" b="b"/>
              <a:pathLst>
                <a:path w="13970" h="283210">
                  <a:moveTo>
                    <a:pt x="13862" y="0"/>
                  </a:moveTo>
                  <a:lnTo>
                    <a:pt x="0" y="0"/>
                  </a:lnTo>
                  <a:lnTo>
                    <a:pt x="0" y="283024"/>
                  </a:lnTo>
                  <a:lnTo>
                    <a:pt x="13862" y="283024"/>
                  </a:lnTo>
                  <a:lnTo>
                    <a:pt x="13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987451" y="5638064"/>
              <a:ext cx="1062990" cy="13970"/>
            </a:xfrm>
            <a:custGeom>
              <a:avLst/>
              <a:gdLst/>
              <a:ahLst/>
              <a:cxnLst/>
              <a:rect l="l" t="t" r="r" b="b"/>
              <a:pathLst>
                <a:path w="1062990" h="13970">
                  <a:moveTo>
                    <a:pt x="0" y="13392"/>
                  </a:moveTo>
                  <a:lnTo>
                    <a:pt x="1062942" y="0"/>
                  </a:lnTo>
                </a:path>
              </a:pathLst>
            </a:custGeom>
            <a:ln w="133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980743" y="5644760"/>
              <a:ext cx="1076960" cy="13970"/>
            </a:xfrm>
            <a:custGeom>
              <a:avLst/>
              <a:gdLst/>
              <a:ahLst/>
              <a:cxnLst/>
              <a:rect l="l" t="t" r="r" b="b"/>
              <a:pathLst>
                <a:path w="1076959" h="13970">
                  <a:moveTo>
                    <a:pt x="1076357" y="0"/>
                  </a:moveTo>
                  <a:lnTo>
                    <a:pt x="0" y="0"/>
                  </a:lnTo>
                  <a:lnTo>
                    <a:pt x="0" y="13838"/>
                  </a:lnTo>
                  <a:lnTo>
                    <a:pt x="1076357" y="13838"/>
                  </a:lnTo>
                  <a:lnTo>
                    <a:pt x="1076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043686" y="5395665"/>
              <a:ext cx="13970" cy="255904"/>
            </a:xfrm>
            <a:custGeom>
              <a:avLst/>
              <a:gdLst/>
              <a:ahLst/>
              <a:cxnLst/>
              <a:rect l="l" t="t" r="r" b="b"/>
              <a:pathLst>
                <a:path w="13970" h="255904">
                  <a:moveTo>
                    <a:pt x="0" y="255791"/>
                  </a:moveTo>
                  <a:lnTo>
                    <a:pt x="13415" y="255791"/>
                  </a:lnTo>
                  <a:lnTo>
                    <a:pt x="13415" y="0"/>
                  </a:lnTo>
                  <a:lnTo>
                    <a:pt x="0" y="0"/>
                  </a:lnTo>
                  <a:lnTo>
                    <a:pt x="0" y="2557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043686" y="5388967"/>
              <a:ext cx="13970" cy="269875"/>
            </a:xfrm>
            <a:custGeom>
              <a:avLst/>
              <a:gdLst/>
              <a:ahLst/>
              <a:cxnLst/>
              <a:rect l="l" t="t" r="r" b="b"/>
              <a:pathLst>
                <a:path w="13970" h="269875">
                  <a:moveTo>
                    <a:pt x="13415" y="0"/>
                  </a:moveTo>
                  <a:lnTo>
                    <a:pt x="0" y="0"/>
                  </a:lnTo>
                  <a:lnTo>
                    <a:pt x="0" y="269631"/>
                  </a:lnTo>
                  <a:lnTo>
                    <a:pt x="13415" y="269631"/>
                  </a:lnTo>
                  <a:lnTo>
                    <a:pt x="13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4547" y="2101596"/>
              <a:ext cx="1754124" cy="824484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5038962" y="2107884"/>
              <a:ext cx="1450975" cy="38735"/>
            </a:xfrm>
            <a:custGeom>
              <a:avLst/>
              <a:gdLst/>
              <a:ahLst/>
              <a:cxnLst/>
              <a:rect l="l" t="t" r="r" b="b"/>
              <a:pathLst>
                <a:path w="1450975" h="38735">
                  <a:moveTo>
                    <a:pt x="0" y="38734"/>
                  </a:moveTo>
                  <a:lnTo>
                    <a:pt x="1450883" y="38734"/>
                  </a:lnTo>
                  <a:lnTo>
                    <a:pt x="1450883" y="0"/>
                  </a:lnTo>
                  <a:lnTo>
                    <a:pt x="0" y="0"/>
                  </a:lnTo>
                  <a:lnTo>
                    <a:pt x="0" y="387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28616" y="2146619"/>
              <a:ext cx="110489" cy="273050"/>
            </a:xfrm>
            <a:custGeom>
              <a:avLst/>
              <a:gdLst/>
              <a:ahLst/>
              <a:cxnLst/>
              <a:rect l="l" t="t" r="r" b="b"/>
              <a:pathLst>
                <a:path w="110489" h="273050">
                  <a:moveTo>
                    <a:pt x="0" y="272862"/>
                  </a:moveTo>
                  <a:lnTo>
                    <a:pt x="110345" y="272862"/>
                  </a:lnTo>
                  <a:lnTo>
                    <a:pt x="110345" y="0"/>
                  </a:lnTo>
                  <a:lnTo>
                    <a:pt x="0" y="0"/>
                  </a:lnTo>
                  <a:lnTo>
                    <a:pt x="0" y="27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38962" y="2146619"/>
              <a:ext cx="1450975" cy="260350"/>
            </a:xfrm>
            <a:custGeom>
              <a:avLst/>
              <a:gdLst/>
              <a:ahLst/>
              <a:cxnLst/>
              <a:rect l="l" t="t" r="r" b="b"/>
              <a:pathLst>
                <a:path w="1450975" h="260350">
                  <a:moveTo>
                    <a:pt x="0" y="259950"/>
                  </a:moveTo>
                  <a:lnTo>
                    <a:pt x="1450883" y="259950"/>
                  </a:lnTo>
                  <a:lnTo>
                    <a:pt x="1450883" y="0"/>
                  </a:lnTo>
                  <a:lnTo>
                    <a:pt x="0" y="0"/>
                  </a:lnTo>
                  <a:lnTo>
                    <a:pt x="0" y="259950"/>
                  </a:lnTo>
                  <a:close/>
                </a:path>
              </a:pathLst>
            </a:custGeom>
            <a:solidFill>
              <a:srgbClr val="C55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928616" y="2406569"/>
              <a:ext cx="110489" cy="208279"/>
            </a:xfrm>
            <a:custGeom>
              <a:avLst/>
              <a:gdLst/>
              <a:ahLst/>
              <a:cxnLst/>
              <a:rect l="l" t="t" r="r" b="b"/>
              <a:pathLst>
                <a:path w="110489" h="208280">
                  <a:moveTo>
                    <a:pt x="0" y="207874"/>
                  </a:moveTo>
                  <a:lnTo>
                    <a:pt x="110345" y="207874"/>
                  </a:lnTo>
                  <a:lnTo>
                    <a:pt x="110345" y="0"/>
                  </a:lnTo>
                  <a:lnTo>
                    <a:pt x="0" y="0"/>
                  </a:lnTo>
                  <a:lnTo>
                    <a:pt x="0" y="207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038962" y="2406570"/>
              <a:ext cx="1450975" cy="195580"/>
            </a:xfrm>
            <a:custGeom>
              <a:avLst/>
              <a:gdLst/>
              <a:ahLst/>
              <a:cxnLst/>
              <a:rect l="l" t="t" r="r" b="b"/>
              <a:pathLst>
                <a:path w="1450975" h="195580">
                  <a:moveTo>
                    <a:pt x="0" y="194963"/>
                  </a:moveTo>
                  <a:lnTo>
                    <a:pt x="1450883" y="194963"/>
                  </a:lnTo>
                  <a:lnTo>
                    <a:pt x="1450883" y="0"/>
                  </a:lnTo>
                  <a:lnTo>
                    <a:pt x="0" y="0"/>
                  </a:lnTo>
                  <a:lnTo>
                    <a:pt x="0" y="19496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38962" y="2601533"/>
              <a:ext cx="1450975" cy="195580"/>
            </a:xfrm>
            <a:custGeom>
              <a:avLst/>
              <a:gdLst/>
              <a:ahLst/>
              <a:cxnLst/>
              <a:rect l="l" t="t" r="r" b="b"/>
              <a:pathLst>
                <a:path w="1450975" h="195580">
                  <a:moveTo>
                    <a:pt x="0" y="194963"/>
                  </a:moveTo>
                  <a:lnTo>
                    <a:pt x="1450883" y="194963"/>
                  </a:lnTo>
                  <a:lnTo>
                    <a:pt x="1450883" y="0"/>
                  </a:lnTo>
                  <a:lnTo>
                    <a:pt x="0" y="0"/>
                  </a:lnTo>
                  <a:lnTo>
                    <a:pt x="0" y="194963"/>
                  </a:lnTo>
                  <a:close/>
                </a:path>
              </a:pathLst>
            </a:custGeom>
            <a:solidFill>
              <a:srgbClr val="9BC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038953" y="2796501"/>
              <a:ext cx="1450975" cy="273050"/>
            </a:xfrm>
            <a:custGeom>
              <a:avLst/>
              <a:gdLst/>
              <a:ahLst/>
              <a:cxnLst/>
              <a:rect l="l" t="t" r="r" b="b"/>
              <a:pathLst>
                <a:path w="1450975" h="273050">
                  <a:moveTo>
                    <a:pt x="1450886" y="0"/>
                  </a:moveTo>
                  <a:lnTo>
                    <a:pt x="0" y="0"/>
                  </a:lnTo>
                  <a:lnTo>
                    <a:pt x="0" y="248450"/>
                  </a:lnTo>
                  <a:lnTo>
                    <a:pt x="0" y="272859"/>
                  </a:lnTo>
                  <a:lnTo>
                    <a:pt x="1450886" y="272859"/>
                  </a:lnTo>
                  <a:lnTo>
                    <a:pt x="1450886" y="248450"/>
                  </a:lnTo>
                  <a:lnTo>
                    <a:pt x="145088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106667" y="3056446"/>
              <a:ext cx="396240" cy="26034"/>
            </a:xfrm>
            <a:custGeom>
              <a:avLst/>
              <a:gdLst/>
              <a:ahLst/>
              <a:cxnLst/>
              <a:rect l="l" t="t" r="r" b="b"/>
              <a:pathLst>
                <a:path w="396240" h="26035">
                  <a:moveTo>
                    <a:pt x="0" y="25822"/>
                  </a:moveTo>
                  <a:lnTo>
                    <a:pt x="396109" y="25822"/>
                  </a:lnTo>
                  <a:lnTo>
                    <a:pt x="396109" y="0"/>
                  </a:lnTo>
                  <a:lnTo>
                    <a:pt x="0" y="0"/>
                  </a:lnTo>
                  <a:lnTo>
                    <a:pt x="0" y="258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489845" y="3056447"/>
              <a:ext cx="3122295" cy="39370"/>
            </a:xfrm>
            <a:custGeom>
              <a:avLst/>
              <a:gdLst/>
              <a:ahLst/>
              <a:cxnLst/>
              <a:rect l="l" t="t" r="r" b="b"/>
              <a:pathLst>
                <a:path w="3122295" h="39369">
                  <a:moveTo>
                    <a:pt x="0" y="39164"/>
                  </a:moveTo>
                  <a:lnTo>
                    <a:pt x="3122116" y="39165"/>
                  </a:lnTo>
                  <a:lnTo>
                    <a:pt x="3122116" y="0"/>
                  </a:lnTo>
                  <a:lnTo>
                    <a:pt x="0" y="0"/>
                  </a:lnTo>
                  <a:lnTo>
                    <a:pt x="0" y="391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751461" y="1587995"/>
              <a:ext cx="3781425" cy="2027555"/>
            </a:xfrm>
            <a:custGeom>
              <a:avLst/>
              <a:gdLst/>
              <a:ahLst/>
              <a:cxnLst/>
              <a:rect l="l" t="t" r="r" b="b"/>
              <a:pathLst>
                <a:path w="3781425" h="2027554">
                  <a:moveTo>
                    <a:pt x="38798" y="1908060"/>
                  </a:moveTo>
                  <a:lnTo>
                    <a:pt x="0" y="1908060"/>
                  </a:lnTo>
                  <a:lnTo>
                    <a:pt x="0" y="2027097"/>
                  </a:lnTo>
                  <a:lnTo>
                    <a:pt x="38798" y="2027097"/>
                  </a:lnTo>
                  <a:lnTo>
                    <a:pt x="38798" y="1908060"/>
                  </a:lnTo>
                  <a:close/>
                </a:path>
                <a:path w="3781425" h="2027554">
                  <a:moveTo>
                    <a:pt x="38798" y="0"/>
                  </a:moveTo>
                  <a:lnTo>
                    <a:pt x="0" y="0"/>
                  </a:lnTo>
                  <a:lnTo>
                    <a:pt x="0" y="532803"/>
                  </a:lnTo>
                  <a:lnTo>
                    <a:pt x="38798" y="532803"/>
                  </a:lnTo>
                  <a:lnTo>
                    <a:pt x="38798" y="0"/>
                  </a:lnTo>
                  <a:close/>
                </a:path>
                <a:path w="3781425" h="2027554">
                  <a:moveTo>
                    <a:pt x="1196835" y="464807"/>
                  </a:moveTo>
                  <a:lnTo>
                    <a:pt x="1015796" y="464807"/>
                  </a:lnTo>
                  <a:lnTo>
                    <a:pt x="1015796" y="477723"/>
                  </a:lnTo>
                  <a:lnTo>
                    <a:pt x="1196835" y="477723"/>
                  </a:lnTo>
                  <a:lnTo>
                    <a:pt x="1196835" y="464807"/>
                  </a:lnTo>
                  <a:close/>
                </a:path>
                <a:path w="3781425" h="2027554">
                  <a:moveTo>
                    <a:pt x="1584769" y="464807"/>
                  </a:moveTo>
                  <a:lnTo>
                    <a:pt x="1468386" y="464807"/>
                  </a:lnTo>
                  <a:lnTo>
                    <a:pt x="1468386" y="477723"/>
                  </a:lnTo>
                  <a:lnTo>
                    <a:pt x="1584769" y="477723"/>
                  </a:lnTo>
                  <a:lnTo>
                    <a:pt x="1584769" y="464807"/>
                  </a:lnTo>
                  <a:close/>
                </a:path>
                <a:path w="3781425" h="2027554">
                  <a:moveTo>
                    <a:pt x="1722704" y="214515"/>
                  </a:moveTo>
                  <a:lnTo>
                    <a:pt x="1680616" y="251091"/>
                  </a:lnTo>
                  <a:lnTo>
                    <a:pt x="1652016" y="312801"/>
                  </a:lnTo>
                  <a:lnTo>
                    <a:pt x="1633626" y="387299"/>
                  </a:lnTo>
                  <a:lnTo>
                    <a:pt x="1629054" y="427609"/>
                  </a:lnTo>
                  <a:lnTo>
                    <a:pt x="1627530" y="470052"/>
                  </a:lnTo>
                  <a:lnTo>
                    <a:pt x="1629054" y="511810"/>
                  </a:lnTo>
                  <a:lnTo>
                    <a:pt x="1633626" y="551903"/>
                  </a:lnTo>
                  <a:lnTo>
                    <a:pt x="1641271" y="590257"/>
                  </a:lnTo>
                  <a:lnTo>
                    <a:pt x="1652016" y="626859"/>
                  </a:lnTo>
                  <a:lnTo>
                    <a:pt x="1680616" y="689279"/>
                  </a:lnTo>
                  <a:lnTo>
                    <a:pt x="1717878" y="733640"/>
                  </a:lnTo>
                  <a:lnTo>
                    <a:pt x="1722704" y="726173"/>
                  </a:lnTo>
                  <a:lnTo>
                    <a:pt x="1705762" y="705929"/>
                  </a:lnTo>
                  <a:lnTo>
                    <a:pt x="1690890" y="681609"/>
                  </a:lnTo>
                  <a:lnTo>
                    <a:pt x="1667357" y="620763"/>
                  </a:lnTo>
                  <a:lnTo>
                    <a:pt x="1652854" y="548589"/>
                  </a:lnTo>
                  <a:lnTo>
                    <a:pt x="1649247" y="510120"/>
                  </a:lnTo>
                  <a:lnTo>
                    <a:pt x="1648053" y="469950"/>
                  </a:lnTo>
                  <a:lnTo>
                    <a:pt x="1649247" y="429234"/>
                  </a:lnTo>
                  <a:lnTo>
                    <a:pt x="1652854" y="390398"/>
                  </a:lnTo>
                  <a:lnTo>
                    <a:pt x="1667357" y="318643"/>
                  </a:lnTo>
                  <a:lnTo>
                    <a:pt x="1690954" y="258711"/>
                  </a:lnTo>
                  <a:lnTo>
                    <a:pt x="1705787" y="234657"/>
                  </a:lnTo>
                  <a:lnTo>
                    <a:pt x="1722704" y="214515"/>
                  </a:lnTo>
                  <a:close/>
                </a:path>
                <a:path w="3781425" h="2027554">
                  <a:moveTo>
                    <a:pt x="2011502" y="464807"/>
                  </a:moveTo>
                  <a:lnTo>
                    <a:pt x="1739938" y="464807"/>
                  </a:lnTo>
                  <a:lnTo>
                    <a:pt x="1739938" y="477723"/>
                  </a:lnTo>
                  <a:lnTo>
                    <a:pt x="2011502" y="477723"/>
                  </a:lnTo>
                  <a:lnTo>
                    <a:pt x="2011502" y="464807"/>
                  </a:lnTo>
                  <a:close/>
                </a:path>
                <a:path w="3781425" h="2027554">
                  <a:moveTo>
                    <a:pt x="2528747" y="464807"/>
                  </a:moveTo>
                  <a:lnTo>
                    <a:pt x="2257196" y="464807"/>
                  </a:lnTo>
                  <a:lnTo>
                    <a:pt x="2257196" y="477723"/>
                  </a:lnTo>
                  <a:lnTo>
                    <a:pt x="2528747" y="477723"/>
                  </a:lnTo>
                  <a:lnTo>
                    <a:pt x="2528747" y="464807"/>
                  </a:lnTo>
                  <a:close/>
                </a:path>
                <a:path w="3781425" h="2027554">
                  <a:moveTo>
                    <a:pt x="3045993" y="464807"/>
                  </a:moveTo>
                  <a:lnTo>
                    <a:pt x="2774442" y="464807"/>
                  </a:lnTo>
                  <a:lnTo>
                    <a:pt x="2774442" y="477723"/>
                  </a:lnTo>
                  <a:lnTo>
                    <a:pt x="3045993" y="477723"/>
                  </a:lnTo>
                  <a:lnTo>
                    <a:pt x="3045993" y="464807"/>
                  </a:lnTo>
                  <a:close/>
                </a:path>
                <a:path w="3781425" h="2027554">
                  <a:moveTo>
                    <a:pt x="3781348" y="469950"/>
                  </a:moveTo>
                  <a:lnTo>
                    <a:pt x="3779837" y="427609"/>
                  </a:lnTo>
                  <a:lnTo>
                    <a:pt x="3775252" y="387299"/>
                  </a:lnTo>
                  <a:lnTo>
                    <a:pt x="3767607" y="349021"/>
                  </a:lnTo>
                  <a:lnTo>
                    <a:pt x="3743642" y="279755"/>
                  </a:lnTo>
                  <a:lnTo>
                    <a:pt x="3710724" y="226822"/>
                  </a:lnTo>
                  <a:lnTo>
                    <a:pt x="3691013" y="206933"/>
                  </a:lnTo>
                  <a:lnTo>
                    <a:pt x="3686175" y="214515"/>
                  </a:lnTo>
                  <a:lnTo>
                    <a:pt x="3703015" y="234657"/>
                  </a:lnTo>
                  <a:lnTo>
                    <a:pt x="3717836" y="258711"/>
                  </a:lnTo>
                  <a:lnTo>
                    <a:pt x="3741356" y="318655"/>
                  </a:lnTo>
                  <a:lnTo>
                    <a:pt x="3756012" y="390398"/>
                  </a:lnTo>
                  <a:lnTo>
                    <a:pt x="3759631" y="429234"/>
                  </a:lnTo>
                  <a:lnTo>
                    <a:pt x="3760838" y="470052"/>
                  </a:lnTo>
                  <a:lnTo>
                    <a:pt x="3759631" y="510120"/>
                  </a:lnTo>
                  <a:lnTo>
                    <a:pt x="3756025" y="548589"/>
                  </a:lnTo>
                  <a:lnTo>
                    <a:pt x="3741521" y="620763"/>
                  </a:lnTo>
                  <a:lnTo>
                    <a:pt x="3717988" y="681609"/>
                  </a:lnTo>
                  <a:lnTo>
                    <a:pt x="3686175" y="726173"/>
                  </a:lnTo>
                  <a:lnTo>
                    <a:pt x="3691013" y="733640"/>
                  </a:lnTo>
                  <a:lnTo>
                    <a:pt x="3728275" y="689279"/>
                  </a:lnTo>
                  <a:lnTo>
                    <a:pt x="3756876" y="626859"/>
                  </a:lnTo>
                  <a:lnTo>
                    <a:pt x="3767607" y="590257"/>
                  </a:lnTo>
                  <a:lnTo>
                    <a:pt x="3775252" y="551903"/>
                  </a:lnTo>
                  <a:lnTo>
                    <a:pt x="3779837" y="511810"/>
                  </a:lnTo>
                  <a:lnTo>
                    <a:pt x="3781348" y="4699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6724394" y="1744423"/>
            <a:ext cx="2756535" cy="5740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76200">
              <a:lnSpc>
                <a:spcPts val="1575"/>
              </a:lnSpc>
              <a:spcBef>
                <a:spcPts val="135"/>
              </a:spcBef>
              <a:tabLst>
                <a:tab pos="504190" algn="l"/>
                <a:tab pos="853440" algn="l"/>
                <a:tab pos="1372235" algn="l"/>
                <a:tab pos="1890395" algn="l"/>
                <a:tab pos="2460625" algn="l"/>
              </a:tabLst>
            </a:pPr>
            <a:r>
              <a:rPr sz="1600" spc="-50" dirty="0">
                <a:latin typeface="Cambria Math"/>
                <a:cs typeface="Cambria Math"/>
              </a:rPr>
              <a:t>1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-50" dirty="0">
                <a:latin typeface="Cambria Math"/>
                <a:cs typeface="Cambria Math"/>
              </a:rPr>
              <a:t>1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-50" dirty="0">
                <a:latin typeface="Cambria Math"/>
                <a:cs typeface="Cambria Math"/>
              </a:rPr>
              <a:t>1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-50" dirty="0">
                <a:latin typeface="Cambria Math"/>
                <a:cs typeface="Cambria Math"/>
              </a:rPr>
              <a:t>1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-50" dirty="0">
                <a:latin typeface="Cambria Math"/>
                <a:cs typeface="Cambria Math"/>
              </a:rPr>
              <a:t>1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-50" dirty="0">
                <a:latin typeface="Cambria Math"/>
                <a:cs typeface="Cambria Math"/>
              </a:rPr>
              <a:t>1</a:t>
            </a:r>
            <a:endParaRPr sz="1600">
              <a:latin typeface="Cambria Math"/>
              <a:cs typeface="Cambria Math"/>
            </a:endParaRPr>
          </a:p>
          <a:p>
            <a:pPr marL="296545">
              <a:lnSpc>
                <a:spcPts val="1175"/>
              </a:lnSpc>
              <a:tabLst>
                <a:tab pos="1086485" algn="l"/>
                <a:tab pos="1605280" algn="l"/>
                <a:tab pos="2123440" algn="l"/>
              </a:tabLst>
            </a:pPr>
            <a:r>
              <a:rPr sz="1600" spc="-50" dirty="0">
                <a:latin typeface="Cambria Math"/>
                <a:cs typeface="Cambria Math"/>
              </a:rPr>
              <a:t>=</a:t>
            </a:r>
            <a:r>
              <a:rPr sz="1600" dirty="0">
                <a:latin typeface="Cambria Math"/>
                <a:cs typeface="Cambria Math"/>
              </a:rPr>
              <a:t>			 </a:t>
            </a:r>
            <a:endParaRPr sz="1600">
              <a:latin typeface="Cambria Math"/>
              <a:cs typeface="Cambria Math"/>
            </a:endParaRPr>
          </a:p>
          <a:p>
            <a:pPr marL="50800">
              <a:lnSpc>
                <a:spcPts val="1525"/>
              </a:lnSpc>
              <a:tabLst>
                <a:tab pos="504190" algn="l"/>
                <a:tab pos="775970" algn="l"/>
                <a:tab pos="1294130" algn="l"/>
                <a:tab pos="1812289" algn="l"/>
                <a:tab pos="2330450" algn="l"/>
              </a:tabLst>
            </a:pPr>
            <a:r>
              <a:rPr sz="1800" baseline="-18518" dirty="0">
                <a:latin typeface="Cambria Math"/>
                <a:cs typeface="Cambria Math"/>
              </a:rPr>
              <a:t>	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57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0	2</a:t>
            </a:r>
            <a:r>
              <a:rPr sz="1600" spc="-25" dirty="0">
                <a:latin typeface="Cambria Math"/>
                <a:cs typeface="Cambria Math"/>
              </a:rPr>
              <a:t> </a:t>
            </a:r>
            <a:r>
              <a:rPr sz="1600" spc="-50" dirty="0">
                <a:latin typeface="Cambria Math"/>
                <a:cs typeface="Cambria Math"/>
              </a:rPr>
              <a:t>0</a:t>
            </a:r>
            <a:r>
              <a:rPr sz="1600" dirty="0">
                <a:latin typeface="Cambria Math"/>
                <a:cs typeface="Cambria Math"/>
              </a:rPr>
              <a:t>	2</a:t>
            </a:r>
            <a:r>
              <a:rPr sz="1600" spc="-30" dirty="0">
                <a:latin typeface="Cambria Math"/>
                <a:cs typeface="Cambria Math"/>
              </a:rPr>
              <a:t> </a:t>
            </a:r>
            <a:r>
              <a:rPr sz="1600" spc="-50" dirty="0">
                <a:latin typeface="Cambria Math"/>
                <a:cs typeface="Cambria Math"/>
              </a:rPr>
              <a:t>1</a:t>
            </a: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260" dirty="0">
                <a:latin typeface="Cambria Math"/>
                <a:cs typeface="Cambria Math"/>
              </a:rPr>
              <a:t> </a:t>
            </a:r>
            <a:r>
              <a:rPr sz="1600" spc="415" dirty="0">
                <a:latin typeface="Cambria Math"/>
                <a:cs typeface="Cambria Math"/>
              </a:rPr>
              <a:t>0</a:t>
            </a:r>
            <a:r>
              <a:rPr sz="1600" dirty="0">
                <a:latin typeface="Cambria Math"/>
                <a:cs typeface="Cambria Math"/>
              </a:rPr>
              <a:t> 0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9043159" y="2052796"/>
            <a:ext cx="387985" cy="13335"/>
          </a:xfrm>
          <a:custGeom>
            <a:avLst/>
            <a:gdLst/>
            <a:ahLst/>
            <a:cxnLst/>
            <a:rect l="l" t="t" r="r" b="b"/>
            <a:pathLst>
              <a:path w="387984" h="13335">
                <a:moveTo>
                  <a:pt x="387936" y="0"/>
                </a:moveTo>
                <a:lnTo>
                  <a:pt x="0" y="0"/>
                </a:lnTo>
                <a:lnTo>
                  <a:pt x="0" y="12911"/>
                </a:lnTo>
                <a:lnTo>
                  <a:pt x="387936" y="12911"/>
                </a:lnTo>
                <a:lnTo>
                  <a:pt x="387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6956807" y="2887948"/>
            <a:ext cx="108585" cy="212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385" dirty="0">
                <a:latin typeface="Cambria Math"/>
                <a:cs typeface="Cambria Math"/>
              </a:rPr>
              <a:t> 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6865944" y="2783796"/>
            <a:ext cx="867410" cy="274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8445" algn="l"/>
              </a:tabLst>
            </a:pPr>
            <a:r>
              <a:rPr sz="1600" dirty="0">
                <a:latin typeface="Cambria Math"/>
                <a:cs typeface="Cambria Math"/>
              </a:rPr>
              <a:t>	</a:t>
            </a:r>
            <a:r>
              <a:rPr sz="1600" spc="-50" dirty="0">
                <a:latin typeface="Cambria Math"/>
                <a:cs typeface="Cambria Math"/>
              </a:rPr>
              <a:t>= 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6693407" y="3065526"/>
            <a:ext cx="114300" cy="504190"/>
          </a:xfrm>
          <a:custGeom>
            <a:avLst/>
            <a:gdLst/>
            <a:ahLst/>
            <a:cxnLst/>
            <a:rect l="l" t="t" r="r" b="b"/>
            <a:pathLst>
              <a:path w="114300" h="504189">
                <a:moveTo>
                  <a:pt x="76200" y="95250"/>
                </a:moveTo>
                <a:lnTo>
                  <a:pt x="38100" y="95250"/>
                </a:lnTo>
                <a:lnTo>
                  <a:pt x="38100" y="504063"/>
                </a:lnTo>
                <a:lnTo>
                  <a:pt x="76200" y="504063"/>
                </a:lnTo>
                <a:lnTo>
                  <a:pt x="76200" y="95250"/>
                </a:lnTo>
                <a:close/>
              </a:path>
              <a:path w="114300" h="504189">
                <a:moveTo>
                  <a:pt x="57150" y="0"/>
                </a:moveTo>
                <a:lnTo>
                  <a:pt x="0" y="114300"/>
                </a:lnTo>
                <a:lnTo>
                  <a:pt x="38100" y="114300"/>
                </a:lnTo>
                <a:lnTo>
                  <a:pt x="38100" y="95250"/>
                </a:lnTo>
                <a:lnTo>
                  <a:pt x="104775" y="95250"/>
                </a:lnTo>
                <a:lnTo>
                  <a:pt x="57150" y="0"/>
                </a:lnTo>
                <a:close/>
              </a:path>
              <a:path w="114300" h="504189">
                <a:moveTo>
                  <a:pt x="104775" y="95250"/>
                </a:moveTo>
                <a:lnTo>
                  <a:pt x="76200" y="95250"/>
                </a:lnTo>
                <a:lnTo>
                  <a:pt x="76200" y="114300"/>
                </a:lnTo>
                <a:lnTo>
                  <a:pt x="114300" y="114300"/>
                </a:lnTo>
                <a:lnTo>
                  <a:pt x="104775" y="952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6935216" y="3186429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C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087359" y="3186429"/>
            <a:ext cx="174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orbel"/>
                <a:cs typeface="Corbel"/>
              </a:rPr>
              <a:t>It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2648711" y="2107692"/>
            <a:ext cx="8422005" cy="3153410"/>
            <a:chOff x="2648711" y="2107692"/>
            <a:chExt cx="8422005" cy="3153410"/>
          </a:xfrm>
        </p:grpSpPr>
        <p:sp>
          <p:nvSpPr>
            <p:cNvPr id="119" name="object 119"/>
            <p:cNvSpPr/>
            <p:nvPr/>
          </p:nvSpPr>
          <p:spPr>
            <a:xfrm>
              <a:off x="7918703" y="3065526"/>
              <a:ext cx="114300" cy="504190"/>
            </a:xfrm>
            <a:custGeom>
              <a:avLst/>
              <a:gdLst/>
              <a:ahLst/>
              <a:cxnLst/>
              <a:rect l="l" t="t" r="r" b="b"/>
              <a:pathLst>
                <a:path w="114300" h="504189">
                  <a:moveTo>
                    <a:pt x="76200" y="95250"/>
                  </a:moveTo>
                  <a:lnTo>
                    <a:pt x="38100" y="95250"/>
                  </a:lnTo>
                  <a:lnTo>
                    <a:pt x="38100" y="504063"/>
                  </a:lnTo>
                  <a:lnTo>
                    <a:pt x="76200" y="504063"/>
                  </a:lnTo>
                  <a:lnTo>
                    <a:pt x="76200" y="95250"/>
                  </a:lnTo>
                  <a:close/>
                </a:path>
                <a:path w="114300" h="504189">
                  <a:moveTo>
                    <a:pt x="57150" y="0"/>
                  </a:moveTo>
                  <a:lnTo>
                    <a:pt x="0" y="114300"/>
                  </a:lnTo>
                  <a:lnTo>
                    <a:pt x="38100" y="114300"/>
                  </a:lnTo>
                  <a:lnTo>
                    <a:pt x="38100" y="95250"/>
                  </a:lnTo>
                  <a:lnTo>
                    <a:pt x="104775" y="95250"/>
                  </a:lnTo>
                  <a:lnTo>
                    <a:pt x="57150" y="0"/>
                  </a:lnTo>
                  <a:close/>
                </a:path>
                <a:path w="114300" h="504189">
                  <a:moveTo>
                    <a:pt x="104775" y="95250"/>
                  </a:moveTo>
                  <a:lnTo>
                    <a:pt x="76200" y="95250"/>
                  </a:lnTo>
                  <a:lnTo>
                    <a:pt x="76200" y="114300"/>
                  </a:lnTo>
                  <a:lnTo>
                    <a:pt x="114300" y="114300"/>
                  </a:lnTo>
                  <a:lnTo>
                    <a:pt x="104775" y="952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2775" y="3044952"/>
              <a:ext cx="2183892" cy="451103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2677667" y="2136648"/>
              <a:ext cx="8364220" cy="3095625"/>
            </a:xfrm>
            <a:custGeom>
              <a:avLst/>
              <a:gdLst/>
              <a:ahLst/>
              <a:cxnLst/>
              <a:rect l="l" t="t" r="r" b="b"/>
              <a:pathLst>
                <a:path w="8364220" h="3095625">
                  <a:moveTo>
                    <a:pt x="0" y="683513"/>
                  </a:moveTo>
                  <a:lnTo>
                    <a:pt x="14975" y="633370"/>
                  </a:lnTo>
                  <a:lnTo>
                    <a:pt x="57632" y="587339"/>
                  </a:lnTo>
                  <a:lnTo>
                    <a:pt x="124563" y="546733"/>
                  </a:lnTo>
                  <a:lnTo>
                    <a:pt x="166068" y="528875"/>
                  </a:lnTo>
                  <a:lnTo>
                    <a:pt x="212364" y="512865"/>
                  </a:lnTo>
                  <a:lnTo>
                    <a:pt x="263027" y="498869"/>
                  </a:lnTo>
                  <a:lnTo>
                    <a:pt x="317629" y="487049"/>
                  </a:lnTo>
                  <a:lnTo>
                    <a:pt x="375746" y="477570"/>
                  </a:lnTo>
                  <a:lnTo>
                    <a:pt x="436952" y="470596"/>
                  </a:lnTo>
                  <a:lnTo>
                    <a:pt x="500821" y="466291"/>
                  </a:lnTo>
                  <a:lnTo>
                    <a:pt x="566927" y="464819"/>
                  </a:lnTo>
                  <a:lnTo>
                    <a:pt x="633034" y="466291"/>
                  </a:lnTo>
                  <a:lnTo>
                    <a:pt x="696903" y="470596"/>
                  </a:lnTo>
                  <a:lnTo>
                    <a:pt x="758109" y="477570"/>
                  </a:lnTo>
                  <a:lnTo>
                    <a:pt x="816226" y="487049"/>
                  </a:lnTo>
                  <a:lnTo>
                    <a:pt x="870828" y="498869"/>
                  </a:lnTo>
                  <a:lnTo>
                    <a:pt x="921491" y="512865"/>
                  </a:lnTo>
                  <a:lnTo>
                    <a:pt x="967787" y="528875"/>
                  </a:lnTo>
                  <a:lnTo>
                    <a:pt x="1009292" y="546733"/>
                  </a:lnTo>
                  <a:lnTo>
                    <a:pt x="1045579" y="566276"/>
                  </a:lnTo>
                  <a:lnTo>
                    <a:pt x="1100799" y="609759"/>
                  </a:lnTo>
                  <a:lnTo>
                    <a:pt x="1130041" y="658010"/>
                  </a:lnTo>
                  <a:lnTo>
                    <a:pt x="1133856" y="683513"/>
                  </a:lnTo>
                  <a:lnTo>
                    <a:pt x="1130041" y="709017"/>
                  </a:lnTo>
                  <a:lnTo>
                    <a:pt x="1100799" y="757268"/>
                  </a:lnTo>
                  <a:lnTo>
                    <a:pt x="1045579" y="800751"/>
                  </a:lnTo>
                  <a:lnTo>
                    <a:pt x="1009292" y="820294"/>
                  </a:lnTo>
                  <a:lnTo>
                    <a:pt x="967787" y="838152"/>
                  </a:lnTo>
                  <a:lnTo>
                    <a:pt x="921491" y="854162"/>
                  </a:lnTo>
                  <a:lnTo>
                    <a:pt x="870828" y="868158"/>
                  </a:lnTo>
                  <a:lnTo>
                    <a:pt x="816226" y="879978"/>
                  </a:lnTo>
                  <a:lnTo>
                    <a:pt x="758109" y="889457"/>
                  </a:lnTo>
                  <a:lnTo>
                    <a:pt x="696903" y="896431"/>
                  </a:lnTo>
                  <a:lnTo>
                    <a:pt x="633034" y="900736"/>
                  </a:lnTo>
                  <a:lnTo>
                    <a:pt x="566927" y="902207"/>
                  </a:lnTo>
                  <a:lnTo>
                    <a:pt x="500821" y="900736"/>
                  </a:lnTo>
                  <a:lnTo>
                    <a:pt x="436952" y="896431"/>
                  </a:lnTo>
                  <a:lnTo>
                    <a:pt x="375746" y="889457"/>
                  </a:lnTo>
                  <a:lnTo>
                    <a:pt x="317629" y="879978"/>
                  </a:lnTo>
                  <a:lnTo>
                    <a:pt x="263027" y="868158"/>
                  </a:lnTo>
                  <a:lnTo>
                    <a:pt x="212364" y="854162"/>
                  </a:lnTo>
                  <a:lnTo>
                    <a:pt x="166068" y="838152"/>
                  </a:lnTo>
                  <a:lnTo>
                    <a:pt x="124563" y="820294"/>
                  </a:lnTo>
                  <a:lnTo>
                    <a:pt x="88276" y="800751"/>
                  </a:lnTo>
                  <a:lnTo>
                    <a:pt x="33056" y="757268"/>
                  </a:lnTo>
                  <a:lnTo>
                    <a:pt x="3814" y="709017"/>
                  </a:lnTo>
                  <a:lnTo>
                    <a:pt x="0" y="683513"/>
                  </a:lnTo>
                  <a:close/>
                </a:path>
                <a:path w="8364220" h="3095625">
                  <a:moveTo>
                    <a:pt x="8017763" y="232410"/>
                  </a:moveTo>
                  <a:lnTo>
                    <a:pt x="8022333" y="179107"/>
                  </a:lnTo>
                  <a:lnTo>
                    <a:pt x="8035349" y="130184"/>
                  </a:lnTo>
                  <a:lnTo>
                    <a:pt x="8055772" y="87032"/>
                  </a:lnTo>
                  <a:lnTo>
                    <a:pt x="8082562" y="51045"/>
                  </a:lnTo>
                  <a:lnTo>
                    <a:pt x="8114680" y="23615"/>
                  </a:lnTo>
                  <a:lnTo>
                    <a:pt x="8151085" y="6135"/>
                  </a:lnTo>
                  <a:lnTo>
                    <a:pt x="8190737" y="0"/>
                  </a:lnTo>
                  <a:lnTo>
                    <a:pt x="8230390" y="6135"/>
                  </a:lnTo>
                  <a:lnTo>
                    <a:pt x="8266795" y="23615"/>
                  </a:lnTo>
                  <a:lnTo>
                    <a:pt x="8298913" y="51045"/>
                  </a:lnTo>
                  <a:lnTo>
                    <a:pt x="8325703" y="87032"/>
                  </a:lnTo>
                  <a:lnTo>
                    <a:pt x="8346126" y="130184"/>
                  </a:lnTo>
                  <a:lnTo>
                    <a:pt x="8359142" y="179107"/>
                  </a:lnTo>
                  <a:lnTo>
                    <a:pt x="8363711" y="232410"/>
                  </a:lnTo>
                  <a:lnTo>
                    <a:pt x="8359142" y="285712"/>
                  </a:lnTo>
                  <a:lnTo>
                    <a:pt x="8346126" y="334635"/>
                  </a:lnTo>
                  <a:lnTo>
                    <a:pt x="8325703" y="377787"/>
                  </a:lnTo>
                  <a:lnTo>
                    <a:pt x="8298913" y="413774"/>
                  </a:lnTo>
                  <a:lnTo>
                    <a:pt x="8266795" y="441204"/>
                  </a:lnTo>
                  <a:lnTo>
                    <a:pt x="8230390" y="458684"/>
                  </a:lnTo>
                  <a:lnTo>
                    <a:pt x="8190737" y="464819"/>
                  </a:lnTo>
                  <a:lnTo>
                    <a:pt x="8151085" y="458684"/>
                  </a:lnTo>
                  <a:lnTo>
                    <a:pt x="8114680" y="441204"/>
                  </a:lnTo>
                  <a:lnTo>
                    <a:pt x="8082562" y="413774"/>
                  </a:lnTo>
                  <a:lnTo>
                    <a:pt x="8055772" y="377787"/>
                  </a:lnTo>
                  <a:lnTo>
                    <a:pt x="8035349" y="334635"/>
                  </a:lnTo>
                  <a:lnTo>
                    <a:pt x="8022333" y="285712"/>
                  </a:lnTo>
                  <a:lnTo>
                    <a:pt x="8017763" y="232410"/>
                  </a:lnTo>
                  <a:close/>
                </a:path>
                <a:path w="8364220" h="3095625">
                  <a:moveTo>
                    <a:pt x="7619" y="2852166"/>
                  </a:moveTo>
                  <a:lnTo>
                    <a:pt x="22573" y="2796433"/>
                  </a:lnTo>
                  <a:lnTo>
                    <a:pt x="65167" y="2745270"/>
                  </a:lnTo>
                  <a:lnTo>
                    <a:pt x="95767" y="2721858"/>
                  </a:lnTo>
                  <a:lnTo>
                    <a:pt x="132003" y="2700137"/>
                  </a:lnTo>
                  <a:lnTo>
                    <a:pt x="173450" y="2680287"/>
                  </a:lnTo>
                  <a:lnTo>
                    <a:pt x="219682" y="2662492"/>
                  </a:lnTo>
                  <a:lnTo>
                    <a:pt x="270275" y="2646934"/>
                  </a:lnTo>
                  <a:lnTo>
                    <a:pt x="324805" y="2633796"/>
                  </a:lnTo>
                  <a:lnTo>
                    <a:pt x="382845" y="2623260"/>
                  </a:lnTo>
                  <a:lnTo>
                    <a:pt x="443972" y="2615508"/>
                  </a:lnTo>
                  <a:lnTo>
                    <a:pt x="507761" y="2610723"/>
                  </a:lnTo>
                  <a:lnTo>
                    <a:pt x="573785" y="2609088"/>
                  </a:lnTo>
                  <a:lnTo>
                    <a:pt x="639810" y="2610723"/>
                  </a:lnTo>
                  <a:lnTo>
                    <a:pt x="703599" y="2615508"/>
                  </a:lnTo>
                  <a:lnTo>
                    <a:pt x="764726" y="2623260"/>
                  </a:lnTo>
                  <a:lnTo>
                    <a:pt x="822766" y="2633796"/>
                  </a:lnTo>
                  <a:lnTo>
                    <a:pt x="877296" y="2646934"/>
                  </a:lnTo>
                  <a:lnTo>
                    <a:pt x="927889" y="2662492"/>
                  </a:lnTo>
                  <a:lnTo>
                    <a:pt x="974121" y="2680287"/>
                  </a:lnTo>
                  <a:lnTo>
                    <a:pt x="1015568" y="2700137"/>
                  </a:lnTo>
                  <a:lnTo>
                    <a:pt x="1051804" y="2721858"/>
                  </a:lnTo>
                  <a:lnTo>
                    <a:pt x="1082404" y="2745270"/>
                  </a:lnTo>
                  <a:lnTo>
                    <a:pt x="1124998" y="2796433"/>
                  </a:lnTo>
                  <a:lnTo>
                    <a:pt x="1139952" y="2852166"/>
                  </a:lnTo>
                  <a:lnTo>
                    <a:pt x="1136142" y="2880512"/>
                  </a:lnTo>
                  <a:lnTo>
                    <a:pt x="1106944" y="2934142"/>
                  </a:lnTo>
                  <a:lnTo>
                    <a:pt x="1051804" y="2982473"/>
                  </a:lnTo>
                  <a:lnTo>
                    <a:pt x="1015568" y="3004194"/>
                  </a:lnTo>
                  <a:lnTo>
                    <a:pt x="974121" y="3024044"/>
                  </a:lnTo>
                  <a:lnTo>
                    <a:pt x="927889" y="3041839"/>
                  </a:lnTo>
                  <a:lnTo>
                    <a:pt x="877296" y="3057397"/>
                  </a:lnTo>
                  <a:lnTo>
                    <a:pt x="822766" y="3070535"/>
                  </a:lnTo>
                  <a:lnTo>
                    <a:pt x="764726" y="3081071"/>
                  </a:lnTo>
                  <a:lnTo>
                    <a:pt x="703599" y="3088823"/>
                  </a:lnTo>
                  <a:lnTo>
                    <a:pt x="639810" y="3093608"/>
                  </a:lnTo>
                  <a:lnTo>
                    <a:pt x="573785" y="3095244"/>
                  </a:lnTo>
                  <a:lnTo>
                    <a:pt x="507761" y="3093608"/>
                  </a:lnTo>
                  <a:lnTo>
                    <a:pt x="443972" y="3088823"/>
                  </a:lnTo>
                  <a:lnTo>
                    <a:pt x="382845" y="3081071"/>
                  </a:lnTo>
                  <a:lnTo>
                    <a:pt x="324805" y="3070535"/>
                  </a:lnTo>
                  <a:lnTo>
                    <a:pt x="270275" y="3057397"/>
                  </a:lnTo>
                  <a:lnTo>
                    <a:pt x="219682" y="3041839"/>
                  </a:lnTo>
                  <a:lnTo>
                    <a:pt x="173450" y="3024044"/>
                  </a:lnTo>
                  <a:lnTo>
                    <a:pt x="132003" y="3004194"/>
                  </a:lnTo>
                  <a:lnTo>
                    <a:pt x="95767" y="2982473"/>
                  </a:lnTo>
                  <a:lnTo>
                    <a:pt x="65167" y="2959061"/>
                  </a:lnTo>
                  <a:lnTo>
                    <a:pt x="22573" y="2907898"/>
                  </a:lnTo>
                  <a:lnTo>
                    <a:pt x="7619" y="2852166"/>
                  </a:lnTo>
                  <a:close/>
                </a:path>
                <a:path w="8364220" h="3095625">
                  <a:moveTo>
                    <a:pt x="4058411" y="827531"/>
                  </a:moveTo>
                  <a:lnTo>
                    <a:pt x="4073387" y="775120"/>
                  </a:lnTo>
                  <a:lnTo>
                    <a:pt x="4116044" y="727005"/>
                  </a:lnTo>
                  <a:lnTo>
                    <a:pt x="4182975" y="684560"/>
                  </a:lnTo>
                  <a:lnTo>
                    <a:pt x="4224480" y="665892"/>
                  </a:lnTo>
                  <a:lnTo>
                    <a:pt x="4270776" y="649157"/>
                  </a:lnTo>
                  <a:lnTo>
                    <a:pt x="4321439" y="634525"/>
                  </a:lnTo>
                  <a:lnTo>
                    <a:pt x="4376041" y="622169"/>
                  </a:lnTo>
                  <a:lnTo>
                    <a:pt x="4434158" y="612260"/>
                  </a:lnTo>
                  <a:lnTo>
                    <a:pt x="4495364" y="604970"/>
                  </a:lnTo>
                  <a:lnTo>
                    <a:pt x="4559233" y="600470"/>
                  </a:lnTo>
                  <a:lnTo>
                    <a:pt x="4625339" y="598931"/>
                  </a:lnTo>
                  <a:lnTo>
                    <a:pt x="4691446" y="600470"/>
                  </a:lnTo>
                  <a:lnTo>
                    <a:pt x="4755315" y="604970"/>
                  </a:lnTo>
                  <a:lnTo>
                    <a:pt x="4816521" y="612260"/>
                  </a:lnTo>
                  <a:lnTo>
                    <a:pt x="4874638" y="622169"/>
                  </a:lnTo>
                  <a:lnTo>
                    <a:pt x="4929240" y="634525"/>
                  </a:lnTo>
                  <a:lnTo>
                    <a:pt x="4979903" y="649157"/>
                  </a:lnTo>
                  <a:lnTo>
                    <a:pt x="5026199" y="665892"/>
                  </a:lnTo>
                  <a:lnTo>
                    <a:pt x="5067704" y="684560"/>
                  </a:lnTo>
                  <a:lnTo>
                    <a:pt x="5103991" y="704988"/>
                  </a:lnTo>
                  <a:lnTo>
                    <a:pt x="5159211" y="750440"/>
                  </a:lnTo>
                  <a:lnTo>
                    <a:pt x="5188453" y="800875"/>
                  </a:lnTo>
                  <a:lnTo>
                    <a:pt x="5192267" y="827531"/>
                  </a:lnTo>
                  <a:lnTo>
                    <a:pt x="5188453" y="854188"/>
                  </a:lnTo>
                  <a:lnTo>
                    <a:pt x="5159211" y="904623"/>
                  </a:lnTo>
                  <a:lnTo>
                    <a:pt x="5103991" y="950075"/>
                  </a:lnTo>
                  <a:lnTo>
                    <a:pt x="5067704" y="970503"/>
                  </a:lnTo>
                  <a:lnTo>
                    <a:pt x="5026199" y="989171"/>
                  </a:lnTo>
                  <a:lnTo>
                    <a:pt x="4979903" y="1005906"/>
                  </a:lnTo>
                  <a:lnTo>
                    <a:pt x="4929240" y="1020538"/>
                  </a:lnTo>
                  <a:lnTo>
                    <a:pt x="4874638" y="1032894"/>
                  </a:lnTo>
                  <a:lnTo>
                    <a:pt x="4816521" y="1042803"/>
                  </a:lnTo>
                  <a:lnTo>
                    <a:pt x="4755315" y="1050093"/>
                  </a:lnTo>
                  <a:lnTo>
                    <a:pt x="4691446" y="1054593"/>
                  </a:lnTo>
                  <a:lnTo>
                    <a:pt x="4625339" y="1056131"/>
                  </a:lnTo>
                  <a:lnTo>
                    <a:pt x="4559233" y="1054593"/>
                  </a:lnTo>
                  <a:lnTo>
                    <a:pt x="4495364" y="1050093"/>
                  </a:lnTo>
                  <a:lnTo>
                    <a:pt x="4434158" y="1042803"/>
                  </a:lnTo>
                  <a:lnTo>
                    <a:pt x="4376041" y="1032894"/>
                  </a:lnTo>
                  <a:lnTo>
                    <a:pt x="4321439" y="1020538"/>
                  </a:lnTo>
                  <a:lnTo>
                    <a:pt x="4270776" y="1005906"/>
                  </a:lnTo>
                  <a:lnTo>
                    <a:pt x="4224480" y="989171"/>
                  </a:lnTo>
                  <a:lnTo>
                    <a:pt x="4182975" y="970503"/>
                  </a:lnTo>
                  <a:lnTo>
                    <a:pt x="4146688" y="950075"/>
                  </a:lnTo>
                  <a:lnTo>
                    <a:pt x="4091468" y="904623"/>
                  </a:lnTo>
                  <a:lnTo>
                    <a:pt x="4062226" y="854188"/>
                  </a:lnTo>
                  <a:lnTo>
                    <a:pt x="4058411" y="827531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Rectángulo 1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9167" y="2116836"/>
              <a:ext cx="5660135" cy="34152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0128" y="2116836"/>
              <a:ext cx="5538216" cy="34168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585975" y="1201673"/>
            <a:ext cx="618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0"/>
              </a:spcBef>
              <a:buClr>
                <a:srgbClr val="55C5FF"/>
              </a:buClr>
              <a:buFont typeface="Arial"/>
              <a:buChar char="•"/>
              <a:tabLst>
                <a:tab pos="236854" algn="l"/>
              </a:tabLst>
            </a:pPr>
            <a:r>
              <a:rPr sz="2400" spc="80" dirty="0">
                <a:solidFill>
                  <a:srgbClr val="1F3863"/>
                </a:solidFill>
                <a:latin typeface="Corbel"/>
                <a:cs typeface="Corbel"/>
              </a:rPr>
              <a:t>CONEXIONES</a:t>
            </a:r>
            <a:r>
              <a:rPr sz="2400" spc="14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A</a:t>
            </a:r>
            <a:r>
              <a:rPr sz="2400" spc="19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70" dirty="0">
                <a:solidFill>
                  <a:srgbClr val="1F3863"/>
                </a:solidFill>
                <a:latin typeface="Corbel"/>
                <a:cs typeface="Corbel"/>
              </a:rPr>
              <a:t>MEDIR:</a:t>
            </a:r>
            <a:r>
              <a:rPr sz="2400" spc="16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9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125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875" dirty="0">
                <a:solidFill>
                  <a:srgbClr val="1F3863"/>
                </a:solidFill>
                <a:latin typeface="Corbel"/>
                <a:cs typeface="Corbel"/>
              </a:rPr>
              <a:t>+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+</a:t>
            </a:r>
            <a:r>
              <a:rPr sz="2400" spc="-105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124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89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7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75" dirty="0">
                <a:solidFill>
                  <a:srgbClr val="1F3863"/>
                </a:solidFill>
                <a:latin typeface="Corbel"/>
                <a:cs typeface="Corbel"/>
              </a:rPr>
              <a:t>,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,</a:t>
            </a:r>
            <a:r>
              <a:rPr sz="2400" spc="-26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1080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26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915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295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745" dirty="0">
                <a:solidFill>
                  <a:srgbClr val="1F3863"/>
                </a:solidFill>
                <a:latin typeface="Corbel"/>
                <a:cs typeface="Corbel"/>
              </a:rPr>
              <a:t>Y</a:t>
            </a:r>
            <a:r>
              <a:rPr sz="2400" spc="-135" dirty="0">
                <a:solidFill>
                  <a:srgbClr val="1F3863"/>
                </a:solidFill>
                <a:latin typeface="Corbel"/>
                <a:cs typeface="Corbel"/>
              </a:rPr>
              <a:t>Y</a:t>
            </a:r>
            <a:r>
              <a:rPr sz="2400" spc="-730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615" dirty="0">
                <a:solidFill>
                  <a:srgbClr val="1F3863"/>
                </a:solidFill>
                <a:latin typeface="Corbel"/>
                <a:cs typeface="Corbel"/>
              </a:rPr>
              <a:t>C</a:t>
            </a:r>
            <a:r>
              <a:rPr sz="2400" spc="-919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610" dirty="0">
                <a:solidFill>
                  <a:srgbClr val="1F3863"/>
                </a:solidFill>
                <a:latin typeface="Corbel"/>
                <a:cs typeface="Corbel"/>
              </a:rPr>
              <a:t>H</a:t>
            </a:r>
            <a:r>
              <a:rPr sz="2400" spc="-565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L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7441" y="1143127"/>
            <a:ext cx="9113520" cy="3777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854" indent="-224790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Arial"/>
              <a:buChar char="•"/>
              <a:tabLst>
                <a:tab pos="237490" algn="l"/>
              </a:tabLst>
            </a:pP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ANALISIS</a:t>
            </a:r>
            <a:r>
              <a:rPr sz="2400" b="1" spc="-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orbel"/>
                <a:cs typeface="Corbel"/>
              </a:rPr>
              <a:t>DE</a:t>
            </a:r>
            <a:r>
              <a:rPr sz="2400" b="1" spc="-1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b="1" spc="-10" dirty="0">
                <a:solidFill>
                  <a:srgbClr val="1F3863"/>
                </a:solidFill>
                <a:latin typeface="Corbel"/>
                <a:cs typeface="Corbel"/>
              </a:rPr>
              <a:t>RESULTADOS</a:t>
            </a:r>
            <a:endParaRPr sz="2400">
              <a:latin typeface="Corbel"/>
              <a:cs typeface="Corbel"/>
            </a:endParaRPr>
          </a:p>
          <a:p>
            <a:pPr marL="12700" marR="5080">
              <a:lnSpc>
                <a:spcPct val="150000"/>
              </a:lnSpc>
              <a:spcBef>
                <a:spcPts val="1455"/>
              </a:spcBef>
            </a:pPr>
            <a:r>
              <a:rPr sz="2000" dirty="0">
                <a:latin typeface="Corbel"/>
                <a:cs typeface="Corbel"/>
              </a:rPr>
              <a:t>Los</a:t>
            </a:r>
            <a:r>
              <a:rPr sz="2000" spc="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valores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factor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disipación</a:t>
            </a:r>
            <a:r>
              <a:rPr sz="2000" spc="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un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dieléctrico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varían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con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temperatura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por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ello </a:t>
            </a:r>
            <a:r>
              <a:rPr sz="2000" dirty="0">
                <a:latin typeface="Corbel"/>
                <a:cs typeface="Corbel"/>
              </a:rPr>
              <a:t>deben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corregirse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20°C.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Corbel"/>
              <a:cs typeface="Corbel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latin typeface="Corbel"/>
                <a:cs typeface="Corbel"/>
              </a:rPr>
              <a:t>Es</a:t>
            </a:r>
            <a:r>
              <a:rPr sz="2000" spc="1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fundamental</a:t>
            </a:r>
            <a:r>
              <a:rPr sz="2000" spc="1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registrar</a:t>
            </a:r>
            <a:r>
              <a:rPr sz="2000" spc="1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los</a:t>
            </a:r>
            <a:r>
              <a:rPr sz="2000" spc="1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valores</a:t>
            </a:r>
            <a:r>
              <a:rPr sz="2000" spc="1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temperatura</a:t>
            </a:r>
            <a:r>
              <a:rPr sz="2000" spc="1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1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espécimen</a:t>
            </a:r>
            <a:r>
              <a:rPr sz="2000" spc="1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bajo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prueba</a:t>
            </a:r>
            <a:r>
              <a:rPr sz="2000" spc="190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para </a:t>
            </a:r>
            <a:r>
              <a:rPr sz="2000" dirty="0">
                <a:latin typeface="Corbel"/>
                <a:cs typeface="Corbel"/>
              </a:rPr>
              <a:t>realizar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correcciones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según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tablas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IEEEC57.12.90-2006.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Es</a:t>
            </a:r>
            <a:r>
              <a:rPr sz="2000" spc="2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recomendable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realizar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2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mediciones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20°C,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ya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que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ninguna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curva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factor</a:t>
            </a:r>
            <a:r>
              <a:rPr sz="2000" spc="280" dirty="0">
                <a:latin typeface="Corbel"/>
                <a:cs typeface="Corbel"/>
              </a:rPr>
              <a:t> </a:t>
            </a:r>
            <a:r>
              <a:rPr sz="2000" spc="-25" dirty="0">
                <a:latin typeface="Corbel"/>
                <a:cs typeface="Corbel"/>
              </a:rPr>
              <a:t>de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orbel"/>
                <a:cs typeface="Corbel"/>
              </a:rPr>
              <a:t>corrección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ajusta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exactamente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evaluado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(IEEE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C57.152-2013).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8447" y="1981200"/>
            <a:ext cx="9025255" cy="1742439"/>
          </a:xfrm>
          <a:custGeom>
            <a:avLst/>
            <a:gdLst/>
            <a:ahLst/>
            <a:cxnLst/>
            <a:rect l="l" t="t" r="r" b="b"/>
            <a:pathLst>
              <a:path w="9025255" h="1742439">
                <a:moveTo>
                  <a:pt x="0" y="0"/>
                </a:moveTo>
                <a:lnTo>
                  <a:pt x="9024747" y="1649730"/>
                </a:lnTo>
              </a:path>
              <a:path w="9025255" h="1742439">
                <a:moveTo>
                  <a:pt x="211836" y="1742439"/>
                </a:moveTo>
                <a:lnTo>
                  <a:pt x="8784717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6207" y="807719"/>
            <a:ext cx="8874252" cy="54635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0997" y="2863596"/>
            <a:ext cx="2361565" cy="991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95"/>
              </a:spcBef>
              <a:buClr>
                <a:srgbClr val="001F5F"/>
              </a:buClr>
              <a:buFont typeface="Symbol"/>
              <a:buChar char=""/>
              <a:tabLst>
                <a:tab pos="294005" algn="l"/>
                <a:tab pos="294640" algn="l"/>
              </a:tabLst>
            </a:pPr>
            <a:r>
              <a:rPr sz="1500" b="1" dirty="0">
                <a:latin typeface="Tahoma"/>
                <a:cs typeface="Tahoma"/>
              </a:rPr>
              <a:t>C</a:t>
            </a:r>
            <a:r>
              <a:rPr sz="1500" b="1" spc="140" dirty="0">
                <a:latin typeface="Tahoma"/>
                <a:cs typeface="Tahoma"/>
              </a:rPr>
              <a:t> </a:t>
            </a:r>
            <a:r>
              <a:rPr sz="1500" b="1" spc="60" dirty="0">
                <a:latin typeface="Tahoma"/>
                <a:cs typeface="Tahoma"/>
              </a:rPr>
              <a:t>(capacitancia) varia</a:t>
            </a:r>
            <a:r>
              <a:rPr sz="1500" b="1" spc="125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con</a:t>
            </a:r>
            <a:r>
              <a:rPr sz="1500" b="1" spc="15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d</a:t>
            </a:r>
            <a:r>
              <a:rPr sz="1500" b="1" spc="190" dirty="0">
                <a:latin typeface="Tahoma"/>
                <a:cs typeface="Tahoma"/>
              </a:rPr>
              <a:t> </a:t>
            </a:r>
            <a:r>
              <a:rPr sz="1500" b="1" spc="40" dirty="0">
                <a:latin typeface="Tahoma"/>
                <a:cs typeface="Tahoma"/>
              </a:rPr>
              <a:t>(distancia) </a:t>
            </a:r>
            <a:r>
              <a:rPr sz="1500" b="1" dirty="0">
                <a:latin typeface="Tahoma"/>
                <a:cs typeface="Tahoma"/>
              </a:rPr>
              <a:t>entre</a:t>
            </a:r>
            <a:r>
              <a:rPr sz="1500" b="1" spc="16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el</a:t>
            </a:r>
            <a:r>
              <a:rPr sz="1500" b="1" spc="195" dirty="0">
                <a:latin typeface="Tahoma"/>
                <a:cs typeface="Tahoma"/>
              </a:rPr>
              <a:t> </a:t>
            </a:r>
            <a:r>
              <a:rPr sz="1500" b="1" spc="50" dirty="0">
                <a:latin typeface="Tahoma"/>
                <a:cs typeface="Tahoma"/>
              </a:rPr>
              <a:t>devanado</a:t>
            </a:r>
            <a:r>
              <a:rPr sz="1500" b="1" spc="215" dirty="0">
                <a:latin typeface="Tahoma"/>
                <a:cs typeface="Tahoma"/>
              </a:rPr>
              <a:t> </a:t>
            </a:r>
            <a:r>
              <a:rPr sz="1500" b="1" spc="-50" dirty="0">
                <a:latin typeface="Tahoma"/>
                <a:cs typeface="Tahoma"/>
              </a:rPr>
              <a:t>y </a:t>
            </a:r>
            <a:r>
              <a:rPr sz="1500" b="1" spc="-10" dirty="0">
                <a:latin typeface="Tahoma"/>
                <a:cs typeface="Tahoma"/>
              </a:rPr>
              <a:t>tierra.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69148" y="2212365"/>
            <a:ext cx="3295015" cy="196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1640" indent="228600">
              <a:lnSpc>
                <a:spcPct val="151200"/>
              </a:lnSpc>
              <a:spcBef>
                <a:spcPts val="100"/>
              </a:spcBef>
            </a:pPr>
            <a:r>
              <a:rPr sz="1400" b="1" spc="50" dirty="0">
                <a:latin typeface="Tahoma"/>
                <a:cs typeface="Tahoma"/>
              </a:rPr>
              <a:t>En</a:t>
            </a:r>
            <a:r>
              <a:rPr sz="1400" b="1" spc="18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la</a:t>
            </a:r>
            <a:r>
              <a:rPr sz="1400" b="1" spc="190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configuración</a:t>
            </a:r>
            <a:r>
              <a:rPr sz="1400" b="1" spc="170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típica </a:t>
            </a:r>
            <a:r>
              <a:rPr sz="1400" b="1" spc="75" dirty="0">
                <a:latin typeface="Tahoma"/>
                <a:cs typeface="Tahoma"/>
              </a:rPr>
              <a:t>mostrada,</a:t>
            </a:r>
            <a:r>
              <a:rPr sz="1400" b="1" spc="1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la</a:t>
            </a:r>
            <a:r>
              <a:rPr sz="1400" b="1" spc="190" dirty="0">
                <a:latin typeface="Tahoma"/>
                <a:cs typeface="Tahoma"/>
              </a:rPr>
              <a:t> </a:t>
            </a:r>
            <a:r>
              <a:rPr sz="1400" b="1" spc="80" dirty="0">
                <a:latin typeface="Tahoma"/>
                <a:cs typeface="Tahoma"/>
              </a:rPr>
              <a:t>capacitancia</a:t>
            </a:r>
            <a:r>
              <a:rPr sz="1400" b="1" spc="160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CL </a:t>
            </a:r>
            <a:r>
              <a:rPr sz="1400" b="1" spc="65" dirty="0">
                <a:latin typeface="Tahoma"/>
                <a:cs typeface="Tahoma"/>
              </a:rPr>
              <a:t>será</a:t>
            </a:r>
            <a:r>
              <a:rPr sz="1400" b="1" spc="160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mucho</a:t>
            </a:r>
            <a:r>
              <a:rPr sz="1400" b="1" spc="140" dirty="0">
                <a:latin typeface="Tahoma"/>
                <a:cs typeface="Tahoma"/>
              </a:rPr>
              <a:t> </a:t>
            </a:r>
            <a:r>
              <a:rPr sz="1400" b="1" spc="70" dirty="0">
                <a:latin typeface="Tahoma"/>
                <a:cs typeface="Tahoma"/>
              </a:rPr>
              <a:t>mayor</a:t>
            </a:r>
            <a:r>
              <a:rPr sz="1400" b="1" spc="155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que</a:t>
            </a:r>
            <a:r>
              <a:rPr sz="1400" b="1" spc="16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la</a:t>
            </a:r>
            <a:r>
              <a:rPr sz="1400" b="1" spc="175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de </a:t>
            </a:r>
            <a:r>
              <a:rPr sz="1400" b="1" spc="55" dirty="0">
                <a:latin typeface="Tahoma"/>
                <a:cs typeface="Tahoma"/>
              </a:rPr>
              <a:t>CH,</a:t>
            </a:r>
            <a:r>
              <a:rPr sz="1400" b="1" spc="17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ya</a:t>
            </a:r>
            <a:r>
              <a:rPr sz="1400" b="1" spc="195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que</a:t>
            </a:r>
            <a:r>
              <a:rPr sz="1400" b="1" spc="16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la</a:t>
            </a:r>
            <a:r>
              <a:rPr sz="1400" b="1" spc="185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distancia</a:t>
            </a:r>
            <a:r>
              <a:rPr sz="1400" b="1" spc="160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entre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51400"/>
              </a:lnSpc>
            </a:pPr>
            <a:r>
              <a:rPr sz="1400" b="1" dirty="0">
                <a:latin typeface="Tahoma"/>
                <a:cs typeface="Tahoma"/>
              </a:rPr>
              <a:t>el</a:t>
            </a:r>
            <a:r>
              <a:rPr sz="1400" b="1" spc="185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devanado</a:t>
            </a:r>
            <a:r>
              <a:rPr sz="1400" b="1" spc="17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al</a:t>
            </a:r>
            <a:r>
              <a:rPr sz="1400" b="1" spc="190" dirty="0">
                <a:latin typeface="Tahoma"/>
                <a:cs typeface="Tahoma"/>
              </a:rPr>
              <a:t> </a:t>
            </a:r>
            <a:r>
              <a:rPr sz="1400" b="1" spc="70" dirty="0">
                <a:latin typeface="Tahoma"/>
                <a:cs typeface="Tahoma"/>
              </a:rPr>
              <a:t>punto</a:t>
            </a:r>
            <a:r>
              <a:rPr sz="1400" b="1" spc="160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aterrado</a:t>
            </a:r>
            <a:r>
              <a:rPr sz="1400" b="1" spc="165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es </a:t>
            </a:r>
            <a:r>
              <a:rPr sz="1400" b="1" spc="75" dirty="0">
                <a:latin typeface="Tahoma"/>
                <a:cs typeface="Tahoma"/>
              </a:rPr>
              <a:t>menor</a:t>
            </a:r>
            <a:r>
              <a:rPr sz="1400" b="1" spc="114" dirty="0">
                <a:latin typeface="Tahoma"/>
                <a:cs typeface="Tahoma"/>
              </a:rPr>
              <a:t> </a:t>
            </a:r>
            <a:r>
              <a:rPr sz="1400" b="1" spc="75" dirty="0">
                <a:latin typeface="Tahoma"/>
                <a:cs typeface="Tahoma"/>
              </a:rPr>
              <a:t>columna</a:t>
            </a:r>
            <a:r>
              <a:rPr sz="1400" b="1" spc="125" dirty="0">
                <a:latin typeface="Tahoma"/>
                <a:cs typeface="Tahoma"/>
              </a:rPr>
              <a:t> </a:t>
            </a:r>
            <a:r>
              <a:rPr sz="1400" b="1" spc="55" dirty="0">
                <a:latin typeface="Tahoma"/>
                <a:cs typeface="Tahoma"/>
              </a:rPr>
              <a:t>del</a:t>
            </a:r>
            <a:r>
              <a:rPr sz="1400" b="1" spc="150" dirty="0">
                <a:latin typeface="Tahoma"/>
                <a:cs typeface="Tahoma"/>
              </a:rPr>
              <a:t> </a:t>
            </a:r>
            <a:r>
              <a:rPr sz="1400" b="1" spc="65" dirty="0">
                <a:latin typeface="Tahoma"/>
                <a:cs typeface="Tahoma"/>
              </a:rPr>
              <a:t>núcleo).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67902" y="5074158"/>
            <a:ext cx="1604010" cy="873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dirty="0">
                <a:latin typeface="Times New Roman"/>
                <a:cs typeface="Times New Roman"/>
              </a:rPr>
              <a:t>C</a:t>
            </a:r>
            <a:r>
              <a:rPr sz="2300" b="1" dirty="0">
                <a:latin typeface="Arial"/>
                <a:cs typeface="Arial"/>
              </a:rPr>
              <a:t>=</a:t>
            </a:r>
            <a:r>
              <a:rPr sz="2300" b="1" spc="290" dirty="0">
                <a:latin typeface="Arial"/>
                <a:cs typeface="Arial"/>
              </a:rPr>
              <a:t> </a:t>
            </a:r>
            <a:r>
              <a:rPr sz="2200" b="1" i="1" spc="65" dirty="0">
                <a:latin typeface="Times New Roman"/>
                <a:cs typeface="Times New Roman"/>
              </a:rPr>
              <a:t>A.</a:t>
            </a:r>
            <a:r>
              <a:rPr sz="3100" b="1" i="1" spc="65" dirty="0">
                <a:latin typeface="Arial"/>
                <a:cs typeface="Arial"/>
              </a:rPr>
              <a:t>ε</a:t>
            </a:r>
            <a:r>
              <a:rPr sz="2200" b="1" i="1" spc="65" dirty="0">
                <a:latin typeface="Times New Roman"/>
                <a:cs typeface="Times New Roman"/>
              </a:rPr>
              <a:t>r</a:t>
            </a:r>
            <a:r>
              <a:rPr sz="2800" b="1" i="1" spc="65" dirty="0">
                <a:latin typeface="Times New Roman"/>
                <a:cs typeface="Times New Roman"/>
              </a:rPr>
              <a:t>.</a:t>
            </a:r>
            <a:r>
              <a:rPr sz="3100" b="1" i="1" spc="65" dirty="0">
                <a:latin typeface="Arial"/>
                <a:cs typeface="Arial"/>
              </a:rPr>
              <a:t>ε</a:t>
            </a:r>
            <a:r>
              <a:rPr sz="2200" b="1" i="1" spc="65" dirty="0">
                <a:latin typeface="Times New Roman"/>
                <a:cs typeface="Times New Roman"/>
              </a:rPr>
              <a:t>0</a:t>
            </a:r>
            <a:endParaRPr sz="2200">
              <a:latin typeface="Times New Roman"/>
              <a:cs typeface="Times New Roman"/>
            </a:endParaRPr>
          </a:p>
          <a:p>
            <a:pPr marR="194310" algn="ctr">
              <a:lnSpc>
                <a:spcPct val="100000"/>
              </a:lnSpc>
              <a:spcBef>
                <a:spcPts val="15"/>
              </a:spcBef>
            </a:pPr>
            <a:r>
              <a:rPr sz="2450" b="1" i="1" spc="10" dirty="0">
                <a:latin typeface="Times New Roman"/>
                <a:cs typeface="Times New Roman"/>
              </a:rPr>
              <a:t>d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29001" y="616965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latin typeface="Calibri"/>
                <a:cs typeface="Calibri"/>
              </a:rPr>
              <a:t>DISEÑO</a:t>
            </a:r>
            <a:r>
              <a:rPr sz="2300" b="1" spc="10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CONSTRUCTIVO</a:t>
            </a:r>
            <a:r>
              <a:rPr sz="2300" b="1" spc="11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DEL</a:t>
            </a:r>
            <a:r>
              <a:rPr sz="2300" b="1" spc="90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TRANSFORMADOR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0448" y="1828799"/>
              <a:ext cx="8071104" cy="4322064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895208" y="2019842"/>
          <a:ext cx="3829049" cy="1258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6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63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500" b="1" spc="70" dirty="0">
                          <a:latin typeface="Tahoma"/>
                          <a:cs typeface="Tahoma"/>
                        </a:rPr>
                        <a:t>Los</a:t>
                      </a:r>
                      <a:r>
                        <a:rPr sz="1500" b="1" spc="2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spc="90" dirty="0">
                          <a:latin typeface="Tahoma"/>
                          <a:cs typeface="Tahoma"/>
                        </a:rPr>
                        <a:t>ensayos</a:t>
                      </a:r>
                      <a:r>
                        <a:rPr sz="1500" b="1" spc="229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spc="65" dirty="0">
                          <a:latin typeface="Tahoma"/>
                          <a:cs typeface="Tahoma"/>
                        </a:rPr>
                        <a:t>UST</a:t>
                      </a:r>
                      <a:r>
                        <a:rPr sz="1500" b="1" spc="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500" b="1" spc="65" dirty="0">
                          <a:latin typeface="Tahoma"/>
                          <a:cs typeface="Tahoma"/>
                        </a:rPr>
                        <a:t>entre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</a:pPr>
                      <a:r>
                        <a:rPr sz="1500" b="1" spc="75" dirty="0">
                          <a:latin typeface="Tahoma"/>
                          <a:cs typeface="Tahoma"/>
                        </a:rPr>
                        <a:t>devan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ct val="100000"/>
                        </a:lnSpc>
                      </a:pPr>
                      <a:r>
                        <a:rPr sz="1500" b="1" spc="60" dirty="0">
                          <a:latin typeface="Tahoma"/>
                          <a:cs typeface="Tahoma"/>
                        </a:rPr>
                        <a:t>ados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641350" algn="l"/>
                        </a:tabLst>
                      </a:pPr>
                      <a:r>
                        <a:rPr sz="1500" b="1" spc="3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1500" b="1" spc="80" dirty="0">
                          <a:latin typeface="Tahoma"/>
                          <a:cs typeface="Tahoma"/>
                        </a:rPr>
                        <a:t>transformadores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85" dirty="0">
                          <a:latin typeface="Tahoma"/>
                          <a:cs typeface="Tahoma"/>
                        </a:rPr>
                        <a:t>de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50" dirty="0">
                          <a:latin typeface="Tahoma"/>
                          <a:cs typeface="Tahoma"/>
                        </a:rPr>
                        <a:t>tres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45"/>
                        </a:spcBef>
                        <a:tabLst>
                          <a:tab pos="1510030" algn="l"/>
                        </a:tabLst>
                      </a:pPr>
                      <a:r>
                        <a:rPr sz="1500" b="1" spc="75" dirty="0">
                          <a:latin typeface="Tahoma"/>
                          <a:cs typeface="Tahoma"/>
                        </a:rPr>
                        <a:t>devanados</a:t>
                      </a:r>
                      <a:r>
                        <a:rPr sz="15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1500" b="1" spc="60" dirty="0">
                          <a:latin typeface="Tahoma"/>
                          <a:cs typeface="Tahoma"/>
                        </a:rPr>
                        <a:t>dependen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70" dirty="0">
                          <a:latin typeface="Tahoma"/>
                          <a:cs typeface="Tahoma"/>
                        </a:rPr>
                        <a:t>de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500" b="1" spc="25" dirty="0">
                          <a:latin typeface="Tahoma"/>
                          <a:cs typeface="Tahoma"/>
                        </a:rPr>
                        <a:t>sus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  <a:spcBef>
                          <a:spcPts val="445"/>
                        </a:spcBef>
                      </a:pPr>
                      <a:r>
                        <a:rPr sz="1500" b="1" spc="60" dirty="0">
                          <a:latin typeface="Tahoma"/>
                          <a:cs typeface="Tahoma"/>
                        </a:rPr>
                        <a:t>posiciones.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914258" y="3607689"/>
            <a:ext cx="145732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951230" algn="l"/>
              </a:tabLst>
            </a:pPr>
            <a:r>
              <a:rPr sz="1500" b="1" spc="75" dirty="0">
                <a:latin typeface="Tahoma"/>
                <a:cs typeface="Tahoma"/>
              </a:rPr>
              <a:t>Normalmente </a:t>
            </a:r>
            <a:r>
              <a:rPr sz="1500" b="1" spc="70" dirty="0">
                <a:latin typeface="Tahoma"/>
                <a:cs typeface="Tahoma"/>
              </a:rPr>
              <a:t>factor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60" dirty="0">
                <a:latin typeface="Tahoma"/>
                <a:cs typeface="Tahoma"/>
              </a:rPr>
              <a:t>de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08032" y="3950208"/>
            <a:ext cx="1911350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50200"/>
              </a:lnSpc>
              <a:spcBef>
                <a:spcPts val="100"/>
              </a:spcBef>
              <a:tabLst>
                <a:tab pos="806450" algn="l"/>
                <a:tab pos="1233170" algn="l"/>
                <a:tab pos="1788160" algn="l"/>
              </a:tabLst>
            </a:pPr>
            <a:r>
              <a:rPr sz="1500" b="1" spc="70" dirty="0">
                <a:latin typeface="Tahoma"/>
                <a:cs typeface="Tahoma"/>
              </a:rPr>
              <a:t>potencia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60" dirty="0">
                <a:latin typeface="Tahoma"/>
                <a:cs typeface="Tahoma"/>
              </a:rPr>
              <a:t>entre </a:t>
            </a:r>
            <a:r>
              <a:rPr sz="1500" b="1" spc="50" dirty="0">
                <a:latin typeface="Tahoma"/>
                <a:cs typeface="Tahoma"/>
              </a:rPr>
              <a:t>alta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60" dirty="0">
                <a:latin typeface="Tahoma"/>
                <a:cs typeface="Tahoma"/>
              </a:rPr>
              <a:t>tensión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-50" dirty="0">
                <a:latin typeface="Tahoma"/>
                <a:cs typeface="Tahoma"/>
              </a:rPr>
              <a:t>y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45777" y="3607689"/>
            <a:ext cx="2072005" cy="10547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0"/>
              </a:spcBef>
              <a:tabLst>
                <a:tab pos="484505" algn="l"/>
                <a:tab pos="1787525" algn="l"/>
              </a:tabLst>
            </a:pPr>
            <a:r>
              <a:rPr sz="1500" b="1" spc="-25" dirty="0">
                <a:latin typeface="Tahoma"/>
                <a:cs typeface="Tahoma"/>
              </a:rPr>
              <a:t>el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70" dirty="0">
                <a:latin typeface="Tahoma"/>
                <a:cs typeface="Tahoma"/>
              </a:rPr>
              <a:t>resultado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70" dirty="0">
                <a:latin typeface="Tahoma"/>
                <a:cs typeface="Tahoma"/>
              </a:rPr>
              <a:t>de</a:t>
            </a:r>
            <a:endParaRPr sz="1500">
              <a:latin typeface="Tahoma"/>
              <a:cs typeface="Tahoma"/>
            </a:endParaRPr>
          </a:p>
          <a:p>
            <a:pPr marL="1866264" marR="5080" indent="-1905" algn="r">
              <a:lnSpc>
                <a:spcPts val="2700"/>
              </a:lnSpc>
              <a:spcBef>
                <a:spcPts val="100"/>
              </a:spcBef>
            </a:pPr>
            <a:r>
              <a:rPr sz="1500" b="1" spc="65" dirty="0">
                <a:latin typeface="Tahoma"/>
                <a:cs typeface="Tahoma"/>
              </a:rPr>
              <a:t>el </a:t>
            </a:r>
            <a:r>
              <a:rPr sz="1500" b="1" spc="55" dirty="0">
                <a:latin typeface="Tahoma"/>
                <a:cs typeface="Tahoma"/>
              </a:rPr>
              <a:t>el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14258" y="4293870"/>
            <a:ext cx="3790315" cy="7112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1236345" algn="l"/>
              </a:tabLst>
            </a:pPr>
            <a:r>
              <a:rPr sz="1500" b="1" spc="70" dirty="0">
                <a:latin typeface="Tahoma"/>
                <a:cs typeface="Tahoma"/>
              </a:rPr>
              <a:t>devanado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70" dirty="0">
                <a:latin typeface="Tahoma"/>
                <a:cs typeface="Tahoma"/>
              </a:rPr>
              <a:t>de</a:t>
            </a: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  <a:tabLst>
                <a:tab pos="1075055" algn="l"/>
                <a:tab pos="1979930" algn="l"/>
                <a:tab pos="2395855" algn="l"/>
                <a:tab pos="3338195" algn="l"/>
              </a:tabLst>
            </a:pPr>
            <a:r>
              <a:rPr sz="1500" b="1" spc="65" dirty="0">
                <a:latin typeface="Tahoma"/>
                <a:cs typeface="Tahoma"/>
              </a:rPr>
              <a:t>terciario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60" dirty="0">
                <a:latin typeface="Tahoma"/>
                <a:cs typeface="Tahoma"/>
              </a:rPr>
              <a:t>resulta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-25" dirty="0">
                <a:latin typeface="Tahoma"/>
                <a:cs typeface="Tahoma"/>
              </a:rPr>
              <a:t>en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70" dirty="0">
                <a:latin typeface="Tahoma"/>
                <a:cs typeface="Tahoma"/>
              </a:rPr>
              <a:t>valores</a:t>
            </a:r>
            <a:r>
              <a:rPr sz="1500" b="1" dirty="0">
                <a:latin typeface="Tahoma"/>
                <a:cs typeface="Tahoma"/>
              </a:rPr>
              <a:t>	</a:t>
            </a:r>
            <a:r>
              <a:rPr sz="1500" b="1" spc="40" dirty="0">
                <a:latin typeface="Tahoma"/>
                <a:cs typeface="Tahoma"/>
              </a:rPr>
              <a:t>muy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4258" y="5093970"/>
            <a:ext cx="26396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75" dirty="0">
                <a:latin typeface="Tahoma"/>
                <a:cs typeface="Tahoma"/>
              </a:rPr>
              <a:t>bajos</a:t>
            </a:r>
            <a:r>
              <a:rPr sz="1500" b="1" spc="23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o</a:t>
            </a:r>
            <a:r>
              <a:rPr sz="1500" b="1" spc="195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hasta</a:t>
            </a:r>
            <a:r>
              <a:rPr sz="1500" b="1" spc="245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negativos.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788" y="1279869"/>
            <a:ext cx="4953635" cy="8001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45"/>
              </a:spcBef>
              <a:buSzPct val="9500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i="1" spc="-55" dirty="0">
                <a:latin typeface="Tahoma"/>
                <a:cs typeface="Tahoma"/>
              </a:rPr>
              <a:t>Relación</a:t>
            </a:r>
            <a:r>
              <a:rPr sz="2000" b="1" i="1" spc="-95" dirty="0">
                <a:latin typeface="Tahoma"/>
                <a:cs typeface="Tahoma"/>
              </a:rPr>
              <a:t> </a:t>
            </a:r>
            <a:r>
              <a:rPr sz="2000" b="1" i="1" spc="-55" dirty="0">
                <a:latin typeface="Tahoma"/>
                <a:cs typeface="Tahoma"/>
              </a:rPr>
              <a:t>entre</a:t>
            </a:r>
            <a:r>
              <a:rPr sz="2000" b="1" i="1" spc="-90" dirty="0">
                <a:latin typeface="Tahoma"/>
                <a:cs typeface="Tahoma"/>
              </a:rPr>
              <a:t> </a:t>
            </a:r>
            <a:r>
              <a:rPr sz="2000" b="1" i="1" spc="-25" dirty="0">
                <a:latin typeface="Tahoma"/>
                <a:cs typeface="Tahoma"/>
              </a:rPr>
              <a:t>las</a:t>
            </a:r>
            <a:r>
              <a:rPr sz="2000" b="1" i="1" spc="-105" dirty="0">
                <a:latin typeface="Tahoma"/>
                <a:cs typeface="Tahoma"/>
              </a:rPr>
              <a:t> </a:t>
            </a:r>
            <a:r>
              <a:rPr sz="2000" b="1" i="1" spc="-60" dirty="0">
                <a:latin typeface="Tahoma"/>
                <a:cs typeface="Tahoma"/>
              </a:rPr>
              <a:t>Capacitancias </a:t>
            </a:r>
            <a:r>
              <a:rPr sz="2000" b="1" i="1" spc="-30" dirty="0">
                <a:latin typeface="Tahoma"/>
                <a:cs typeface="Tahoma"/>
              </a:rPr>
              <a:t>de</a:t>
            </a:r>
            <a:r>
              <a:rPr sz="2000" b="1" i="1" spc="-90" dirty="0">
                <a:latin typeface="Tahoma"/>
                <a:cs typeface="Tahoma"/>
              </a:rPr>
              <a:t> </a:t>
            </a:r>
            <a:r>
              <a:rPr sz="2000" b="1" i="1" spc="-25" dirty="0">
                <a:latin typeface="Tahoma"/>
                <a:cs typeface="Tahoma"/>
              </a:rPr>
              <a:t>los</a:t>
            </a:r>
            <a:endParaRPr sz="20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SzPct val="95000"/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i="1" spc="-75" dirty="0">
                <a:latin typeface="Tahoma"/>
                <a:cs typeface="Tahoma"/>
              </a:rPr>
              <a:t>Devanados</a:t>
            </a:r>
            <a:r>
              <a:rPr sz="2000" b="1" i="1" spc="-60" dirty="0">
                <a:latin typeface="Tahoma"/>
                <a:cs typeface="Tahoma"/>
              </a:rPr>
              <a:t> </a:t>
            </a:r>
            <a:r>
              <a:rPr sz="2000" b="1" i="1" dirty="0">
                <a:latin typeface="Tahoma"/>
                <a:cs typeface="Tahoma"/>
              </a:rPr>
              <a:t>y</a:t>
            </a:r>
            <a:r>
              <a:rPr sz="2000" b="1" i="1" spc="-95" dirty="0">
                <a:latin typeface="Tahoma"/>
                <a:cs typeface="Tahoma"/>
              </a:rPr>
              <a:t> </a:t>
            </a:r>
            <a:r>
              <a:rPr sz="2000" b="1" i="1" spc="-35" dirty="0">
                <a:latin typeface="Tahoma"/>
                <a:cs typeface="Tahoma"/>
              </a:rPr>
              <a:t>su</a:t>
            </a:r>
            <a:r>
              <a:rPr sz="2000" b="1" i="1" spc="-90" dirty="0">
                <a:latin typeface="Tahoma"/>
                <a:cs typeface="Tahoma"/>
              </a:rPr>
              <a:t> </a:t>
            </a:r>
            <a:r>
              <a:rPr sz="2000" b="1" i="1" spc="-55" dirty="0">
                <a:latin typeface="Tahoma"/>
                <a:cs typeface="Tahoma"/>
              </a:rPr>
              <a:t>Ubicación </a:t>
            </a:r>
            <a:r>
              <a:rPr sz="2000" b="1" i="1" spc="-10" dirty="0">
                <a:latin typeface="Tahoma"/>
                <a:cs typeface="Tahoma"/>
              </a:rPr>
              <a:t>Física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429001" y="616965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000000"/>
                </a:solidFill>
              </a:rPr>
              <a:t>DISEÑO</a:t>
            </a:r>
            <a:r>
              <a:rPr sz="2300" spc="10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CONSTRUCTIVO</a:t>
            </a:r>
            <a:r>
              <a:rPr sz="2300" spc="11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DEL</a:t>
            </a:r>
            <a:r>
              <a:rPr sz="2300" spc="90" dirty="0">
                <a:solidFill>
                  <a:srgbClr val="000000"/>
                </a:solidFill>
              </a:rPr>
              <a:t> </a:t>
            </a:r>
            <a:r>
              <a:rPr sz="2300" spc="-10" dirty="0">
                <a:solidFill>
                  <a:srgbClr val="000000"/>
                </a:solidFill>
              </a:rPr>
              <a:t>TRANSFORMADOR</a:t>
            </a:r>
            <a:endParaRPr sz="2300"/>
          </a:p>
        </p:txBody>
      </p:sp>
      <p:sp>
        <p:nvSpPr>
          <p:cNvPr id="16" name="Rectángulo 15"/>
          <p:cNvSpPr/>
          <p:nvPr/>
        </p:nvSpPr>
        <p:spPr>
          <a:xfrm>
            <a:off x="8915400" y="115784"/>
            <a:ext cx="3048000" cy="689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Rectángulo 16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7755" y="1583435"/>
            <a:ext cx="7174992" cy="43525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99486" y="982726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000000"/>
                </a:solidFill>
              </a:rPr>
              <a:t>DISEÑO</a:t>
            </a:r>
            <a:r>
              <a:rPr sz="2300" spc="10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CONSTRUCTIVO</a:t>
            </a:r>
            <a:r>
              <a:rPr sz="2300" spc="11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DEL</a:t>
            </a:r>
            <a:r>
              <a:rPr sz="2300" spc="90" dirty="0">
                <a:solidFill>
                  <a:srgbClr val="000000"/>
                </a:solidFill>
              </a:rPr>
              <a:t> </a:t>
            </a:r>
            <a:r>
              <a:rPr sz="2300" spc="-10" dirty="0">
                <a:solidFill>
                  <a:srgbClr val="000000"/>
                </a:solidFill>
              </a:rPr>
              <a:t>TRANSFORMADOR</a:t>
            </a:r>
            <a:endParaRPr sz="2300"/>
          </a:p>
        </p:txBody>
      </p:sp>
      <p:sp>
        <p:nvSpPr>
          <p:cNvPr id="6" name="Rectángulo 5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5851" y="970787"/>
              <a:ext cx="6677025" cy="48539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3183" y="4126991"/>
              <a:ext cx="6390132" cy="19476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31635" y="3756660"/>
              <a:ext cx="1083945" cy="1527175"/>
            </a:xfrm>
            <a:custGeom>
              <a:avLst/>
              <a:gdLst/>
              <a:ahLst/>
              <a:cxnLst/>
              <a:rect l="l" t="t" r="r" b="b"/>
              <a:pathLst>
                <a:path w="1083945" h="1527175">
                  <a:moveTo>
                    <a:pt x="0" y="210312"/>
                  </a:moveTo>
                  <a:lnTo>
                    <a:pt x="1083564" y="210312"/>
                  </a:lnTo>
                  <a:lnTo>
                    <a:pt x="1083564" y="0"/>
                  </a:lnTo>
                  <a:lnTo>
                    <a:pt x="0" y="0"/>
                  </a:lnTo>
                  <a:lnTo>
                    <a:pt x="0" y="210312"/>
                  </a:lnTo>
                  <a:close/>
                </a:path>
                <a:path w="1083945" h="1527175">
                  <a:moveTo>
                    <a:pt x="0" y="854963"/>
                  </a:moveTo>
                  <a:lnTo>
                    <a:pt x="1083564" y="854963"/>
                  </a:lnTo>
                  <a:lnTo>
                    <a:pt x="1083564" y="644651"/>
                  </a:lnTo>
                  <a:lnTo>
                    <a:pt x="0" y="644651"/>
                  </a:lnTo>
                  <a:lnTo>
                    <a:pt x="0" y="854963"/>
                  </a:lnTo>
                  <a:close/>
                </a:path>
                <a:path w="1083945" h="1527175">
                  <a:moveTo>
                    <a:pt x="0" y="1527048"/>
                  </a:moveTo>
                  <a:lnTo>
                    <a:pt x="1083564" y="1527048"/>
                  </a:lnTo>
                  <a:lnTo>
                    <a:pt x="1083564" y="1315212"/>
                  </a:lnTo>
                  <a:lnTo>
                    <a:pt x="0" y="1315212"/>
                  </a:lnTo>
                  <a:lnTo>
                    <a:pt x="0" y="152704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9486" y="982726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000000"/>
                </a:solidFill>
              </a:rPr>
              <a:t>DISEÑO</a:t>
            </a:r>
            <a:r>
              <a:rPr sz="2300" spc="10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CONSTRUCTIVO</a:t>
            </a:r>
            <a:r>
              <a:rPr sz="2300" spc="11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DEL</a:t>
            </a:r>
            <a:r>
              <a:rPr sz="2300" spc="90" dirty="0">
                <a:solidFill>
                  <a:srgbClr val="000000"/>
                </a:solidFill>
              </a:rPr>
              <a:t> </a:t>
            </a:r>
            <a:r>
              <a:rPr sz="2300" spc="-10" dirty="0">
                <a:solidFill>
                  <a:srgbClr val="000000"/>
                </a:solidFill>
              </a:rPr>
              <a:t>TRANSFORMADOR</a:t>
            </a:r>
            <a:endParaRPr sz="23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3892" y="1607819"/>
            <a:ext cx="6876288" cy="420471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2300" y="596265"/>
              <a:ext cx="7209028" cy="47773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2327" y="4799076"/>
              <a:ext cx="7365492" cy="12146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09231" y="3695699"/>
              <a:ext cx="1082040" cy="1682750"/>
            </a:xfrm>
            <a:custGeom>
              <a:avLst/>
              <a:gdLst/>
              <a:ahLst/>
              <a:cxnLst/>
              <a:rect l="l" t="t" r="r" b="b"/>
              <a:pathLst>
                <a:path w="1082040" h="1682750">
                  <a:moveTo>
                    <a:pt x="0" y="210312"/>
                  </a:moveTo>
                  <a:lnTo>
                    <a:pt x="1082040" y="210312"/>
                  </a:lnTo>
                  <a:lnTo>
                    <a:pt x="1082040" y="0"/>
                  </a:lnTo>
                  <a:lnTo>
                    <a:pt x="0" y="0"/>
                  </a:lnTo>
                  <a:lnTo>
                    <a:pt x="0" y="210312"/>
                  </a:lnTo>
                  <a:close/>
                </a:path>
                <a:path w="1082040" h="1682750">
                  <a:moveTo>
                    <a:pt x="0" y="940307"/>
                  </a:moveTo>
                  <a:lnTo>
                    <a:pt x="1082040" y="940307"/>
                  </a:lnTo>
                  <a:lnTo>
                    <a:pt x="1082040" y="728471"/>
                  </a:lnTo>
                  <a:lnTo>
                    <a:pt x="0" y="728471"/>
                  </a:lnTo>
                  <a:lnTo>
                    <a:pt x="0" y="940307"/>
                  </a:lnTo>
                  <a:close/>
                </a:path>
                <a:path w="1082040" h="1682750">
                  <a:moveTo>
                    <a:pt x="0" y="1682496"/>
                  </a:moveTo>
                  <a:lnTo>
                    <a:pt x="1082040" y="1682496"/>
                  </a:lnTo>
                  <a:lnTo>
                    <a:pt x="1082040" y="1470660"/>
                  </a:lnTo>
                  <a:lnTo>
                    <a:pt x="0" y="1470660"/>
                  </a:lnTo>
                  <a:lnTo>
                    <a:pt x="0" y="1682496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9486" y="982726"/>
            <a:ext cx="588835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000000"/>
                </a:solidFill>
              </a:rPr>
              <a:t>DISEÑO</a:t>
            </a:r>
            <a:r>
              <a:rPr sz="2300" spc="10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CONSTRUCTIVO</a:t>
            </a:r>
            <a:r>
              <a:rPr sz="2300" spc="110" dirty="0">
                <a:solidFill>
                  <a:srgbClr val="000000"/>
                </a:solidFill>
              </a:rPr>
              <a:t> </a:t>
            </a:r>
            <a:r>
              <a:rPr sz="2300" dirty="0">
                <a:solidFill>
                  <a:srgbClr val="000000"/>
                </a:solidFill>
              </a:rPr>
              <a:t>DEL</a:t>
            </a:r>
            <a:r>
              <a:rPr sz="2300" spc="90" dirty="0">
                <a:solidFill>
                  <a:srgbClr val="000000"/>
                </a:solidFill>
              </a:rPr>
              <a:t> </a:t>
            </a:r>
            <a:r>
              <a:rPr sz="2300" spc="-10" dirty="0">
                <a:solidFill>
                  <a:srgbClr val="000000"/>
                </a:solidFill>
              </a:rPr>
              <a:t>TRANSFORMADOR</a:t>
            </a:r>
            <a:endParaRPr sz="2300"/>
          </a:p>
        </p:txBody>
      </p:sp>
      <p:grpSp>
        <p:nvGrpSpPr>
          <p:cNvPr id="4" name="object 4"/>
          <p:cNvGrpSpPr/>
          <p:nvPr/>
        </p:nvGrpSpPr>
        <p:grpSpPr>
          <a:xfrm>
            <a:off x="2028444" y="1583436"/>
            <a:ext cx="7252970" cy="4380230"/>
            <a:chOff x="2028444" y="1583436"/>
            <a:chExt cx="7252970" cy="43802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8444" y="1583436"/>
              <a:ext cx="7252716" cy="43799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3095" y="2566416"/>
              <a:ext cx="1034795" cy="30434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2544" y="2619755"/>
              <a:ext cx="1018031" cy="29900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5804" y="2619755"/>
              <a:ext cx="630936" cy="2863595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3282" y="605028"/>
              <a:ext cx="7314057" cy="48585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0616" y="4985003"/>
              <a:ext cx="7453883" cy="12938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09231" y="3695699"/>
              <a:ext cx="1082040" cy="1682750"/>
            </a:xfrm>
            <a:custGeom>
              <a:avLst/>
              <a:gdLst/>
              <a:ahLst/>
              <a:cxnLst/>
              <a:rect l="l" t="t" r="r" b="b"/>
              <a:pathLst>
                <a:path w="1082040" h="1682750">
                  <a:moveTo>
                    <a:pt x="0" y="210312"/>
                  </a:moveTo>
                  <a:lnTo>
                    <a:pt x="1082040" y="210312"/>
                  </a:lnTo>
                  <a:lnTo>
                    <a:pt x="1082040" y="0"/>
                  </a:lnTo>
                  <a:lnTo>
                    <a:pt x="0" y="0"/>
                  </a:lnTo>
                  <a:lnTo>
                    <a:pt x="0" y="210312"/>
                  </a:lnTo>
                  <a:close/>
                </a:path>
                <a:path w="1082040" h="1682750">
                  <a:moveTo>
                    <a:pt x="0" y="940307"/>
                  </a:moveTo>
                  <a:lnTo>
                    <a:pt x="1082040" y="940307"/>
                  </a:lnTo>
                  <a:lnTo>
                    <a:pt x="1082040" y="728471"/>
                  </a:lnTo>
                  <a:lnTo>
                    <a:pt x="0" y="728471"/>
                  </a:lnTo>
                  <a:lnTo>
                    <a:pt x="0" y="940307"/>
                  </a:lnTo>
                  <a:close/>
                </a:path>
                <a:path w="1082040" h="1682750">
                  <a:moveTo>
                    <a:pt x="0" y="1682496"/>
                  </a:moveTo>
                  <a:lnTo>
                    <a:pt x="1082040" y="1682496"/>
                  </a:lnTo>
                  <a:lnTo>
                    <a:pt x="1082040" y="1470660"/>
                  </a:lnTo>
                  <a:lnTo>
                    <a:pt x="0" y="1470660"/>
                  </a:lnTo>
                  <a:lnTo>
                    <a:pt x="0" y="1682496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04112" y="2293441"/>
            <a:ext cx="52774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DEVANADOS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551" y="3049407"/>
            <a:ext cx="8688480" cy="20621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63748" y="3120077"/>
            <a:ext cx="2204930" cy="22089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0168" y="329641"/>
            <a:ext cx="501713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TANGENTE</a:t>
            </a:r>
            <a:r>
              <a:rPr sz="4400" b="1" spc="-5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DELTA</a:t>
            </a:r>
            <a:r>
              <a:rPr sz="4400" b="1"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spc="-50" dirty="0">
                <a:solidFill>
                  <a:schemeClr val="tx1"/>
                </a:solidFill>
                <a:latin typeface="Century Gothic"/>
                <a:cs typeface="Century Gothic"/>
              </a:rPr>
              <a:t>Y </a:t>
            </a:r>
            <a:r>
              <a:rPr sz="4400" b="1" spc="-10" dirty="0">
                <a:solidFill>
                  <a:schemeClr val="tx1"/>
                </a:solidFill>
                <a:latin typeface="Century Gothic"/>
                <a:cs typeface="Century Gothic"/>
              </a:rPr>
              <a:t>CAPACITANCIA</a:t>
            </a:r>
            <a:endParaRPr sz="4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04112" y="2293441"/>
            <a:ext cx="52076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BUSHINGS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C1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63748" y="3120077"/>
            <a:ext cx="2204930" cy="22089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0168" y="329641"/>
            <a:ext cx="501713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TANGENTE</a:t>
            </a:r>
            <a:r>
              <a:rPr sz="4400" b="1" spc="-5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dirty="0">
                <a:solidFill>
                  <a:schemeClr val="tx1"/>
                </a:solidFill>
                <a:latin typeface="Century Gothic"/>
                <a:cs typeface="Century Gothic"/>
              </a:rPr>
              <a:t>DELTA</a:t>
            </a:r>
            <a:r>
              <a:rPr sz="4400" b="1" spc="-6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4400" b="1" spc="-50" dirty="0">
                <a:solidFill>
                  <a:schemeClr val="tx1"/>
                </a:solidFill>
                <a:latin typeface="Century Gothic"/>
                <a:cs typeface="Century Gothic"/>
              </a:rPr>
              <a:t>Y </a:t>
            </a:r>
            <a:r>
              <a:rPr sz="4400" b="1" spc="-10" dirty="0">
                <a:solidFill>
                  <a:schemeClr val="tx1"/>
                </a:solidFill>
                <a:latin typeface="Century Gothic"/>
                <a:cs typeface="Century Gothic"/>
              </a:rPr>
              <a:t>CAPACITANCIA</a:t>
            </a:r>
            <a:endParaRPr sz="4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0788" y="2805683"/>
            <a:ext cx="7169150" cy="2927985"/>
            <a:chOff x="760788" y="2805683"/>
            <a:chExt cx="7169150" cy="29279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788" y="2880671"/>
              <a:ext cx="7168583" cy="28526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18303" y="2843783"/>
              <a:ext cx="1548765" cy="2740660"/>
            </a:xfrm>
            <a:custGeom>
              <a:avLst/>
              <a:gdLst/>
              <a:ahLst/>
              <a:cxnLst/>
              <a:rect l="l" t="t" r="r" b="b"/>
              <a:pathLst>
                <a:path w="1548764" h="2740660">
                  <a:moveTo>
                    <a:pt x="0" y="258063"/>
                  </a:moveTo>
                  <a:lnTo>
                    <a:pt x="4158" y="211684"/>
                  </a:lnTo>
                  <a:lnTo>
                    <a:pt x="16148" y="168029"/>
                  </a:lnTo>
                  <a:lnTo>
                    <a:pt x="35240" y="127827"/>
                  </a:lnTo>
                  <a:lnTo>
                    <a:pt x="60703" y="91809"/>
                  </a:lnTo>
                  <a:lnTo>
                    <a:pt x="91809" y="60703"/>
                  </a:lnTo>
                  <a:lnTo>
                    <a:pt x="127827" y="35240"/>
                  </a:lnTo>
                  <a:lnTo>
                    <a:pt x="168029" y="16148"/>
                  </a:lnTo>
                  <a:lnTo>
                    <a:pt x="211684" y="4158"/>
                  </a:lnTo>
                  <a:lnTo>
                    <a:pt x="258063" y="0"/>
                  </a:lnTo>
                  <a:lnTo>
                    <a:pt x="1290320" y="0"/>
                  </a:lnTo>
                  <a:lnTo>
                    <a:pt x="1336699" y="4158"/>
                  </a:lnTo>
                  <a:lnTo>
                    <a:pt x="1380354" y="16148"/>
                  </a:lnTo>
                  <a:lnTo>
                    <a:pt x="1420556" y="35240"/>
                  </a:lnTo>
                  <a:lnTo>
                    <a:pt x="1456574" y="60703"/>
                  </a:lnTo>
                  <a:lnTo>
                    <a:pt x="1487680" y="91809"/>
                  </a:lnTo>
                  <a:lnTo>
                    <a:pt x="1513143" y="127827"/>
                  </a:lnTo>
                  <a:lnTo>
                    <a:pt x="1532235" y="168029"/>
                  </a:lnTo>
                  <a:lnTo>
                    <a:pt x="1544225" y="211684"/>
                  </a:lnTo>
                  <a:lnTo>
                    <a:pt x="1548384" y="258063"/>
                  </a:lnTo>
                  <a:lnTo>
                    <a:pt x="1548384" y="2482088"/>
                  </a:lnTo>
                  <a:lnTo>
                    <a:pt x="1544225" y="2528467"/>
                  </a:lnTo>
                  <a:lnTo>
                    <a:pt x="1532235" y="2572122"/>
                  </a:lnTo>
                  <a:lnTo>
                    <a:pt x="1513143" y="2612324"/>
                  </a:lnTo>
                  <a:lnTo>
                    <a:pt x="1487680" y="2648342"/>
                  </a:lnTo>
                  <a:lnTo>
                    <a:pt x="1456574" y="2679448"/>
                  </a:lnTo>
                  <a:lnTo>
                    <a:pt x="1420556" y="2704911"/>
                  </a:lnTo>
                  <a:lnTo>
                    <a:pt x="1380354" y="2724003"/>
                  </a:lnTo>
                  <a:lnTo>
                    <a:pt x="1336699" y="2735993"/>
                  </a:lnTo>
                  <a:lnTo>
                    <a:pt x="1290320" y="2740152"/>
                  </a:lnTo>
                  <a:lnTo>
                    <a:pt x="258063" y="2740152"/>
                  </a:lnTo>
                  <a:lnTo>
                    <a:pt x="211684" y="2735993"/>
                  </a:lnTo>
                  <a:lnTo>
                    <a:pt x="168029" y="2724003"/>
                  </a:lnTo>
                  <a:lnTo>
                    <a:pt x="127827" y="2704911"/>
                  </a:lnTo>
                  <a:lnTo>
                    <a:pt x="91809" y="2679448"/>
                  </a:lnTo>
                  <a:lnTo>
                    <a:pt x="60703" y="2648342"/>
                  </a:lnTo>
                  <a:lnTo>
                    <a:pt x="35240" y="2612324"/>
                  </a:lnTo>
                  <a:lnTo>
                    <a:pt x="16148" y="2572122"/>
                  </a:lnTo>
                  <a:lnTo>
                    <a:pt x="4158" y="2528467"/>
                  </a:lnTo>
                  <a:lnTo>
                    <a:pt x="0" y="2482088"/>
                  </a:lnTo>
                  <a:lnTo>
                    <a:pt x="0" y="258063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N°11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7182" y="1275410"/>
            <a:ext cx="47040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16MVA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138/6.3KV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23388" y="1664207"/>
            <a:ext cx="9344025" cy="4403090"/>
            <a:chOff x="2723388" y="1664207"/>
            <a:chExt cx="9344025" cy="44030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92511" y="2122931"/>
              <a:ext cx="1874520" cy="18745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3388" y="1664207"/>
              <a:ext cx="6847331" cy="44028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18603" y="2602991"/>
              <a:ext cx="1280160" cy="3192780"/>
            </a:xfrm>
            <a:custGeom>
              <a:avLst/>
              <a:gdLst/>
              <a:ahLst/>
              <a:cxnLst/>
              <a:rect l="l" t="t" r="r" b="b"/>
              <a:pathLst>
                <a:path w="1280159" h="3192779">
                  <a:moveTo>
                    <a:pt x="0" y="213360"/>
                  </a:moveTo>
                  <a:lnTo>
                    <a:pt x="5633" y="164432"/>
                  </a:lnTo>
                  <a:lnTo>
                    <a:pt x="21682" y="119520"/>
                  </a:lnTo>
                  <a:lnTo>
                    <a:pt x="46866" y="79905"/>
                  </a:lnTo>
                  <a:lnTo>
                    <a:pt x="79905" y="46866"/>
                  </a:lnTo>
                  <a:lnTo>
                    <a:pt x="119520" y="21682"/>
                  </a:lnTo>
                  <a:lnTo>
                    <a:pt x="164432" y="5633"/>
                  </a:lnTo>
                  <a:lnTo>
                    <a:pt x="213360" y="0"/>
                  </a:lnTo>
                  <a:lnTo>
                    <a:pt x="1066800" y="0"/>
                  </a:lnTo>
                  <a:lnTo>
                    <a:pt x="1115727" y="5633"/>
                  </a:lnTo>
                  <a:lnTo>
                    <a:pt x="1160639" y="21682"/>
                  </a:lnTo>
                  <a:lnTo>
                    <a:pt x="1200254" y="46866"/>
                  </a:lnTo>
                  <a:lnTo>
                    <a:pt x="1233293" y="79905"/>
                  </a:lnTo>
                  <a:lnTo>
                    <a:pt x="1258477" y="119520"/>
                  </a:lnTo>
                  <a:lnTo>
                    <a:pt x="1274526" y="164432"/>
                  </a:lnTo>
                  <a:lnTo>
                    <a:pt x="1280160" y="213360"/>
                  </a:lnTo>
                  <a:lnTo>
                    <a:pt x="1280160" y="2979420"/>
                  </a:lnTo>
                  <a:lnTo>
                    <a:pt x="1274526" y="3028339"/>
                  </a:lnTo>
                  <a:lnTo>
                    <a:pt x="1258477" y="3073248"/>
                  </a:lnTo>
                  <a:lnTo>
                    <a:pt x="1233293" y="3112863"/>
                  </a:lnTo>
                  <a:lnTo>
                    <a:pt x="1200254" y="3145905"/>
                  </a:lnTo>
                  <a:lnTo>
                    <a:pt x="1160639" y="3171092"/>
                  </a:lnTo>
                  <a:lnTo>
                    <a:pt x="1115727" y="3187144"/>
                  </a:lnTo>
                  <a:lnTo>
                    <a:pt x="1066800" y="3192780"/>
                  </a:lnTo>
                  <a:lnTo>
                    <a:pt x="213360" y="3192780"/>
                  </a:lnTo>
                  <a:lnTo>
                    <a:pt x="164432" y="3187144"/>
                  </a:lnTo>
                  <a:lnTo>
                    <a:pt x="119520" y="3171092"/>
                  </a:lnTo>
                  <a:lnTo>
                    <a:pt x="79905" y="3145905"/>
                  </a:lnTo>
                  <a:lnTo>
                    <a:pt x="46866" y="3112863"/>
                  </a:lnTo>
                  <a:lnTo>
                    <a:pt x="21682" y="3073248"/>
                  </a:lnTo>
                  <a:lnTo>
                    <a:pt x="5633" y="3028339"/>
                  </a:lnTo>
                  <a:lnTo>
                    <a:pt x="0" y="2979420"/>
                  </a:lnTo>
                  <a:lnTo>
                    <a:pt x="0" y="213360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208" y="555751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N°12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9553" y="1494282"/>
            <a:ext cx="4405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4MVA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60/23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50820" y="2418588"/>
            <a:ext cx="8630920" cy="1961514"/>
            <a:chOff x="2750820" y="2418588"/>
            <a:chExt cx="8630920" cy="196151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0820" y="2418588"/>
              <a:ext cx="6167628" cy="19613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9967" y="2636520"/>
              <a:ext cx="1731264" cy="1743455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7465" y="861440"/>
            <a:ext cx="42430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65" dirty="0">
                <a:solidFill>
                  <a:srgbClr val="1F3863"/>
                </a:solidFill>
              </a:rPr>
              <a:t>CASO</a:t>
            </a:r>
            <a:r>
              <a:rPr sz="3200" spc="225" dirty="0">
                <a:solidFill>
                  <a:srgbClr val="1F3863"/>
                </a:solidFill>
              </a:rPr>
              <a:t> </a:t>
            </a:r>
            <a:r>
              <a:rPr sz="3200" dirty="0">
                <a:solidFill>
                  <a:srgbClr val="1F3863"/>
                </a:solidFill>
              </a:rPr>
              <a:t>DE</a:t>
            </a:r>
            <a:r>
              <a:rPr sz="3200" spc="235" dirty="0">
                <a:solidFill>
                  <a:srgbClr val="1F3863"/>
                </a:solidFill>
              </a:rPr>
              <a:t> </a:t>
            </a:r>
            <a:r>
              <a:rPr sz="3200" spc="65" dirty="0">
                <a:solidFill>
                  <a:srgbClr val="1F3863"/>
                </a:solidFill>
              </a:rPr>
              <a:t>ESTUDIO</a:t>
            </a:r>
            <a:r>
              <a:rPr sz="3200" spc="254" dirty="0">
                <a:solidFill>
                  <a:srgbClr val="1F3863"/>
                </a:solidFill>
              </a:rPr>
              <a:t> </a:t>
            </a:r>
            <a:r>
              <a:rPr sz="3200" spc="85" dirty="0">
                <a:solidFill>
                  <a:srgbClr val="1F3863"/>
                </a:solidFill>
              </a:rPr>
              <a:t>N°13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647700" y="1620011"/>
            <a:ext cx="11155680" cy="3892550"/>
            <a:chOff x="647700" y="1620011"/>
            <a:chExt cx="11155680" cy="38925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0" y="2048255"/>
              <a:ext cx="9198864" cy="34640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6000" y="2895600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79" h="576579">
                  <a:moveTo>
                    <a:pt x="0" y="288036"/>
                  </a:moveTo>
                  <a:lnTo>
                    <a:pt x="3768" y="241302"/>
                  </a:lnTo>
                  <a:lnTo>
                    <a:pt x="14679" y="196973"/>
                  </a:lnTo>
                  <a:lnTo>
                    <a:pt x="32140" y="155643"/>
                  </a:lnTo>
                  <a:lnTo>
                    <a:pt x="55558" y="117902"/>
                  </a:lnTo>
                  <a:lnTo>
                    <a:pt x="84343" y="84343"/>
                  </a:lnTo>
                  <a:lnTo>
                    <a:pt x="117902" y="55558"/>
                  </a:lnTo>
                  <a:lnTo>
                    <a:pt x="155643" y="32140"/>
                  </a:lnTo>
                  <a:lnTo>
                    <a:pt x="196973" y="14679"/>
                  </a:lnTo>
                  <a:lnTo>
                    <a:pt x="241302" y="3768"/>
                  </a:lnTo>
                  <a:lnTo>
                    <a:pt x="288036" y="0"/>
                  </a:lnTo>
                  <a:lnTo>
                    <a:pt x="334769" y="3768"/>
                  </a:lnTo>
                  <a:lnTo>
                    <a:pt x="379098" y="14679"/>
                  </a:lnTo>
                  <a:lnTo>
                    <a:pt x="420428" y="32140"/>
                  </a:lnTo>
                  <a:lnTo>
                    <a:pt x="458169" y="55558"/>
                  </a:lnTo>
                  <a:lnTo>
                    <a:pt x="491728" y="84343"/>
                  </a:lnTo>
                  <a:lnTo>
                    <a:pt x="520513" y="117902"/>
                  </a:lnTo>
                  <a:lnTo>
                    <a:pt x="543931" y="155643"/>
                  </a:lnTo>
                  <a:lnTo>
                    <a:pt x="561392" y="196973"/>
                  </a:lnTo>
                  <a:lnTo>
                    <a:pt x="572303" y="241302"/>
                  </a:lnTo>
                  <a:lnTo>
                    <a:pt x="576072" y="288036"/>
                  </a:lnTo>
                  <a:lnTo>
                    <a:pt x="572303" y="334769"/>
                  </a:lnTo>
                  <a:lnTo>
                    <a:pt x="561392" y="379098"/>
                  </a:lnTo>
                  <a:lnTo>
                    <a:pt x="543931" y="420428"/>
                  </a:lnTo>
                  <a:lnTo>
                    <a:pt x="520513" y="458169"/>
                  </a:lnTo>
                  <a:lnTo>
                    <a:pt x="491728" y="491728"/>
                  </a:lnTo>
                  <a:lnTo>
                    <a:pt x="458169" y="520513"/>
                  </a:lnTo>
                  <a:lnTo>
                    <a:pt x="420428" y="543931"/>
                  </a:lnTo>
                  <a:lnTo>
                    <a:pt x="379098" y="561392"/>
                  </a:lnTo>
                  <a:lnTo>
                    <a:pt x="334769" y="572303"/>
                  </a:lnTo>
                  <a:lnTo>
                    <a:pt x="288036" y="576072"/>
                  </a:lnTo>
                  <a:lnTo>
                    <a:pt x="241302" y="572303"/>
                  </a:lnTo>
                  <a:lnTo>
                    <a:pt x="196973" y="561392"/>
                  </a:lnTo>
                  <a:lnTo>
                    <a:pt x="155643" y="543931"/>
                  </a:lnTo>
                  <a:lnTo>
                    <a:pt x="117902" y="520513"/>
                  </a:lnTo>
                  <a:lnTo>
                    <a:pt x="84343" y="491728"/>
                  </a:lnTo>
                  <a:lnTo>
                    <a:pt x="55558" y="458169"/>
                  </a:lnTo>
                  <a:lnTo>
                    <a:pt x="32140" y="420428"/>
                  </a:lnTo>
                  <a:lnTo>
                    <a:pt x="14679" y="379098"/>
                  </a:lnTo>
                  <a:lnTo>
                    <a:pt x="3768" y="334769"/>
                  </a:lnTo>
                  <a:lnTo>
                    <a:pt x="0" y="288036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3095" y="1620011"/>
              <a:ext cx="5148072" cy="38602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72116" y="2772155"/>
              <a:ext cx="1731264" cy="17449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518153" y="5728208"/>
            <a:ext cx="41795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orbel"/>
                <a:cs typeface="Corbel"/>
              </a:rPr>
              <a:t>Transformador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60/22.9KV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20MVA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1134" y="537159"/>
            <a:ext cx="7905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RESISTENCIA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5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AISLAMIENTO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9776460" cy="296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OBJETIVO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objetivo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determinar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estado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básico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DEFECTOS</a:t>
            </a:r>
            <a:r>
              <a:rPr sz="24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DETECTABLES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Puede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determinarse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contenido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humedad,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contaminación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envejecimiento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8882" y="934593"/>
            <a:ext cx="1707514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0" dirty="0">
                <a:solidFill>
                  <a:srgbClr val="1F4E79"/>
                </a:solidFill>
              </a:rPr>
              <a:t>APLICACIÓN</a:t>
            </a:r>
            <a:endParaRPr sz="2600"/>
          </a:p>
        </p:txBody>
      </p:sp>
      <p:sp>
        <p:nvSpPr>
          <p:cNvPr id="4" name="object 4"/>
          <p:cNvSpPr txBox="1"/>
          <p:nvPr/>
        </p:nvSpPr>
        <p:spPr>
          <a:xfrm>
            <a:off x="1468882" y="1414455"/>
            <a:ext cx="8978265" cy="4065904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000" dirty="0">
                <a:latin typeface="Calibri"/>
                <a:cs typeface="Calibri"/>
              </a:rPr>
              <a:t>Se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aplica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continua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durante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minuto,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tensión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dará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aislamiento.</a:t>
            </a:r>
            <a:endParaRPr sz="2000">
              <a:latin typeface="Calibri"/>
              <a:cs typeface="Calibri"/>
            </a:endParaRPr>
          </a:p>
          <a:p>
            <a:pPr marL="12700" marR="6350">
              <a:lnSpc>
                <a:spcPct val="150100"/>
              </a:lnSpc>
              <a:spcBef>
                <a:spcPts val="1010"/>
              </a:spcBef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Índice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Polarización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obtiene</a:t>
            </a:r>
            <a:r>
              <a:rPr sz="2000" spc="45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cociente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minuto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 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aislamiento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diez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minutos.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transformadores,</a:t>
            </a:r>
            <a:r>
              <a:rPr sz="2000" spc="3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valores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IP</a:t>
            </a:r>
            <a:r>
              <a:rPr sz="2000" spc="3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mayores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1.5,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indican</a:t>
            </a:r>
            <a:r>
              <a:rPr sz="2000" spc="3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buena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condición</a:t>
            </a:r>
            <a:r>
              <a:rPr sz="2000" spc="3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aislante.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1000"/>
              </a:spcBef>
            </a:pPr>
            <a:r>
              <a:rPr sz="2000" dirty="0">
                <a:latin typeface="Calibri"/>
                <a:cs typeface="Calibri"/>
              </a:rPr>
              <a:t>Un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índice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polarización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indica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humedad</a:t>
            </a:r>
            <a:r>
              <a:rPr sz="2000" spc="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y/o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contaminación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aislante.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5445" y="558800"/>
            <a:ext cx="182880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0" dirty="0">
                <a:solidFill>
                  <a:srgbClr val="1F4E79"/>
                </a:solidFill>
              </a:rPr>
              <a:t>CONEXIONES</a:t>
            </a:r>
            <a:endParaRPr sz="2600"/>
          </a:p>
        </p:txBody>
      </p:sp>
      <p:grpSp>
        <p:nvGrpSpPr>
          <p:cNvPr id="4" name="object 4"/>
          <p:cNvGrpSpPr/>
          <p:nvPr/>
        </p:nvGrpSpPr>
        <p:grpSpPr>
          <a:xfrm>
            <a:off x="1103375" y="1071372"/>
            <a:ext cx="9988550" cy="5072380"/>
            <a:chOff x="1103375" y="1071372"/>
            <a:chExt cx="9988550" cy="5072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375" y="1071372"/>
              <a:ext cx="3951732" cy="28788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3552" y="5003292"/>
              <a:ext cx="1117092" cy="10896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60663" y="4572000"/>
              <a:ext cx="2731007" cy="15209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530042" y="5088644"/>
              <a:ext cx="2533015" cy="285115"/>
            </a:xfrm>
            <a:custGeom>
              <a:avLst/>
              <a:gdLst/>
              <a:ahLst/>
              <a:cxnLst/>
              <a:rect l="l" t="t" r="r" b="b"/>
              <a:pathLst>
                <a:path w="2533015" h="285114">
                  <a:moveTo>
                    <a:pt x="1311" y="284979"/>
                  </a:moveTo>
                  <a:lnTo>
                    <a:pt x="0" y="265052"/>
                  </a:lnTo>
                  <a:lnTo>
                    <a:pt x="2248" y="244339"/>
                  </a:lnTo>
                  <a:lnTo>
                    <a:pt x="11616" y="222007"/>
                  </a:lnTo>
                  <a:lnTo>
                    <a:pt x="31664" y="197222"/>
                  </a:lnTo>
                  <a:lnTo>
                    <a:pt x="38169" y="184888"/>
                  </a:lnTo>
                  <a:lnTo>
                    <a:pt x="37119" y="171408"/>
                  </a:lnTo>
                  <a:lnTo>
                    <a:pt x="33226" y="157142"/>
                  </a:lnTo>
                  <a:lnTo>
                    <a:pt x="31201" y="142449"/>
                  </a:lnTo>
                  <a:lnTo>
                    <a:pt x="83463" y="99409"/>
                  </a:lnTo>
                  <a:lnTo>
                    <a:pt x="136035" y="86606"/>
                  </a:lnTo>
                  <a:lnTo>
                    <a:pt x="214036" y="75175"/>
                  </a:lnTo>
                  <a:lnTo>
                    <a:pt x="278657" y="68699"/>
                  </a:lnTo>
                  <a:lnTo>
                    <a:pt x="356742" y="62420"/>
                  </a:lnTo>
                  <a:lnTo>
                    <a:pt x="400238" y="59358"/>
                  </a:lnTo>
                  <a:lnTo>
                    <a:pt x="446386" y="56351"/>
                  </a:lnTo>
                  <a:lnTo>
                    <a:pt x="494948" y="53401"/>
                  </a:lnTo>
                  <a:lnTo>
                    <a:pt x="545686" y="50509"/>
                  </a:lnTo>
                  <a:lnTo>
                    <a:pt x="598362" y="47677"/>
                  </a:lnTo>
                  <a:lnTo>
                    <a:pt x="652739" y="44908"/>
                  </a:lnTo>
                  <a:lnTo>
                    <a:pt x="708577" y="42202"/>
                  </a:lnTo>
                  <a:lnTo>
                    <a:pt x="765640" y="39563"/>
                  </a:lnTo>
                  <a:lnTo>
                    <a:pt x="823689" y="36991"/>
                  </a:lnTo>
                  <a:lnTo>
                    <a:pt x="882487" y="34489"/>
                  </a:lnTo>
                  <a:lnTo>
                    <a:pt x="941795" y="32059"/>
                  </a:lnTo>
                  <a:lnTo>
                    <a:pt x="1001375" y="29702"/>
                  </a:lnTo>
                  <a:lnTo>
                    <a:pt x="1060990" y="27420"/>
                  </a:lnTo>
                  <a:lnTo>
                    <a:pt x="1120401" y="25216"/>
                  </a:lnTo>
                  <a:lnTo>
                    <a:pt x="1179371" y="23090"/>
                  </a:lnTo>
                  <a:lnTo>
                    <a:pt x="1237661" y="21046"/>
                  </a:lnTo>
                  <a:lnTo>
                    <a:pt x="1295035" y="19084"/>
                  </a:lnTo>
                  <a:lnTo>
                    <a:pt x="1351253" y="17207"/>
                  </a:lnTo>
                  <a:lnTo>
                    <a:pt x="1406077" y="15416"/>
                  </a:lnTo>
                  <a:lnTo>
                    <a:pt x="1459271" y="13714"/>
                  </a:lnTo>
                  <a:lnTo>
                    <a:pt x="1510595" y="12102"/>
                  </a:lnTo>
                  <a:lnTo>
                    <a:pt x="1559813" y="10582"/>
                  </a:lnTo>
                  <a:lnTo>
                    <a:pt x="1606685" y="9157"/>
                  </a:lnTo>
                  <a:lnTo>
                    <a:pt x="1650975" y="7827"/>
                  </a:lnTo>
                  <a:lnTo>
                    <a:pt x="1692443" y="6595"/>
                  </a:lnTo>
                  <a:lnTo>
                    <a:pt x="1759020" y="4753"/>
                  </a:lnTo>
                  <a:lnTo>
                    <a:pt x="1822482" y="3245"/>
                  </a:lnTo>
                  <a:lnTo>
                    <a:pt x="1883025" y="2051"/>
                  </a:lnTo>
                  <a:lnTo>
                    <a:pt x="1940842" y="1151"/>
                  </a:lnTo>
                  <a:lnTo>
                    <a:pt x="1996127" y="523"/>
                  </a:lnTo>
                  <a:lnTo>
                    <a:pt x="2049076" y="146"/>
                  </a:lnTo>
                  <a:lnTo>
                    <a:pt x="2099883" y="0"/>
                  </a:lnTo>
                  <a:lnTo>
                    <a:pt x="2148743" y="62"/>
                  </a:lnTo>
                  <a:lnTo>
                    <a:pt x="2195849" y="314"/>
                  </a:lnTo>
                  <a:lnTo>
                    <a:pt x="2241397" y="732"/>
                  </a:lnTo>
                  <a:lnTo>
                    <a:pt x="2285581" y="1298"/>
                  </a:lnTo>
                  <a:lnTo>
                    <a:pt x="2328595" y="1989"/>
                  </a:lnTo>
                  <a:lnTo>
                    <a:pt x="2370634" y="2784"/>
                  </a:lnTo>
                  <a:lnTo>
                    <a:pt x="2411893" y="3664"/>
                  </a:lnTo>
                  <a:lnTo>
                    <a:pt x="2452565" y="4606"/>
                  </a:lnTo>
                  <a:lnTo>
                    <a:pt x="2492846" y="5590"/>
                  </a:lnTo>
                  <a:lnTo>
                    <a:pt x="2532929" y="6595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00104" y="4572126"/>
              <a:ext cx="2239010" cy="791210"/>
            </a:xfrm>
            <a:custGeom>
              <a:avLst/>
              <a:gdLst/>
              <a:ahLst/>
              <a:cxnLst/>
              <a:rect l="l" t="t" r="r" b="b"/>
              <a:pathLst>
                <a:path w="2239009" h="791210">
                  <a:moveTo>
                    <a:pt x="29572" y="790829"/>
                  </a:moveTo>
                  <a:lnTo>
                    <a:pt x="15459" y="742603"/>
                  </a:lnTo>
                  <a:lnTo>
                    <a:pt x="5829" y="694985"/>
                  </a:lnTo>
                  <a:lnTo>
                    <a:pt x="677" y="648162"/>
                  </a:lnTo>
                  <a:lnTo>
                    <a:pt x="0" y="602317"/>
                  </a:lnTo>
                  <a:lnTo>
                    <a:pt x="3793" y="557635"/>
                  </a:lnTo>
                  <a:lnTo>
                    <a:pt x="12054" y="514302"/>
                  </a:lnTo>
                  <a:lnTo>
                    <a:pt x="24778" y="472503"/>
                  </a:lnTo>
                  <a:lnTo>
                    <a:pt x="41961" y="432422"/>
                  </a:lnTo>
                  <a:lnTo>
                    <a:pt x="63600" y="394244"/>
                  </a:lnTo>
                  <a:lnTo>
                    <a:pt x="89690" y="358155"/>
                  </a:lnTo>
                  <a:lnTo>
                    <a:pt x="120228" y="324338"/>
                  </a:lnTo>
                  <a:lnTo>
                    <a:pt x="155209" y="292980"/>
                  </a:lnTo>
                  <a:lnTo>
                    <a:pt x="194630" y="264265"/>
                  </a:lnTo>
                  <a:lnTo>
                    <a:pt x="238487" y="238379"/>
                  </a:lnTo>
                  <a:lnTo>
                    <a:pt x="306056" y="210545"/>
                  </a:lnTo>
                  <a:lnTo>
                    <a:pt x="345939" y="198887"/>
                  </a:lnTo>
                  <a:lnTo>
                    <a:pt x="389355" y="188586"/>
                  </a:lnTo>
                  <a:lnTo>
                    <a:pt x="435904" y="179529"/>
                  </a:lnTo>
                  <a:lnTo>
                    <a:pt x="485188" y="171604"/>
                  </a:lnTo>
                  <a:lnTo>
                    <a:pt x="536807" y="164700"/>
                  </a:lnTo>
                  <a:lnTo>
                    <a:pt x="590362" y="158705"/>
                  </a:lnTo>
                  <a:lnTo>
                    <a:pt x="645453" y="153506"/>
                  </a:lnTo>
                  <a:lnTo>
                    <a:pt x="701681" y="148991"/>
                  </a:lnTo>
                  <a:lnTo>
                    <a:pt x="758648" y="145049"/>
                  </a:lnTo>
                  <a:lnTo>
                    <a:pt x="815952" y="141568"/>
                  </a:lnTo>
                  <a:lnTo>
                    <a:pt x="873196" y="138435"/>
                  </a:lnTo>
                  <a:lnTo>
                    <a:pt x="929980" y="135538"/>
                  </a:lnTo>
                  <a:lnTo>
                    <a:pt x="985904" y="132766"/>
                  </a:lnTo>
                  <a:lnTo>
                    <a:pt x="1040569" y="130007"/>
                  </a:lnTo>
                  <a:lnTo>
                    <a:pt x="1093577" y="127148"/>
                  </a:lnTo>
                  <a:lnTo>
                    <a:pt x="1144527" y="124078"/>
                  </a:lnTo>
                  <a:lnTo>
                    <a:pt x="1193020" y="120684"/>
                  </a:lnTo>
                  <a:lnTo>
                    <a:pt x="1238657" y="116854"/>
                  </a:lnTo>
                  <a:lnTo>
                    <a:pt x="1281038" y="112478"/>
                  </a:lnTo>
                  <a:lnTo>
                    <a:pt x="1319765" y="107442"/>
                  </a:lnTo>
                  <a:lnTo>
                    <a:pt x="1389544" y="96071"/>
                  </a:lnTo>
                  <a:lnTo>
                    <a:pt x="1452471" y="83893"/>
                  </a:lnTo>
                  <a:lnTo>
                    <a:pt x="1509428" y="71283"/>
                  </a:lnTo>
                  <a:lnTo>
                    <a:pt x="1561296" y="58617"/>
                  </a:lnTo>
                  <a:lnTo>
                    <a:pt x="1608958" y="46273"/>
                  </a:lnTo>
                  <a:lnTo>
                    <a:pt x="1653295" y="34624"/>
                  </a:lnTo>
                  <a:lnTo>
                    <a:pt x="1695188" y="24049"/>
                  </a:lnTo>
                  <a:lnTo>
                    <a:pt x="1735519" y="14923"/>
                  </a:lnTo>
                  <a:lnTo>
                    <a:pt x="1775171" y="7622"/>
                  </a:lnTo>
                  <a:lnTo>
                    <a:pt x="1815023" y="2522"/>
                  </a:lnTo>
                  <a:lnTo>
                    <a:pt x="1855959" y="0"/>
                  </a:lnTo>
                  <a:lnTo>
                    <a:pt x="1916511" y="3151"/>
                  </a:lnTo>
                  <a:lnTo>
                    <a:pt x="1980826" y="13833"/>
                  </a:lnTo>
                  <a:lnTo>
                    <a:pt x="2045204" y="29309"/>
                  </a:lnTo>
                  <a:lnTo>
                    <a:pt x="2105943" y="46847"/>
                  </a:lnTo>
                  <a:lnTo>
                    <a:pt x="2159342" y="63712"/>
                  </a:lnTo>
                  <a:lnTo>
                    <a:pt x="2201699" y="77170"/>
                  </a:lnTo>
                  <a:lnTo>
                    <a:pt x="2229313" y="84487"/>
                  </a:lnTo>
                  <a:lnTo>
                    <a:pt x="2238483" y="82931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30191" y="5297424"/>
              <a:ext cx="2993390" cy="817244"/>
            </a:xfrm>
            <a:custGeom>
              <a:avLst/>
              <a:gdLst/>
              <a:ahLst/>
              <a:cxnLst/>
              <a:rect l="l" t="t" r="r" b="b"/>
              <a:pathLst>
                <a:path w="2993390" h="817245">
                  <a:moveTo>
                    <a:pt x="2596788" y="702563"/>
                  </a:moveTo>
                  <a:lnTo>
                    <a:pt x="2993282" y="702563"/>
                  </a:lnTo>
                </a:path>
                <a:path w="2993390" h="817245">
                  <a:moveTo>
                    <a:pt x="2688228" y="765047"/>
                  </a:moveTo>
                  <a:lnTo>
                    <a:pt x="2945911" y="765047"/>
                  </a:lnTo>
                </a:path>
                <a:path w="2993390" h="817245">
                  <a:moveTo>
                    <a:pt x="2775096" y="816863"/>
                  </a:moveTo>
                  <a:lnTo>
                    <a:pt x="2892698" y="816991"/>
                  </a:lnTo>
                </a:path>
                <a:path w="2993390" h="817245">
                  <a:moveTo>
                    <a:pt x="165881" y="0"/>
                  </a:moveTo>
                  <a:lnTo>
                    <a:pt x="139378" y="35032"/>
                  </a:lnTo>
                  <a:lnTo>
                    <a:pt x="113905" y="70047"/>
                  </a:lnTo>
                  <a:lnTo>
                    <a:pt x="89901" y="104902"/>
                  </a:lnTo>
                  <a:lnTo>
                    <a:pt x="67806" y="139450"/>
                  </a:lnTo>
                  <a:lnTo>
                    <a:pt x="48062" y="173546"/>
                  </a:lnTo>
                  <a:lnTo>
                    <a:pt x="17384" y="239805"/>
                  </a:lnTo>
                  <a:lnTo>
                    <a:pt x="1390" y="302516"/>
                  </a:lnTo>
                  <a:lnTo>
                    <a:pt x="0" y="332180"/>
                  </a:lnTo>
                  <a:lnTo>
                    <a:pt x="3601" y="360521"/>
                  </a:lnTo>
                  <a:lnTo>
                    <a:pt x="27539" y="412659"/>
                  </a:lnTo>
                  <a:lnTo>
                    <a:pt x="76727" y="457768"/>
                  </a:lnTo>
                  <a:lnTo>
                    <a:pt x="111891" y="477325"/>
                  </a:lnTo>
                  <a:lnTo>
                    <a:pt x="154687" y="494689"/>
                  </a:lnTo>
                  <a:lnTo>
                    <a:pt x="205557" y="509717"/>
                  </a:lnTo>
                  <a:lnTo>
                    <a:pt x="264941" y="522262"/>
                  </a:lnTo>
                  <a:lnTo>
                    <a:pt x="323650" y="530236"/>
                  </a:lnTo>
                  <a:lnTo>
                    <a:pt x="393649" y="535698"/>
                  </a:lnTo>
                  <a:lnTo>
                    <a:pt x="432551" y="537550"/>
                  </a:lnTo>
                  <a:lnTo>
                    <a:pt x="473876" y="538850"/>
                  </a:lnTo>
                  <a:lnTo>
                    <a:pt x="517492" y="539622"/>
                  </a:lnTo>
                  <a:lnTo>
                    <a:pt x="563268" y="539893"/>
                  </a:lnTo>
                  <a:lnTo>
                    <a:pt x="611068" y="539687"/>
                  </a:lnTo>
                  <a:lnTo>
                    <a:pt x="660762" y="539029"/>
                  </a:lnTo>
                  <a:lnTo>
                    <a:pt x="712216" y="537946"/>
                  </a:lnTo>
                  <a:lnTo>
                    <a:pt x="765297" y="536461"/>
                  </a:lnTo>
                  <a:lnTo>
                    <a:pt x="819873" y="534601"/>
                  </a:lnTo>
                  <a:lnTo>
                    <a:pt x="875811" y="532390"/>
                  </a:lnTo>
                  <a:lnTo>
                    <a:pt x="932978" y="529855"/>
                  </a:lnTo>
                  <a:lnTo>
                    <a:pt x="991241" y="527019"/>
                  </a:lnTo>
                  <a:lnTo>
                    <a:pt x="1050468" y="523908"/>
                  </a:lnTo>
                  <a:lnTo>
                    <a:pt x="1110525" y="520548"/>
                  </a:lnTo>
                  <a:lnTo>
                    <a:pt x="1171280" y="516964"/>
                  </a:lnTo>
                  <a:lnTo>
                    <a:pt x="1232600" y="513181"/>
                  </a:lnTo>
                  <a:lnTo>
                    <a:pt x="1294353" y="509224"/>
                  </a:lnTo>
                  <a:lnTo>
                    <a:pt x="1356406" y="505119"/>
                  </a:lnTo>
                  <a:lnTo>
                    <a:pt x="1418625" y="500891"/>
                  </a:lnTo>
                  <a:lnTo>
                    <a:pt x="1480878" y="496564"/>
                  </a:lnTo>
                  <a:lnTo>
                    <a:pt x="1543032" y="492165"/>
                  </a:lnTo>
                  <a:lnTo>
                    <a:pt x="1604955" y="487718"/>
                  </a:lnTo>
                  <a:lnTo>
                    <a:pt x="1666514" y="483249"/>
                  </a:lnTo>
                  <a:lnTo>
                    <a:pt x="1727575" y="478783"/>
                  </a:lnTo>
                  <a:lnTo>
                    <a:pt x="1788007" y="474346"/>
                  </a:lnTo>
                  <a:lnTo>
                    <a:pt x="1847676" y="469961"/>
                  </a:lnTo>
                  <a:lnTo>
                    <a:pt x="1906450" y="465656"/>
                  </a:lnTo>
                  <a:lnTo>
                    <a:pt x="1964195" y="461454"/>
                  </a:lnTo>
                  <a:lnTo>
                    <a:pt x="2020779" y="457382"/>
                  </a:lnTo>
                  <a:lnTo>
                    <a:pt x="2076070" y="453464"/>
                  </a:lnTo>
                  <a:lnTo>
                    <a:pt x="2129934" y="449726"/>
                  </a:lnTo>
                  <a:lnTo>
                    <a:pt x="2182239" y="446192"/>
                  </a:lnTo>
                  <a:lnTo>
                    <a:pt x="2232851" y="442889"/>
                  </a:lnTo>
                  <a:lnTo>
                    <a:pt x="2281639" y="439841"/>
                  </a:lnTo>
                  <a:lnTo>
                    <a:pt x="2328469" y="437074"/>
                  </a:lnTo>
                  <a:lnTo>
                    <a:pt x="2373209" y="434613"/>
                  </a:lnTo>
                  <a:lnTo>
                    <a:pt x="2415725" y="432483"/>
                  </a:lnTo>
                  <a:lnTo>
                    <a:pt x="2455885" y="430710"/>
                  </a:lnTo>
                  <a:lnTo>
                    <a:pt x="2528607" y="428333"/>
                  </a:lnTo>
                  <a:lnTo>
                    <a:pt x="2590311" y="427685"/>
                  </a:lnTo>
                  <a:lnTo>
                    <a:pt x="2659274" y="430554"/>
                  </a:lnTo>
                  <a:lnTo>
                    <a:pt x="2715845" y="437993"/>
                  </a:lnTo>
                  <a:lnTo>
                    <a:pt x="2761198" y="449400"/>
                  </a:lnTo>
                  <a:lnTo>
                    <a:pt x="2796507" y="464174"/>
                  </a:lnTo>
                  <a:lnTo>
                    <a:pt x="2841690" y="501417"/>
                  </a:lnTo>
                  <a:lnTo>
                    <a:pt x="2860785" y="544905"/>
                  </a:lnTo>
                  <a:lnTo>
                    <a:pt x="2863484" y="567488"/>
                  </a:lnTo>
                  <a:lnTo>
                    <a:pt x="2863183" y="589828"/>
                  </a:lnTo>
                  <a:lnTo>
                    <a:pt x="2861056" y="611322"/>
                  </a:lnTo>
                  <a:lnTo>
                    <a:pt x="2858276" y="631370"/>
                  </a:lnTo>
                  <a:lnTo>
                    <a:pt x="2856018" y="649369"/>
                  </a:lnTo>
                  <a:lnTo>
                    <a:pt x="2855455" y="664718"/>
                  </a:lnTo>
                  <a:lnTo>
                    <a:pt x="2857762" y="676815"/>
                  </a:lnTo>
                  <a:lnTo>
                    <a:pt x="2864112" y="685059"/>
                  </a:lnTo>
                  <a:lnTo>
                    <a:pt x="2875680" y="688847"/>
                  </a:lnTo>
                </a:path>
              </a:pathLst>
            </a:custGeom>
            <a:ln w="5791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876538" y="3962527"/>
            <a:ext cx="841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Calibri"/>
                <a:cs typeface="Calibri"/>
              </a:rPr>
              <a:t>AT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VS</a:t>
            </a:r>
            <a:r>
              <a:rPr sz="1800" b="1" spc="-25" dirty="0">
                <a:latin typeface="Calibri"/>
                <a:cs typeface="Calibri"/>
              </a:rPr>
              <a:t> BT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6330" y="3983863"/>
            <a:ext cx="10458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Calibri"/>
                <a:cs typeface="Calibri"/>
              </a:rPr>
              <a:t>AT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VS</a:t>
            </a:r>
            <a:r>
              <a:rPr sz="1800" b="1" spc="-25" dirty="0">
                <a:latin typeface="Calibri"/>
                <a:cs typeface="Calibri"/>
              </a:rPr>
              <a:t> GND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79347" y="2069592"/>
            <a:ext cx="9831705" cy="4136390"/>
            <a:chOff x="879347" y="2069592"/>
            <a:chExt cx="9831705" cy="413639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9347" y="4998720"/>
              <a:ext cx="1207008" cy="12070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56459" y="4572000"/>
              <a:ext cx="2732532" cy="15209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81005" y="4628388"/>
              <a:ext cx="2179320" cy="695325"/>
            </a:xfrm>
            <a:custGeom>
              <a:avLst/>
              <a:gdLst/>
              <a:ahLst/>
              <a:cxnLst/>
              <a:rect l="l" t="t" r="r" b="b"/>
              <a:pathLst>
                <a:path w="2179320" h="695325">
                  <a:moveTo>
                    <a:pt x="1109" y="694943"/>
                  </a:moveTo>
                  <a:lnTo>
                    <a:pt x="0" y="646399"/>
                  </a:lnTo>
                  <a:lnTo>
                    <a:pt x="1950" y="595867"/>
                  </a:lnTo>
                  <a:lnTo>
                    <a:pt x="10021" y="541406"/>
                  </a:lnTo>
                  <a:lnTo>
                    <a:pt x="27271" y="481075"/>
                  </a:lnTo>
                  <a:lnTo>
                    <a:pt x="32636" y="454127"/>
                  </a:lnTo>
                  <a:lnTo>
                    <a:pt x="32415" y="424843"/>
                  </a:lnTo>
                  <a:lnTo>
                    <a:pt x="29561" y="393863"/>
                  </a:lnTo>
                  <a:lnTo>
                    <a:pt x="27031" y="361831"/>
                  </a:lnTo>
                  <a:lnTo>
                    <a:pt x="34760" y="297180"/>
                  </a:lnTo>
                  <a:lnTo>
                    <a:pt x="79241" y="236028"/>
                  </a:lnTo>
                  <a:lnTo>
                    <a:pt x="122652" y="208370"/>
                  </a:lnTo>
                  <a:lnTo>
                    <a:pt x="184116" y="183514"/>
                  </a:lnTo>
                  <a:lnTo>
                    <a:pt x="249733" y="165226"/>
                  </a:lnTo>
                  <a:lnTo>
                    <a:pt x="288412" y="156321"/>
                  </a:lnTo>
                  <a:lnTo>
                    <a:pt x="330580" y="147586"/>
                  </a:lnTo>
                  <a:lnTo>
                    <a:pt x="375916" y="139028"/>
                  </a:lnTo>
                  <a:lnTo>
                    <a:pt x="424102" y="130653"/>
                  </a:lnTo>
                  <a:lnTo>
                    <a:pt x="474817" y="122469"/>
                  </a:lnTo>
                  <a:lnTo>
                    <a:pt x="527743" y="114484"/>
                  </a:lnTo>
                  <a:lnTo>
                    <a:pt x="582560" y="106704"/>
                  </a:lnTo>
                  <a:lnTo>
                    <a:pt x="638948" y="99137"/>
                  </a:lnTo>
                  <a:lnTo>
                    <a:pt x="696589" y="91791"/>
                  </a:lnTo>
                  <a:lnTo>
                    <a:pt x="755162" y="84672"/>
                  </a:lnTo>
                  <a:lnTo>
                    <a:pt x="814349" y="77787"/>
                  </a:lnTo>
                  <a:lnTo>
                    <a:pt x="873829" y="71145"/>
                  </a:lnTo>
                  <a:lnTo>
                    <a:pt x="933284" y="64752"/>
                  </a:lnTo>
                  <a:lnTo>
                    <a:pt x="992393" y="58615"/>
                  </a:lnTo>
                  <a:lnTo>
                    <a:pt x="1050839" y="52742"/>
                  </a:lnTo>
                  <a:lnTo>
                    <a:pt x="1108300" y="47141"/>
                  </a:lnTo>
                  <a:lnTo>
                    <a:pt x="1164458" y="41817"/>
                  </a:lnTo>
                  <a:lnTo>
                    <a:pt x="1218993" y="36779"/>
                  </a:lnTo>
                  <a:lnTo>
                    <a:pt x="1271586" y="32034"/>
                  </a:lnTo>
                  <a:lnTo>
                    <a:pt x="1321918" y="27589"/>
                  </a:lnTo>
                  <a:lnTo>
                    <a:pt x="1369668" y="23452"/>
                  </a:lnTo>
                  <a:lnTo>
                    <a:pt x="1414518" y="19629"/>
                  </a:lnTo>
                  <a:lnTo>
                    <a:pt x="1456148" y="16128"/>
                  </a:lnTo>
                  <a:lnTo>
                    <a:pt x="1525345" y="10767"/>
                  </a:lnTo>
                  <a:lnTo>
                    <a:pt x="1590644" y="6598"/>
                  </a:lnTo>
                  <a:lnTo>
                    <a:pt x="1652344" y="3528"/>
                  </a:lnTo>
                  <a:lnTo>
                    <a:pt x="1710745" y="1466"/>
                  </a:lnTo>
                  <a:lnTo>
                    <a:pt x="1766146" y="320"/>
                  </a:lnTo>
                  <a:lnTo>
                    <a:pt x="1818849" y="0"/>
                  </a:lnTo>
                  <a:lnTo>
                    <a:pt x="1869152" y="412"/>
                  </a:lnTo>
                  <a:lnTo>
                    <a:pt x="1917355" y="1466"/>
                  </a:lnTo>
                  <a:lnTo>
                    <a:pt x="1963760" y="3069"/>
                  </a:lnTo>
                  <a:lnTo>
                    <a:pt x="2008664" y="5131"/>
                  </a:lnTo>
                  <a:lnTo>
                    <a:pt x="2052369" y="7560"/>
                  </a:lnTo>
                  <a:lnTo>
                    <a:pt x="2095175" y="10263"/>
                  </a:lnTo>
                  <a:lnTo>
                    <a:pt x="2137380" y="13150"/>
                  </a:lnTo>
                  <a:lnTo>
                    <a:pt x="2179286" y="16128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25879" y="5369051"/>
              <a:ext cx="2995295" cy="745490"/>
            </a:xfrm>
            <a:custGeom>
              <a:avLst/>
              <a:gdLst/>
              <a:ahLst/>
              <a:cxnLst/>
              <a:rect l="l" t="t" r="r" b="b"/>
              <a:pathLst>
                <a:path w="2995295" h="745489">
                  <a:moveTo>
                    <a:pt x="0" y="0"/>
                  </a:moveTo>
                  <a:lnTo>
                    <a:pt x="29218" y="8818"/>
                  </a:lnTo>
                  <a:lnTo>
                    <a:pt x="67748" y="14305"/>
                  </a:lnTo>
                  <a:lnTo>
                    <a:pt x="114056" y="18151"/>
                  </a:lnTo>
                  <a:lnTo>
                    <a:pt x="166608" y="22050"/>
                  </a:lnTo>
                  <a:lnTo>
                    <a:pt x="223868" y="27693"/>
                  </a:lnTo>
                  <a:lnTo>
                    <a:pt x="284303" y="36772"/>
                  </a:lnTo>
                  <a:lnTo>
                    <a:pt x="346378" y="50980"/>
                  </a:lnTo>
                  <a:lnTo>
                    <a:pt x="408558" y="72009"/>
                  </a:lnTo>
                  <a:lnTo>
                    <a:pt x="466490" y="104817"/>
                  </a:lnTo>
                  <a:lnTo>
                    <a:pt x="519941" y="150259"/>
                  </a:lnTo>
                  <a:lnTo>
                    <a:pt x="573423" y="203868"/>
                  </a:lnTo>
                  <a:lnTo>
                    <a:pt x="601584" y="232340"/>
                  </a:lnTo>
                  <a:lnTo>
                    <a:pt x="631444" y="261178"/>
                  </a:lnTo>
                  <a:lnTo>
                    <a:pt x="663565" y="289825"/>
                  </a:lnTo>
                  <a:lnTo>
                    <a:pt x="698513" y="317722"/>
                  </a:lnTo>
                  <a:lnTo>
                    <a:pt x="736850" y="344312"/>
                  </a:lnTo>
                  <a:lnTo>
                    <a:pt x="779141" y="369035"/>
                  </a:lnTo>
                  <a:lnTo>
                    <a:pt x="825948" y="391333"/>
                  </a:lnTo>
                  <a:lnTo>
                    <a:pt x="877836" y="410649"/>
                  </a:lnTo>
                  <a:lnTo>
                    <a:pt x="935368" y="426424"/>
                  </a:lnTo>
                  <a:lnTo>
                    <a:pt x="999108" y="438099"/>
                  </a:lnTo>
                  <a:lnTo>
                    <a:pt x="1074715" y="445461"/>
                  </a:lnTo>
                  <a:lnTo>
                    <a:pt x="1116986" y="447473"/>
                  </a:lnTo>
                  <a:lnTo>
                    <a:pt x="1161931" y="448474"/>
                  </a:lnTo>
                  <a:lnTo>
                    <a:pt x="1209323" y="448542"/>
                  </a:lnTo>
                  <a:lnTo>
                    <a:pt x="1258934" y="447753"/>
                  </a:lnTo>
                  <a:lnTo>
                    <a:pt x="1310536" y="446183"/>
                  </a:lnTo>
                  <a:lnTo>
                    <a:pt x="1363900" y="443910"/>
                  </a:lnTo>
                  <a:lnTo>
                    <a:pt x="1418800" y="441011"/>
                  </a:lnTo>
                  <a:lnTo>
                    <a:pt x="1475008" y="437561"/>
                  </a:lnTo>
                  <a:lnTo>
                    <a:pt x="1532295" y="433638"/>
                  </a:lnTo>
                  <a:lnTo>
                    <a:pt x="1590433" y="429318"/>
                  </a:lnTo>
                  <a:lnTo>
                    <a:pt x="1649195" y="424679"/>
                  </a:lnTo>
                  <a:lnTo>
                    <a:pt x="1708354" y="419796"/>
                  </a:lnTo>
                  <a:lnTo>
                    <a:pt x="1767680" y="414747"/>
                  </a:lnTo>
                  <a:lnTo>
                    <a:pt x="1826947" y="409609"/>
                  </a:lnTo>
                  <a:lnTo>
                    <a:pt x="1885926" y="404457"/>
                  </a:lnTo>
                  <a:lnTo>
                    <a:pt x="1944390" y="399370"/>
                  </a:lnTo>
                  <a:lnTo>
                    <a:pt x="2002110" y="394423"/>
                  </a:lnTo>
                  <a:lnTo>
                    <a:pt x="2058860" y="389694"/>
                  </a:lnTo>
                  <a:lnTo>
                    <a:pt x="2114410" y="385258"/>
                  </a:lnTo>
                  <a:lnTo>
                    <a:pt x="2168533" y="381194"/>
                  </a:lnTo>
                  <a:lnTo>
                    <a:pt x="2221002" y="377577"/>
                  </a:lnTo>
                  <a:lnTo>
                    <a:pt x="2271589" y="374484"/>
                  </a:lnTo>
                  <a:lnTo>
                    <a:pt x="2320065" y="371993"/>
                  </a:lnTo>
                  <a:lnTo>
                    <a:pt x="2366202" y="370179"/>
                  </a:lnTo>
                  <a:lnTo>
                    <a:pt x="2409774" y="369120"/>
                  </a:lnTo>
                  <a:lnTo>
                    <a:pt x="2450552" y="368892"/>
                  </a:lnTo>
                  <a:lnTo>
                    <a:pt x="2488307" y="369572"/>
                  </a:lnTo>
                  <a:lnTo>
                    <a:pt x="2553843" y="373964"/>
                  </a:lnTo>
                  <a:lnTo>
                    <a:pt x="2626863" y="386838"/>
                  </a:lnTo>
                  <a:lnTo>
                    <a:pt x="2682898" y="406056"/>
                  </a:lnTo>
                  <a:lnTo>
                    <a:pt x="2724295" y="430268"/>
                  </a:lnTo>
                  <a:lnTo>
                    <a:pt x="2753403" y="458123"/>
                  </a:lnTo>
                  <a:lnTo>
                    <a:pt x="2784139" y="519355"/>
                  </a:lnTo>
                  <a:lnTo>
                    <a:pt x="2793890" y="578944"/>
                  </a:lnTo>
                  <a:lnTo>
                    <a:pt x="2796766" y="604744"/>
                  </a:lnTo>
                  <a:lnTo>
                    <a:pt x="2801438" y="626081"/>
                  </a:lnTo>
                  <a:lnTo>
                    <a:pt x="2810256" y="641604"/>
                  </a:lnTo>
                </a:path>
                <a:path w="2995295" h="745489">
                  <a:moveTo>
                    <a:pt x="2598420" y="630936"/>
                  </a:moveTo>
                  <a:lnTo>
                    <a:pt x="2994914" y="630936"/>
                  </a:lnTo>
                </a:path>
                <a:path w="2995295" h="745489">
                  <a:moveTo>
                    <a:pt x="2688335" y="693420"/>
                  </a:moveTo>
                  <a:lnTo>
                    <a:pt x="2946019" y="693420"/>
                  </a:lnTo>
                </a:path>
                <a:path w="2995295" h="745489">
                  <a:moveTo>
                    <a:pt x="2776728" y="745236"/>
                  </a:moveTo>
                  <a:lnTo>
                    <a:pt x="2894330" y="745363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14855" y="5064308"/>
              <a:ext cx="2424430" cy="245745"/>
            </a:xfrm>
            <a:custGeom>
              <a:avLst/>
              <a:gdLst/>
              <a:ahLst/>
              <a:cxnLst/>
              <a:rect l="l" t="t" r="r" b="b"/>
              <a:pathLst>
                <a:path w="2424429" h="245745">
                  <a:moveTo>
                    <a:pt x="0" y="245308"/>
                  </a:moveTo>
                  <a:lnTo>
                    <a:pt x="20698" y="200194"/>
                  </a:lnTo>
                  <a:lnTo>
                    <a:pt x="41811" y="162729"/>
                  </a:lnTo>
                  <a:lnTo>
                    <a:pt x="86023" y="108209"/>
                  </a:lnTo>
                  <a:lnTo>
                    <a:pt x="134122" y="76671"/>
                  </a:lnTo>
                  <a:lnTo>
                    <a:pt x="187596" y="63043"/>
                  </a:lnTo>
                  <a:lnTo>
                    <a:pt x="216813" y="61359"/>
                  </a:lnTo>
                  <a:lnTo>
                    <a:pt x="247933" y="62250"/>
                  </a:lnTo>
                  <a:lnTo>
                    <a:pt x="281140" y="65082"/>
                  </a:lnTo>
                  <a:lnTo>
                    <a:pt x="316621" y="69219"/>
                  </a:lnTo>
                  <a:lnTo>
                    <a:pt x="354561" y="74029"/>
                  </a:lnTo>
                  <a:lnTo>
                    <a:pt x="395147" y="78876"/>
                  </a:lnTo>
                  <a:lnTo>
                    <a:pt x="438565" y="83126"/>
                  </a:lnTo>
                  <a:lnTo>
                    <a:pt x="485000" y="86146"/>
                  </a:lnTo>
                  <a:lnTo>
                    <a:pt x="534639" y="87300"/>
                  </a:lnTo>
                  <a:lnTo>
                    <a:pt x="587667" y="85956"/>
                  </a:lnTo>
                  <a:lnTo>
                    <a:pt x="644270" y="81478"/>
                  </a:lnTo>
                  <a:lnTo>
                    <a:pt x="681402" y="77641"/>
                  </a:lnTo>
                  <a:lnTo>
                    <a:pt x="721012" y="73831"/>
                  </a:lnTo>
                  <a:lnTo>
                    <a:pt x="762938" y="70055"/>
                  </a:lnTo>
                  <a:lnTo>
                    <a:pt x="807019" y="66319"/>
                  </a:lnTo>
                  <a:lnTo>
                    <a:pt x="853094" y="62631"/>
                  </a:lnTo>
                  <a:lnTo>
                    <a:pt x="901001" y="58998"/>
                  </a:lnTo>
                  <a:lnTo>
                    <a:pt x="950578" y="55428"/>
                  </a:lnTo>
                  <a:lnTo>
                    <a:pt x="1001664" y="51927"/>
                  </a:lnTo>
                  <a:lnTo>
                    <a:pt x="1054098" y="48503"/>
                  </a:lnTo>
                  <a:lnTo>
                    <a:pt x="1107717" y="45162"/>
                  </a:lnTo>
                  <a:lnTo>
                    <a:pt x="1162361" y="41913"/>
                  </a:lnTo>
                  <a:lnTo>
                    <a:pt x="1217868" y="38763"/>
                  </a:lnTo>
                  <a:lnTo>
                    <a:pt x="1274076" y="35717"/>
                  </a:lnTo>
                  <a:lnTo>
                    <a:pt x="1330824" y="32785"/>
                  </a:lnTo>
                  <a:lnTo>
                    <a:pt x="1387951" y="29973"/>
                  </a:lnTo>
                  <a:lnTo>
                    <a:pt x="1445294" y="27288"/>
                  </a:lnTo>
                  <a:lnTo>
                    <a:pt x="1502692" y="24737"/>
                  </a:lnTo>
                  <a:lnTo>
                    <a:pt x="1559984" y="22328"/>
                  </a:lnTo>
                  <a:lnTo>
                    <a:pt x="1617008" y="20068"/>
                  </a:lnTo>
                  <a:lnTo>
                    <a:pt x="1673603" y="17964"/>
                  </a:lnTo>
                  <a:lnTo>
                    <a:pt x="1729606" y="16023"/>
                  </a:lnTo>
                  <a:lnTo>
                    <a:pt x="1784858" y="14252"/>
                  </a:lnTo>
                  <a:lnTo>
                    <a:pt x="1839195" y="12660"/>
                  </a:lnTo>
                  <a:lnTo>
                    <a:pt x="1892457" y="11252"/>
                  </a:lnTo>
                  <a:lnTo>
                    <a:pt x="1944482" y="10037"/>
                  </a:lnTo>
                  <a:lnTo>
                    <a:pt x="1995109" y="9020"/>
                  </a:lnTo>
                  <a:lnTo>
                    <a:pt x="2044175" y="8211"/>
                  </a:lnTo>
                  <a:lnTo>
                    <a:pt x="2091520" y="7615"/>
                  </a:lnTo>
                  <a:lnTo>
                    <a:pt x="2136982" y="7240"/>
                  </a:lnTo>
                  <a:lnTo>
                    <a:pt x="2180399" y="7094"/>
                  </a:lnTo>
                  <a:lnTo>
                    <a:pt x="2221610" y="7183"/>
                  </a:lnTo>
                  <a:lnTo>
                    <a:pt x="2286842" y="7395"/>
                  </a:lnTo>
                  <a:lnTo>
                    <a:pt x="2337491" y="7302"/>
                  </a:lnTo>
                  <a:lnTo>
                    <a:pt x="2375040" y="6953"/>
                  </a:lnTo>
                  <a:lnTo>
                    <a:pt x="2400969" y="6396"/>
                  </a:lnTo>
                  <a:lnTo>
                    <a:pt x="2416763" y="5679"/>
                  </a:lnTo>
                  <a:lnTo>
                    <a:pt x="2423903" y="4851"/>
                  </a:lnTo>
                  <a:lnTo>
                    <a:pt x="2423871" y="3960"/>
                  </a:lnTo>
                  <a:lnTo>
                    <a:pt x="2381673" y="733"/>
                  </a:lnTo>
                  <a:lnTo>
                    <a:pt x="2356083" y="0"/>
                  </a:lnTo>
                  <a:lnTo>
                    <a:pt x="2347354" y="22"/>
                  </a:lnTo>
                  <a:lnTo>
                    <a:pt x="2343311" y="369"/>
                  </a:lnTo>
                  <a:lnTo>
                    <a:pt x="2345437" y="1089"/>
                  </a:lnTo>
                  <a:lnTo>
                    <a:pt x="2355215" y="2230"/>
                  </a:lnTo>
                </a:path>
              </a:pathLst>
            </a:custGeom>
            <a:ln w="5791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1027" y="2496312"/>
              <a:ext cx="1207007" cy="12070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8140" y="2069592"/>
              <a:ext cx="2732531" cy="15194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502685" y="2555739"/>
              <a:ext cx="2179320" cy="265430"/>
            </a:xfrm>
            <a:custGeom>
              <a:avLst/>
              <a:gdLst/>
              <a:ahLst/>
              <a:cxnLst/>
              <a:rect l="l" t="t" r="r" b="b"/>
              <a:pathLst>
                <a:path w="2179320" h="265430">
                  <a:moveTo>
                    <a:pt x="1109" y="265184"/>
                  </a:moveTo>
                  <a:lnTo>
                    <a:pt x="0" y="246656"/>
                  </a:lnTo>
                  <a:lnTo>
                    <a:pt x="1950" y="227354"/>
                  </a:lnTo>
                  <a:lnTo>
                    <a:pt x="10021" y="206552"/>
                  </a:lnTo>
                  <a:lnTo>
                    <a:pt x="27271" y="183523"/>
                  </a:lnTo>
                  <a:lnTo>
                    <a:pt x="32989" y="170524"/>
                  </a:lnTo>
                  <a:lnTo>
                    <a:pt x="31132" y="156228"/>
                  </a:lnTo>
                  <a:lnTo>
                    <a:pt x="27472" y="141114"/>
                  </a:lnTo>
                  <a:lnTo>
                    <a:pt x="27779" y="125659"/>
                  </a:lnTo>
                  <a:lnTo>
                    <a:pt x="63382" y="95637"/>
                  </a:lnTo>
                  <a:lnTo>
                    <a:pt x="110222" y="82026"/>
                  </a:lnTo>
                  <a:lnTo>
                    <a:pt x="184116" y="69985"/>
                  </a:lnTo>
                  <a:lnTo>
                    <a:pt x="249733" y="63002"/>
                  </a:lnTo>
                  <a:lnTo>
                    <a:pt x="288412" y="59603"/>
                  </a:lnTo>
                  <a:lnTo>
                    <a:pt x="330580" y="56269"/>
                  </a:lnTo>
                  <a:lnTo>
                    <a:pt x="375916" y="53003"/>
                  </a:lnTo>
                  <a:lnTo>
                    <a:pt x="424102" y="49808"/>
                  </a:lnTo>
                  <a:lnTo>
                    <a:pt x="474817" y="46686"/>
                  </a:lnTo>
                  <a:lnTo>
                    <a:pt x="527743" y="43641"/>
                  </a:lnTo>
                  <a:lnTo>
                    <a:pt x="582560" y="40674"/>
                  </a:lnTo>
                  <a:lnTo>
                    <a:pt x="638948" y="37788"/>
                  </a:lnTo>
                  <a:lnTo>
                    <a:pt x="696589" y="34987"/>
                  </a:lnTo>
                  <a:lnTo>
                    <a:pt x="755162" y="32273"/>
                  </a:lnTo>
                  <a:lnTo>
                    <a:pt x="814349" y="29648"/>
                  </a:lnTo>
                  <a:lnTo>
                    <a:pt x="873829" y="27115"/>
                  </a:lnTo>
                  <a:lnTo>
                    <a:pt x="933284" y="24677"/>
                  </a:lnTo>
                  <a:lnTo>
                    <a:pt x="992393" y="22336"/>
                  </a:lnTo>
                  <a:lnTo>
                    <a:pt x="1050839" y="20096"/>
                  </a:lnTo>
                  <a:lnTo>
                    <a:pt x="1108300" y="17959"/>
                  </a:lnTo>
                  <a:lnTo>
                    <a:pt x="1164458" y="15927"/>
                  </a:lnTo>
                  <a:lnTo>
                    <a:pt x="1218993" y="14004"/>
                  </a:lnTo>
                  <a:lnTo>
                    <a:pt x="1271586" y="12191"/>
                  </a:lnTo>
                  <a:lnTo>
                    <a:pt x="1321918" y="10492"/>
                  </a:lnTo>
                  <a:lnTo>
                    <a:pt x="1369668" y="8910"/>
                  </a:lnTo>
                  <a:lnTo>
                    <a:pt x="1414518" y="7446"/>
                  </a:lnTo>
                  <a:lnTo>
                    <a:pt x="1456148" y="6104"/>
                  </a:lnTo>
                  <a:lnTo>
                    <a:pt x="1525345" y="4081"/>
                  </a:lnTo>
                  <a:lnTo>
                    <a:pt x="1590644" y="2505"/>
                  </a:lnTo>
                  <a:lnTo>
                    <a:pt x="1652344" y="1344"/>
                  </a:lnTo>
                  <a:lnTo>
                    <a:pt x="1710745" y="562"/>
                  </a:lnTo>
                  <a:lnTo>
                    <a:pt x="1766146" y="125"/>
                  </a:lnTo>
                  <a:lnTo>
                    <a:pt x="1818849" y="0"/>
                  </a:lnTo>
                  <a:lnTo>
                    <a:pt x="1869152" y="151"/>
                  </a:lnTo>
                  <a:lnTo>
                    <a:pt x="1917355" y="546"/>
                  </a:lnTo>
                  <a:lnTo>
                    <a:pt x="1963760" y="1150"/>
                  </a:lnTo>
                  <a:lnTo>
                    <a:pt x="2008664" y="1928"/>
                  </a:lnTo>
                  <a:lnTo>
                    <a:pt x="2052369" y="2847"/>
                  </a:lnTo>
                  <a:lnTo>
                    <a:pt x="2095175" y="3872"/>
                  </a:lnTo>
                  <a:lnTo>
                    <a:pt x="2137380" y="4969"/>
                  </a:lnTo>
                  <a:lnTo>
                    <a:pt x="2179286" y="6104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47559" y="2866644"/>
              <a:ext cx="2995295" cy="744220"/>
            </a:xfrm>
            <a:custGeom>
              <a:avLst/>
              <a:gdLst/>
              <a:ahLst/>
              <a:cxnLst/>
              <a:rect l="l" t="t" r="r" b="b"/>
              <a:pathLst>
                <a:path w="2995295" h="744220">
                  <a:moveTo>
                    <a:pt x="0" y="0"/>
                  </a:moveTo>
                  <a:lnTo>
                    <a:pt x="29218" y="8818"/>
                  </a:lnTo>
                  <a:lnTo>
                    <a:pt x="67748" y="14305"/>
                  </a:lnTo>
                  <a:lnTo>
                    <a:pt x="114056" y="18151"/>
                  </a:lnTo>
                  <a:lnTo>
                    <a:pt x="166608" y="22050"/>
                  </a:lnTo>
                  <a:lnTo>
                    <a:pt x="223868" y="27693"/>
                  </a:lnTo>
                  <a:lnTo>
                    <a:pt x="284303" y="36772"/>
                  </a:lnTo>
                  <a:lnTo>
                    <a:pt x="346378" y="50980"/>
                  </a:lnTo>
                  <a:lnTo>
                    <a:pt x="408559" y="72008"/>
                  </a:lnTo>
                  <a:lnTo>
                    <a:pt x="466490" y="104816"/>
                  </a:lnTo>
                  <a:lnTo>
                    <a:pt x="519941" y="150256"/>
                  </a:lnTo>
                  <a:lnTo>
                    <a:pt x="573423" y="203864"/>
                  </a:lnTo>
                  <a:lnTo>
                    <a:pt x="601584" y="232336"/>
                  </a:lnTo>
                  <a:lnTo>
                    <a:pt x="631443" y="261175"/>
                  </a:lnTo>
                  <a:lnTo>
                    <a:pt x="663565" y="289824"/>
                  </a:lnTo>
                  <a:lnTo>
                    <a:pt x="698513" y="317724"/>
                  </a:lnTo>
                  <a:lnTo>
                    <a:pt x="736850" y="344317"/>
                  </a:lnTo>
                  <a:lnTo>
                    <a:pt x="779141" y="369046"/>
                  </a:lnTo>
                  <a:lnTo>
                    <a:pt x="825948" y="391351"/>
                  </a:lnTo>
                  <a:lnTo>
                    <a:pt x="877836" y="410676"/>
                  </a:lnTo>
                  <a:lnTo>
                    <a:pt x="935368" y="426461"/>
                  </a:lnTo>
                  <a:lnTo>
                    <a:pt x="999109" y="438150"/>
                  </a:lnTo>
                  <a:lnTo>
                    <a:pt x="1074715" y="445505"/>
                  </a:lnTo>
                  <a:lnTo>
                    <a:pt x="1116986" y="447515"/>
                  </a:lnTo>
                  <a:lnTo>
                    <a:pt x="1161931" y="448515"/>
                  </a:lnTo>
                  <a:lnTo>
                    <a:pt x="1209323" y="448581"/>
                  </a:lnTo>
                  <a:lnTo>
                    <a:pt x="1258934" y="447790"/>
                  </a:lnTo>
                  <a:lnTo>
                    <a:pt x="1310536" y="446220"/>
                  </a:lnTo>
                  <a:lnTo>
                    <a:pt x="1363900" y="443947"/>
                  </a:lnTo>
                  <a:lnTo>
                    <a:pt x="1418800" y="441047"/>
                  </a:lnTo>
                  <a:lnTo>
                    <a:pt x="1475008" y="437597"/>
                  </a:lnTo>
                  <a:lnTo>
                    <a:pt x="1532295" y="433675"/>
                  </a:lnTo>
                  <a:lnTo>
                    <a:pt x="1590433" y="429356"/>
                  </a:lnTo>
                  <a:lnTo>
                    <a:pt x="1649195" y="424717"/>
                  </a:lnTo>
                  <a:lnTo>
                    <a:pt x="1708354" y="419836"/>
                  </a:lnTo>
                  <a:lnTo>
                    <a:pt x="1767680" y="414788"/>
                  </a:lnTo>
                  <a:lnTo>
                    <a:pt x="1826947" y="409651"/>
                  </a:lnTo>
                  <a:lnTo>
                    <a:pt x="1885926" y="404501"/>
                  </a:lnTo>
                  <a:lnTo>
                    <a:pt x="1944390" y="399414"/>
                  </a:lnTo>
                  <a:lnTo>
                    <a:pt x="2002110" y="394469"/>
                  </a:lnTo>
                  <a:lnTo>
                    <a:pt x="2058860" y="389741"/>
                  </a:lnTo>
                  <a:lnTo>
                    <a:pt x="2114410" y="385307"/>
                  </a:lnTo>
                  <a:lnTo>
                    <a:pt x="2168533" y="381243"/>
                  </a:lnTo>
                  <a:lnTo>
                    <a:pt x="2221002" y="377628"/>
                  </a:lnTo>
                  <a:lnTo>
                    <a:pt x="2271589" y="374536"/>
                  </a:lnTo>
                  <a:lnTo>
                    <a:pt x="2320065" y="372045"/>
                  </a:lnTo>
                  <a:lnTo>
                    <a:pt x="2366202" y="370232"/>
                  </a:lnTo>
                  <a:lnTo>
                    <a:pt x="2409774" y="369173"/>
                  </a:lnTo>
                  <a:lnTo>
                    <a:pt x="2450552" y="368945"/>
                  </a:lnTo>
                  <a:lnTo>
                    <a:pt x="2488307" y="369625"/>
                  </a:lnTo>
                  <a:lnTo>
                    <a:pt x="2553843" y="374014"/>
                  </a:lnTo>
                  <a:lnTo>
                    <a:pt x="2626863" y="386885"/>
                  </a:lnTo>
                  <a:lnTo>
                    <a:pt x="2682898" y="406100"/>
                  </a:lnTo>
                  <a:lnTo>
                    <a:pt x="2724295" y="430308"/>
                  </a:lnTo>
                  <a:lnTo>
                    <a:pt x="2753403" y="458159"/>
                  </a:lnTo>
                  <a:lnTo>
                    <a:pt x="2784139" y="519382"/>
                  </a:lnTo>
                  <a:lnTo>
                    <a:pt x="2793890" y="578962"/>
                  </a:lnTo>
                  <a:lnTo>
                    <a:pt x="2796766" y="604757"/>
                  </a:lnTo>
                  <a:lnTo>
                    <a:pt x="2801438" y="626088"/>
                  </a:lnTo>
                  <a:lnTo>
                    <a:pt x="2810256" y="641603"/>
                  </a:lnTo>
                </a:path>
                <a:path w="2995295" h="744220">
                  <a:moveTo>
                    <a:pt x="2598420" y="629411"/>
                  </a:moveTo>
                  <a:lnTo>
                    <a:pt x="2994914" y="629411"/>
                  </a:lnTo>
                </a:path>
                <a:path w="2995295" h="744220">
                  <a:moveTo>
                    <a:pt x="2689860" y="693419"/>
                  </a:moveTo>
                  <a:lnTo>
                    <a:pt x="2947543" y="693419"/>
                  </a:lnTo>
                </a:path>
                <a:path w="2995295" h="744220">
                  <a:moveTo>
                    <a:pt x="2776728" y="743711"/>
                  </a:moveTo>
                  <a:lnTo>
                    <a:pt x="2894330" y="743838"/>
                  </a:lnTo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36536" y="2124516"/>
              <a:ext cx="2424430" cy="681355"/>
            </a:xfrm>
            <a:custGeom>
              <a:avLst/>
              <a:gdLst/>
              <a:ahLst/>
              <a:cxnLst/>
              <a:rect l="l" t="t" r="r" b="b"/>
              <a:pathLst>
                <a:path w="2424429" h="681355">
                  <a:moveTo>
                    <a:pt x="0" y="681167"/>
                  </a:moveTo>
                  <a:lnTo>
                    <a:pt x="11186" y="610421"/>
                  </a:lnTo>
                  <a:lnTo>
                    <a:pt x="22470" y="546172"/>
                  </a:lnTo>
                  <a:lnTo>
                    <a:pt x="33882" y="488137"/>
                  </a:lnTo>
                  <a:lnTo>
                    <a:pt x="45452" y="436036"/>
                  </a:lnTo>
                  <a:lnTo>
                    <a:pt x="57208" y="389585"/>
                  </a:lnTo>
                  <a:lnTo>
                    <a:pt x="69182" y="348504"/>
                  </a:lnTo>
                  <a:lnTo>
                    <a:pt x="93899" y="281323"/>
                  </a:lnTo>
                  <a:lnTo>
                    <a:pt x="119840" y="232238"/>
                  </a:lnTo>
                  <a:lnTo>
                    <a:pt x="147243" y="198994"/>
                  </a:lnTo>
                  <a:lnTo>
                    <a:pt x="191607" y="173899"/>
                  </a:lnTo>
                  <a:lnTo>
                    <a:pt x="223703" y="170395"/>
                  </a:lnTo>
                  <a:lnTo>
                    <a:pt x="240596" y="171766"/>
                  </a:lnTo>
                  <a:lnTo>
                    <a:pt x="295012" y="184987"/>
                  </a:lnTo>
                  <a:lnTo>
                    <a:pt x="334701" y="198573"/>
                  </a:lnTo>
                  <a:lnTo>
                    <a:pt x="355657" y="205952"/>
                  </a:lnTo>
                  <a:lnTo>
                    <a:pt x="377395" y="213346"/>
                  </a:lnTo>
                  <a:lnTo>
                    <a:pt x="423333" y="227054"/>
                  </a:lnTo>
                  <a:lnTo>
                    <a:pt x="472752" y="237439"/>
                  </a:lnTo>
                  <a:lnTo>
                    <a:pt x="525889" y="242250"/>
                  </a:lnTo>
                  <a:lnTo>
                    <a:pt x="553927" y="241860"/>
                  </a:lnTo>
                  <a:lnTo>
                    <a:pt x="582983" y="239230"/>
                  </a:lnTo>
                  <a:lnTo>
                    <a:pt x="613088" y="234080"/>
                  </a:lnTo>
                  <a:lnTo>
                    <a:pt x="644271" y="226126"/>
                  </a:lnTo>
                  <a:lnTo>
                    <a:pt x="681402" y="215499"/>
                  </a:lnTo>
                  <a:lnTo>
                    <a:pt x="721012" y="204942"/>
                  </a:lnTo>
                  <a:lnTo>
                    <a:pt x="762938" y="194475"/>
                  </a:lnTo>
                  <a:lnTo>
                    <a:pt x="807019" y="184118"/>
                  </a:lnTo>
                  <a:lnTo>
                    <a:pt x="853094" y="173893"/>
                  </a:lnTo>
                  <a:lnTo>
                    <a:pt x="901001" y="163818"/>
                  </a:lnTo>
                  <a:lnTo>
                    <a:pt x="950578" y="153914"/>
                  </a:lnTo>
                  <a:lnTo>
                    <a:pt x="1001664" y="144201"/>
                  </a:lnTo>
                  <a:lnTo>
                    <a:pt x="1054098" y="134700"/>
                  </a:lnTo>
                  <a:lnTo>
                    <a:pt x="1107717" y="125431"/>
                  </a:lnTo>
                  <a:lnTo>
                    <a:pt x="1162361" y="116413"/>
                  </a:lnTo>
                  <a:lnTo>
                    <a:pt x="1217868" y="107667"/>
                  </a:lnTo>
                  <a:lnTo>
                    <a:pt x="1274076" y="99213"/>
                  </a:lnTo>
                  <a:lnTo>
                    <a:pt x="1330824" y="91072"/>
                  </a:lnTo>
                  <a:lnTo>
                    <a:pt x="1387951" y="83263"/>
                  </a:lnTo>
                  <a:lnTo>
                    <a:pt x="1445294" y="75806"/>
                  </a:lnTo>
                  <a:lnTo>
                    <a:pt x="1502692" y="68723"/>
                  </a:lnTo>
                  <a:lnTo>
                    <a:pt x="1559984" y="62032"/>
                  </a:lnTo>
                  <a:lnTo>
                    <a:pt x="1617008" y="55755"/>
                  </a:lnTo>
                  <a:lnTo>
                    <a:pt x="1673603" y="49911"/>
                  </a:lnTo>
                  <a:lnTo>
                    <a:pt x="1729606" y="44521"/>
                  </a:lnTo>
                  <a:lnTo>
                    <a:pt x="1784858" y="39605"/>
                  </a:lnTo>
                  <a:lnTo>
                    <a:pt x="1839195" y="35182"/>
                  </a:lnTo>
                  <a:lnTo>
                    <a:pt x="1892457" y="31274"/>
                  </a:lnTo>
                  <a:lnTo>
                    <a:pt x="1944482" y="27900"/>
                  </a:lnTo>
                  <a:lnTo>
                    <a:pt x="1995109" y="25080"/>
                  </a:lnTo>
                  <a:lnTo>
                    <a:pt x="2044175" y="22835"/>
                  </a:lnTo>
                  <a:lnTo>
                    <a:pt x="2091520" y="21185"/>
                  </a:lnTo>
                  <a:lnTo>
                    <a:pt x="2136982" y="20150"/>
                  </a:lnTo>
                  <a:lnTo>
                    <a:pt x="2180399" y="19750"/>
                  </a:lnTo>
                  <a:lnTo>
                    <a:pt x="2221611" y="20005"/>
                  </a:lnTo>
                  <a:lnTo>
                    <a:pt x="2286842" y="20591"/>
                  </a:lnTo>
                  <a:lnTo>
                    <a:pt x="2337491" y="20330"/>
                  </a:lnTo>
                  <a:lnTo>
                    <a:pt x="2375040" y="19356"/>
                  </a:lnTo>
                  <a:lnTo>
                    <a:pt x="2400969" y="17805"/>
                  </a:lnTo>
                  <a:lnTo>
                    <a:pt x="2416763" y="15810"/>
                  </a:lnTo>
                  <a:lnTo>
                    <a:pt x="2423903" y="13506"/>
                  </a:lnTo>
                  <a:lnTo>
                    <a:pt x="2423871" y="11027"/>
                  </a:lnTo>
                  <a:lnTo>
                    <a:pt x="2381673" y="2047"/>
                  </a:lnTo>
                  <a:lnTo>
                    <a:pt x="2356083" y="0"/>
                  </a:lnTo>
                  <a:lnTo>
                    <a:pt x="2347354" y="57"/>
                  </a:lnTo>
                  <a:lnTo>
                    <a:pt x="2343311" y="1013"/>
                  </a:lnTo>
                  <a:lnTo>
                    <a:pt x="2345437" y="3004"/>
                  </a:lnTo>
                  <a:lnTo>
                    <a:pt x="2355215" y="6162"/>
                  </a:lnTo>
                </a:path>
              </a:pathLst>
            </a:custGeom>
            <a:ln w="5791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978900" y="1480184"/>
            <a:ext cx="1049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BT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VS</a:t>
            </a:r>
            <a:r>
              <a:rPr sz="1800" b="1" spc="-25" dirty="0">
                <a:latin typeface="Calibri"/>
                <a:cs typeface="Calibri"/>
              </a:rPr>
              <a:t> GND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2827" y="4777740"/>
              <a:ext cx="6935724" cy="14523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8255" y="1046987"/>
              <a:ext cx="6955535" cy="31805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3904" y="598119"/>
            <a:ext cx="55111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1F4E79"/>
                </a:solidFill>
              </a:rPr>
              <a:t>VALORES</a:t>
            </a:r>
            <a:r>
              <a:rPr sz="2400" spc="-65" dirty="0">
                <a:solidFill>
                  <a:srgbClr val="1F4E79"/>
                </a:solidFill>
              </a:rPr>
              <a:t> </a:t>
            </a:r>
            <a:r>
              <a:rPr sz="2400" spc="-10" dirty="0">
                <a:solidFill>
                  <a:srgbClr val="1F4E79"/>
                </a:solidFill>
              </a:rPr>
              <a:t>RECOMENDADOS</a:t>
            </a:r>
            <a:r>
              <a:rPr sz="2400" spc="-65" dirty="0">
                <a:solidFill>
                  <a:srgbClr val="1F4E79"/>
                </a:solidFill>
              </a:rPr>
              <a:t> </a:t>
            </a:r>
            <a:r>
              <a:rPr sz="2400" spc="-25" dirty="0">
                <a:solidFill>
                  <a:srgbClr val="1F4E79"/>
                </a:solidFill>
              </a:rPr>
              <a:t>NETA</a:t>
            </a:r>
            <a:r>
              <a:rPr sz="2400" spc="-70" dirty="0">
                <a:solidFill>
                  <a:srgbClr val="1F4E79"/>
                </a:solidFill>
              </a:rPr>
              <a:t> </a:t>
            </a:r>
            <a:r>
              <a:rPr sz="2400" spc="-10" dirty="0">
                <a:solidFill>
                  <a:srgbClr val="1F4E79"/>
                </a:solidFill>
              </a:rPr>
              <a:t>MTS-</a:t>
            </a:r>
            <a:r>
              <a:rPr sz="2400" spc="-20" dirty="0">
                <a:solidFill>
                  <a:srgbClr val="1F4E79"/>
                </a:solidFill>
              </a:rPr>
              <a:t>2019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672333" y="4330954"/>
            <a:ext cx="5121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1F4E79"/>
                </a:solidFill>
                <a:latin typeface="Calibri"/>
                <a:cs typeface="Calibri"/>
              </a:rPr>
              <a:t>VALORES</a:t>
            </a:r>
            <a:r>
              <a:rPr sz="2400" b="1" spc="-4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RECOMENDADOS</a:t>
            </a:r>
            <a:r>
              <a:rPr sz="2400" b="1" spc="-4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4E79"/>
                </a:solidFill>
                <a:latin typeface="Calibri"/>
                <a:cs typeface="Calibri"/>
              </a:rPr>
              <a:t>IEEE</a:t>
            </a:r>
            <a:r>
              <a:rPr sz="2400" b="1" spc="-1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C57.152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6150863"/>
            <a:ext cx="12192000" cy="707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9968" y="2636520"/>
            <a:ext cx="1874520" cy="18729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4208" y="555751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N°14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89553" y="1494282"/>
            <a:ext cx="4405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TRANSFORMADOR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4MVA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60/23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kV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70632" y="2051304"/>
            <a:ext cx="8682355" cy="3461385"/>
            <a:chOff x="2770632" y="2051304"/>
            <a:chExt cx="8682355" cy="34613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21596" y="2700528"/>
              <a:ext cx="1731263" cy="17449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0632" y="2051304"/>
              <a:ext cx="6059424" cy="3461004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63015"/>
            <a:ext cx="4679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  <a:latin typeface="Century Gothic"/>
                <a:cs typeface="Century Gothic"/>
              </a:rPr>
              <a:t>ENSAYOS</a:t>
            </a:r>
            <a:r>
              <a:rPr sz="3600" spc="-2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z="3600" spc="-10" dirty="0">
                <a:solidFill>
                  <a:schemeClr val="tx1"/>
                </a:solidFill>
                <a:latin typeface="Century Gothic"/>
                <a:cs typeface="Century Gothic"/>
              </a:rPr>
              <a:t>ESPECIALES</a:t>
            </a:r>
            <a:endParaRPr sz="36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168" y="2616454"/>
            <a:ext cx="7618095" cy="1805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Medición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humedad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papel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activa, bushings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(DFR)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Calibri"/>
              <a:buChar char="-"/>
            </a:pPr>
            <a:endParaRPr sz="2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Escaneo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dinámico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conmutador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carga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Calibri"/>
              <a:buChar char="-"/>
            </a:pPr>
            <a:endParaRPr sz="2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parciales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(Correlación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DGA)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2640" y="433578"/>
            <a:ext cx="6298565" cy="120459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125"/>
              </a:spcBef>
            </a:pPr>
            <a:r>
              <a:rPr sz="4300" spc="-60" dirty="0">
                <a:solidFill>
                  <a:schemeClr val="tx1"/>
                </a:solidFill>
              </a:rPr>
              <a:t>RESPUESTA</a:t>
            </a:r>
            <a:r>
              <a:rPr sz="4300" spc="-80" dirty="0">
                <a:solidFill>
                  <a:schemeClr val="tx1"/>
                </a:solidFill>
              </a:rPr>
              <a:t> </a:t>
            </a:r>
            <a:r>
              <a:rPr sz="4300" dirty="0">
                <a:solidFill>
                  <a:schemeClr val="tx1"/>
                </a:solidFill>
              </a:rPr>
              <a:t>EN</a:t>
            </a:r>
            <a:r>
              <a:rPr sz="4300" spc="-6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FRECUENCIA </a:t>
            </a:r>
            <a:r>
              <a:rPr sz="4300" dirty="0">
                <a:solidFill>
                  <a:schemeClr val="tx1"/>
                </a:solidFill>
              </a:rPr>
              <a:t>DEL</a:t>
            </a:r>
            <a:r>
              <a:rPr sz="4300" spc="-17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DIELÉCTRICO</a:t>
            </a:r>
            <a:r>
              <a:rPr sz="4300" spc="-13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(DFR)</a:t>
            </a:r>
            <a:endParaRPr sz="43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2640" y="2281733"/>
            <a:ext cx="9972675" cy="352679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236220">
              <a:lnSpc>
                <a:spcPct val="100000"/>
              </a:lnSpc>
              <a:spcBef>
                <a:spcPts val="1125"/>
              </a:spcBef>
            </a:pPr>
            <a:r>
              <a:rPr sz="2400" b="1" spc="-10" dirty="0">
                <a:solidFill>
                  <a:srgbClr val="1F3863"/>
                </a:solidFill>
                <a:latin typeface="Corbel"/>
                <a:cs typeface="Corbel"/>
              </a:rPr>
              <a:t>OBJETIVO:</a:t>
            </a:r>
            <a:endParaRPr sz="24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dirty="0">
                <a:latin typeface="Corbel"/>
                <a:cs typeface="Corbel"/>
              </a:rPr>
              <a:t>Determinar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contenido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humedad de la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parte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activa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presente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traves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 ensayos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electricos.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orbel"/>
                <a:cs typeface="Corbel"/>
              </a:rPr>
              <a:t>Transformadores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que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presenten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humedad,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debe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realizar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técnicas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preventivas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adecuadas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para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preservar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vida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útil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 </a:t>
            </a:r>
            <a:r>
              <a:rPr sz="2000" spc="-10" dirty="0">
                <a:latin typeface="Corbel"/>
                <a:cs typeface="Corbel"/>
              </a:rPr>
              <a:t>transformador.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1F5F"/>
                </a:solidFill>
                <a:latin typeface="Corbel"/>
                <a:cs typeface="Corbel"/>
              </a:rPr>
              <a:t>DEFECTOS</a:t>
            </a:r>
            <a:r>
              <a:rPr sz="2000" b="1" spc="-85" dirty="0">
                <a:solidFill>
                  <a:srgbClr val="001F5F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orbel"/>
                <a:cs typeface="Corbel"/>
              </a:rPr>
              <a:t>DETECTABLES: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con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presencia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humedad,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aceite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degradado.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9643" y="663016"/>
            <a:ext cx="57772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</a:rPr>
              <a:t>TIPOS</a:t>
            </a:r>
            <a:r>
              <a:rPr spc="-5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DE</a:t>
            </a:r>
            <a:r>
              <a:rPr spc="-1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AISLAMIENTOS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47038" y="1734472"/>
            <a:ext cx="3779520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800" b="1" spc="-20" dirty="0">
                <a:solidFill>
                  <a:srgbClr val="1F3863"/>
                </a:solidFill>
                <a:latin typeface="Corbel"/>
                <a:cs typeface="Corbel"/>
              </a:rPr>
              <a:t>AISLAMIENTO</a:t>
            </a:r>
            <a:r>
              <a:rPr sz="2800" b="1" spc="-2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800" b="1" spc="-10" dirty="0">
                <a:solidFill>
                  <a:srgbClr val="1F3863"/>
                </a:solidFill>
                <a:latin typeface="Corbel"/>
                <a:cs typeface="Corbel"/>
              </a:rPr>
              <a:t>LIQUIDO</a:t>
            </a:r>
            <a:endParaRPr sz="2800">
              <a:latin typeface="Corbel"/>
              <a:cs typeface="Corbel"/>
            </a:endParaRPr>
          </a:p>
          <a:p>
            <a:pPr marL="241300" indent="-229235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orbel"/>
                <a:cs typeface="Corbel"/>
              </a:rPr>
              <a:t>Aceite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fluido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aislante.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7038" y="4988763"/>
            <a:ext cx="3602990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ts val="2735"/>
              </a:lnSpc>
              <a:spcBef>
                <a:spcPts val="10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orbel"/>
                <a:cs typeface="Corbel"/>
              </a:rPr>
              <a:t>Propiedades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refrigerantes.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595"/>
              </a:lnSpc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orbel"/>
                <a:cs typeface="Corbel"/>
              </a:rPr>
              <a:t>Aislante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eléctrico.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590"/>
              </a:lnSpc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orbel"/>
                <a:cs typeface="Corbel"/>
              </a:rPr>
              <a:t>Protege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el</a:t>
            </a:r>
            <a:r>
              <a:rPr sz="2400" spc="-10" dirty="0">
                <a:latin typeface="Corbel"/>
                <a:cs typeface="Corbel"/>
              </a:rPr>
              <a:t> papel.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590"/>
              </a:lnSpc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orbel"/>
                <a:cs typeface="Corbel"/>
              </a:rPr>
              <a:t>Extingue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arcos.</a:t>
            </a:r>
            <a:endParaRPr sz="2400">
              <a:latin typeface="Corbel"/>
              <a:cs typeface="Corbel"/>
            </a:endParaRPr>
          </a:p>
          <a:p>
            <a:pPr marL="241300" indent="-229235">
              <a:lnSpc>
                <a:spcPts val="2735"/>
              </a:lnSpc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orbel"/>
                <a:cs typeface="Corbel"/>
              </a:rPr>
              <a:t>Disuelve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contaminantes.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53278" y="1734472"/>
            <a:ext cx="3589020" cy="103505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1015"/>
              </a:spcBef>
            </a:pPr>
            <a:r>
              <a:rPr sz="2800" b="1" spc="-25" dirty="0">
                <a:solidFill>
                  <a:srgbClr val="1F3863"/>
                </a:solidFill>
                <a:latin typeface="Corbel"/>
                <a:cs typeface="Corbel"/>
              </a:rPr>
              <a:t>AISLAMENTO</a:t>
            </a:r>
            <a:r>
              <a:rPr sz="2800" b="1" spc="-6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800" b="1" spc="-10" dirty="0">
                <a:solidFill>
                  <a:srgbClr val="1F3863"/>
                </a:solidFill>
                <a:latin typeface="Corbel"/>
                <a:cs typeface="Corbel"/>
              </a:rPr>
              <a:t>SOLIDO</a:t>
            </a:r>
            <a:endParaRPr sz="2800">
              <a:latin typeface="Corbel"/>
              <a:cs typeface="Corbel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orbel"/>
                <a:cs typeface="Corbel"/>
              </a:rPr>
              <a:t>Papel,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cartón</a:t>
            </a:r>
            <a:r>
              <a:rPr sz="2400" spc="-4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o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madera.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53278" y="4988763"/>
            <a:ext cx="5135880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orbel"/>
                <a:cs typeface="Corbel"/>
              </a:rPr>
              <a:t>Soporta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estrés mecánico,</a:t>
            </a:r>
            <a:r>
              <a:rPr sz="2400" spc="-2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eléctrico.</a:t>
            </a:r>
            <a:endParaRPr sz="2400">
              <a:latin typeface="Corbel"/>
              <a:cs typeface="Corbel"/>
            </a:endParaRPr>
          </a:p>
          <a:p>
            <a:pPr marL="241300" indent="-228600">
              <a:lnSpc>
                <a:spcPts val="2595"/>
              </a:lnSpc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orbel"/>
                <a:cs typeface="Corbel"/>
              </a:rPr>
              <a:t>Excelente</a:t>
            </a:r>
            <a:r>
              <a:rPr sz="2400" spc="-30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aislante.</a:t>
            </a:r>
            <a:endParaRPr sz="2400">
              <a:latin typeface="Corbel"/>
              <a:cs typeface="Corbel"/>
            </a:endParaRPr>
          </a:p>
          <a:p>
            <a:pPr marL="241300" indent="-228600">
              <a:lnSpc>
                <a:spcPts val="2590"/>
              </a:lnSpc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orbel"/>
                <a:cs typeface="Corbel"/>
              </a:rPr>
              <a:t>Provee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el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espaciado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spc="-10" dirty="0">
                <a:latin typeface="Corbel"/>
                <a:cs typeface="Corbel"/>
              </a:rPr>
              <a:t>interno.</a:t>
            </a:r>
            <a:endParaRPr sz="2400">
              <a:latin typeface="Corbel"/>
              <a:cs typeface="Corbel"/>
            </a:endParaRPr>
          </a:p>
          <a:p>
            <a:pPr marL="241300" marR="5080" indent="-228600">
              <a:lnSpc>
                <a:spcPts val="2590"/>
              </a:lnSpc>
              <a:spcBef>
                <a:spcPts val="1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orbel"/>
                <a:cs typeface="Corbel"/>
              </a:rPr>
              <a:t>La</a:t>
            </a:r>
            <a:r>
              <a:rPr sz="2400" spc="-2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vida del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transformador</a:t>
            </a:r>
            <a:r>
              <a:rPr sz="2400" spc="-4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es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la</a:t>
            </a:r>
            <a:r>
              <a:rPr sz="2400" spc="-1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vida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spc="-25" dirty="0">
                <a:latin typeface="Corbel"/>
                <a:cs typeface="Corbel"/>
              </a:rPr>
              <a:t>del </a:t>
            </a:r>
            <a:r>
              <a:rPr sz="2400" spc="-10" dirty="0">
                <a:latin typeface="Corbel"/>
                <a:cs typeface="Corbel"/>
              </a:rPr>
              <a:t>papel.</a:t>
            </a:r>
            <a:endParaRPr sz="2400">
              <a:latin typeface="Corbel"/>
              <a:cs typeface="Corbe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92823" y="2808732"/>
            <a:ext cx="2218944" cy="21442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2549651"/>
            <a:ext cx="2074164" cy="2805684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91944" y="709421"/>
            <a:ext cx="403097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3863"/>
                </a:solidFill>
              </a:rPr>
              <a:t>Agua En El </a:t>
            </a:r>
            <a:r>
              <a:rPr spc="-10" dirty="0">
                <a:solidFill>
                  <a:srgbClr val="1F3863"/>
                </a:solidFill>
              </a:rPr>
              <a:t>Aceite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220467" y="1908048"/>
            <a:ext cx="7701280" cy="3667125"/>
            <a:chOff x="2220467" y="1908048"/>
            <a:chExt cx="7701280" cy="3667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0467" y="1908048"/>
              <a:ext cx="3439667" cy="36667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8003" y="1908048"/>
              <a:ext cx="3793236" cy="3666744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9372" y="927557"/>
            <a:ext cx="47802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3863"/>
                </a:solidFill>
              </a:rPr>
              <a:t>Intercambio</a:t>
            </a:r>
            <a:r>
              <a:rPr spc="-155" dirty="0">
                <a:solidFill>
                  <a:srgbClr val="1F3863"/>
                </a:solidFill>
              </a:rPr>
              <a:t> </a:t>
            </a:r>
            <a:r>
              <a:rPr dirty="0">
                <a:solidFill>
                  <a:srgbClr val="1F3863"/>
                </a:solidFill>
              </a:rPr>
              <a:t>de</a:t>
            </a:r>
            <a:r>
              <a:rPr spc="-100" dirty="0">
                <a:solidFill>
                  <a:srgbClr val="1F3863"/>
                </a:solidFill>
              </a:rPr>
              <a:t> </a:t>
            </a:r>
            <a:r>
              <a:rPr spc="-20" dirty="0">
                <a:solidFill>
                  <a:srgbClr val="1F3863"/>
                </a:solidFill>
              </a:rPr>
              <a:t>agua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9372" y="2199208"/>
            <a:ext cx="58959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Si</a:t>
            </a:r>
            <a:r>
              <a:rPr sz="2400" spc="-2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la</a:t>
            </a:r>
            <a:r>
              <a:rPr sz="2400" spc="-16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T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°C</a:t>
            </a:r>
            <a:r>
              <a:rPr sz="2400" spc="-4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aumenta</a:t>
            </a:r>
            <a:r>
              <a:rPr sz="2400" spc="-2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el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sistema transfiere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agua: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9372" y="3897883"/>
            <a:ext cx="578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0"/>
              </a:spcBef>
              <a:buClr>
                <a:srgbClr val="EAB100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Si</a:t>
            </a:r>
            <a:r>
              <a:rPr sz="2400" spc="-17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T</a:t>
            </a:r>
            <a:r>
              <a:rPr sz="2400" spc="-2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°C</a:t>
            </a:r>
            <a:r>
              <a:rPr sz="2400" spc="-3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disminuye</a:t>
            </a:r>
            <a:r>
              <a:rPr sz="2400" spc="-2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el</a:t>
            </a:r>
            <a:r>
              <a:rPr sz="2400" spc="-1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sistema</a:t>
            </a:r>
            <a:r>
              <a:rPr sz="2400"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transfiere 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agua: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6172" y="2843783"/>
            <a:ext cx="1053465" cy="419100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778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455"/>
              </a:spcBef>
            </a:pPr>
            <a:r>
              <a:rPr sz="1800" spc="-10" dirty="0">
                <a:solidFill>
                  <a:srgbClr val="1F3863"/>
                </a:solidFill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58311" y="2843783"/>
            <a:ext cx="1053465" cy="419100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7785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455"/>
              </a:spcBef>
            </a:pPr>
            <a:r>
              <a:rPr sz="1800" spc="-10" dirty="0">
                <a:solidFill>
                  <a:srgbClr val="1F3863"/>
                </a:solidFill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50592" y="2939795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70" h="228600">
                <a:moveTo>
                  <a:pt x="584962" y="0"/>
                </a:moveTo>
                <a:lnTo>
                  <a:pt x="584962" y="228600"/>
                </a:lnTo>
                <a:lnTo>
                  <a:pt x="737361" y="152400"/>
                </a:lnTo>
                <a:lnTo>
                  <a:pt x="623062" y="152400"/>
                </a:lnTo>
                <a:lnTo>
                  <a:pt x="623062" y="76200"/>
                </a:lnTo>
                <a:lnTo>
                  <a:pt x="737361" y="76200"/>
                </a:lnTo>
                <a:lnTo>
                  <a:pt x="584962" y="0"/>
                </a:lnTo>
                <a:close/>
              </a:path>
              <a:path w="814070" h="228600">
                <a:moveTo>
                  <a:pt x="584962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584962" y="152400"/>
                </a:lnTo>
                <a:lnTo>
                  <a:pt x="584962" y="76200"/>
                </a:lnTo>
                <a:close/>
              </a:path>
              <a:path w="814070" h="228600">
                <a:moveTo>
                  <a:pt x="737361" y="76200"/>
                </a:moveTo>
                <a:lnTo>
                  <a:pt x="623062" y="76200"/>
                </a:lnTo>
                <a:lnTo>
                  <a:pt x="623062" y="152400"/>
                </a:lnTo>
                <a:lnTo>
                  <a:pt x="737361" y="152400"/>
                </a:lnTo>
                <a:lnTo>
                  <a:pt x="813561" y="114300"/>
                </a:lnTo>
                <a:lnTo>
                  <a:pt x="737361" y="7620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08020" y="4716779"/>
            <a:ext cx="1053465" cy="421005"/>
          </a:xfrm>
          <a:prstGeom prst="rect">
            <a:avLst/>
          </a:prstGeom>
          <a:solidFill>
            <a:srgbClr val="FFF1C7"/>
          </a:solidFill>
        </p:spPr>
        <p:txBody>
          <a:bodyPr vert="horz" wrap="square" lIns="0" tIns="59055" rIns="0" bIns="0" rtlCol="0">
            <a:spAutoFit/>
          </a:bodyPr>
          <a:lstStyle/>
          <a:p>
            <a:pPr marL="269875">
              <a:lnSpc>
                <a:spcPct val="100000"/>
              </a:lnSpc>
              <a:spcBef>
                <a:spcPts val="465"/>
              </a:spcBef>
            </a:pPr>
            <a:r>
              <a:rPr sz="1800" spc="-10" dirty="0">
                <a:solidFill>
                  <a:srgbClr val="1F3863"/>
                </a:solidFill>
                <a:latin typeface="Calibri"/>
                <a:cs typeface="Calibri"/>
              </a:rPr>
              <a:t>Papel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3311" y="4718303"/>
            <a:ext cx="1053465" cy="419100"/>
          </a:xfrm>
          <a:prstGeom prst="rect">
            <a:avLst/>
          </a:prstGeom>
          <a:solidFill>
            <a:srgbClr val="FFD658"/>
          </a:solidFill>
        </p:spPr>
        <p:txBody>
          <a:bodyPr vert="horz" wrap="square" lIns="0" tIns="57785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455"/>
              </a:spcBef>
            </a:pPr>
            <a:r>
              <a:rPr sz="1800" spc="-10" dirty="0">
                <a:solidFill>
                  <a:srgbClr val="1F3863"/>
                </a:solidFill>
                <a:latin typeface="Calibri"/>
                <a:cs typeface="Calibri"/>
              </a:rPr>
              <a:t>Aceite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00300" y="4812791"/>
            <a:ext cx="814069" cy="228600"/>
          </a:xfrm>
          <a:custGeom>
            <a:avLst/>
            <a:gdLst/>
            <a:ahLst/>
            <a:cxnLst/>
            <a:rect l="l" t="t" r="r" b="b"/>
            <a:pathLst>
              <a:path w="814069" h="228600">
                <a:moveTo>
                  <a:pt x="584962" y="0"/>
                </a:moveTo>
                <a:lnTo>
                  <a:pt x="584962" y="228599"/>
                </a:lnTo>
                <a:lnTo>
                  <a:pt x="737362" y="152399"/>
                </a:lnTo>
                <a:lnTo>
                  <a:pt x="623062" y="152399"/>
                </a:lnTo>
                <a:lnTo>
                  <a:pt x="623062" y="76199"/>
                </a:lnTo>
                <a:lnTo>
                  <a:pt x="737362" y="76199"/>
                </a:lnTo>
                <a:lnTo>
                  <a:pt x="584962" y="0"/>
                </a:lnTo>
                <a:close/>
              </a:path>
              <a:path w="814069" h="228600">
                <a:moveTo>
                  <a:pt x="584962" y="76199"/>
                </a:moveTo>
                <a:lnTo>
                  <a:pt x="0" y="76199"/>
                </a:lnTo>
                <a:lnTo>
                  <a:pt x="0" y="152399"/>
                </a:lnTo>
                <a:lnTo>
                  <a:pt x="584962" y="152399"/>
                </a:lnTo>
                <a:lnTo>
                  <a:pt x="584962" y="76199"/>
                </a:lnTo>
                <a:close/>
              </a:path>
              <a:path w="814069" h="228600">
                <a:moveTo>
                  <a:pt x="737362" y="76199"/>
                </a:moveTo>
                <a:lnTo>
                  <a:pt x="623062" y="76199"/>
                </a:lnTo>
                <a:lnTo>
                  <a:pt x="623062" y="152399"/>
                </a:lnTo>
                <a:lnTo>
                  <a:pt x="737362" y="152399"/>
                </a:lnTo>
                <a:lnTo>
                  <a:pt x="813562" y="114299"/>
                </a:lnTo>
                <a:lnTo>
                  <a:pt x="737362" y="7619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1705" y="254253"/>
            <a:ext cx="819912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475230" marR="5080" indent="-2463165">
              <a:lnSpc>
                <a:spcPts val="3890"/>
              </a:lnSpc>
              <a:spcBef>
                <a:spcPts val="585"/>
              </a:spcBef>
            </a:pPr>
            <a:r>
              <a:rPr sz="3600" dirty="0">
                <a:solidFill>
                  <a:srgbClr val="1F3863"/>
                </a:solidFill>
              </a:rPr>
              <a:t>Distribución</a:t>
            </a:r>
            <a:r>
              <a:rPr sz="3600" spc="-30" dirty="0">
                <a:solidFill>
                  <a:srgbClr val="1F3863"/>
                </a:solidFill>
              </a:rPr>
              <a:t> </a:t>
            </a:r>
            <a:r>
              <a:rPr sz="3600" dirty="0">
                <a:solidFill>
                  <a:srgbClr val="1F3863"/>
                </a:solidFill>
              </a:rPr>
              <a:t>del</a:t>
            </a:r>
            <a:r>
              <a:rPr sz="3600" spc="-30" dirty="0">
                <a:solidFill>
                  <a:srgbClr val="1F3863"/>
                </a:solidFill>
              </a:rPr>
              <a:t> </a:t>
            </a:r>
            <a:r>
              <a:rPr sz="3600" dirty="0">
                <a:solidFill>
                  <a:srgbClr val="1F3863"/>
                </a:solidFill>
              </a:rPr>
              <a:t>Contenido</a:t>
            </a:r>
            <a:r>
              <a:rPr sz="3600" spc="-20" dirty="0">
                <a:solidFill>
                  <a:srgbClr val="1F3863"/>
                </a:solidFill>
              </a:rPr>
              <a:t> </a:t>
            </a:r>
            <a:r>
              <a:rPr sz="3600" dirty="0">
                <a:solidFill>
                  <a:srgbClr val="1F3863"/>
                </a:solidFill>
              </a:rPr>
              <a:t>de</a:t>
            </a:r>
            <a:r>
              <a:rPr sz="3600" spc="-30" dirty="0">
                <a:solidFill>
                  <a:srgbClr val="1F3863"/>
                </a:solidFill>
              </a:rPr>
              <a:t> </a:t>
            </a:r>
            <a:r>
              <a:rPr sz="3600" dirty="0">
                <a:solidFill>
                  <a:srgbClr val="1F3863"/>
                </a:solidFill>
              </a:rPr>
              <a:t>Humedad</a:t>
            </a:r>
            <a:r>
              <a:rPr sz="3600" spc="-15" dirty="0">
                <a:solidFill>
                  <a:srgbClr val="1F3863"/>
                </a:solidFill>
              </a:rPr>
              <a:t> </a:t>
            </a:r>
            <a:r>
              <a:rPr sz="3600" spc="-25" dirty="0">
                <a:solidFill>
                  <a:srgbClr val="1F3863"/>
                </a:solidFill>
              </a:rPr>
              <a:t>en </a:t>
            </a:r>
            <a:r>
              <a:rPr sz="3600" dirty="0">
                <a:solidFill>
                  <a:srgbClr val="1F3863"/>
                </a:solidFill>
              </a:rPr>
              <a:t>el</a:t>
            </a:r>
            <a:r>
              <a:rPr sz="3600" spc="-20" dirty="0">
                <a:solidFill>
                  <a:srgbClr val="1F3863"/>
                </a:solidFill>
              </a:rPr>
              <a:t> </a:t>
            </a:r>
            <a:r>
              <a:rPr sz="3600" spc="-10" dirty="0">
                <a:solidFill>
                  <a:srgbClr val="1F3863"/>
                </a:solidFill>
              </a:rPr>
              <a:t>Transformador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40512" y="1542415"/>
            <a:ext cx="11051540" cy="1191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2245"/>
              </a:lnSpc>
              <a:spcBef>
                <a:spcPts val="95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dirty="0">
                <a:latin typeface="Corbel"/>
                <a:cs typeface="Corbel"/>
              </a:rPr>
              <a:t>El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aislamiento</a:t>
            </a:r>
            <a:r>
              <a:rPr sz="2200" spc="-3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en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los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transformadores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potencia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consiste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en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papel,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cartón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prensado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y</a:t>
            </a:r>
            <a:r>
              <a:rPr sz="2200" spc="-6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aceite.</a:t>
            </a:r>
            <a:endParaRPr sz="2200">
              <a:latin typeface="Corbel"/>
              <a:cs typeface="Corbel"/>
            </a:endParaRPr>
          </a:p>
          <a:p>
            <a:pPr marL="241300">
              <a:lnSpc>
                <a:spcPts val="2245"/>
              </a:lnSpc>
            </a:pPr>
            <a:r>
              <a:rPr sz="2200" b="1" dirty="0">
                <a:latin typeface="Corbel"/>
                <a:cs typeface="Corbel"/>
              </a:rPr>
              <a:t>¿Dónde</a:t>
            </a:r>
            <a:r>
              <a:rPr sz="2200" b="1" spc="-40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existe</a:t>
            </a:r>
            <a:r>
              <a:rPr sz="2200" b="1" spc="-30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más</a:t>
            </a:r>
            <a:r>
              <a:rPr sz="2200" b="1" spc="-30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agua,</a:t>
            </a:r>
            <a:r>
              <a:rPr sz="2200" b="1" spc="-20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en</a:t>
            </a:r>
            <a:r>
              <a:rPr sz="2200" b="1" spc="-45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el</a:t>
            </a:r>
            <a:r>
              <a:rPr sz="2200" b="1" spc="-55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aceite</a:t>
            </a:r>
            <a:r>
              <a:rPr sz="2200" b="1" spc="-15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o</a:t>
            </a:r>
            <a:r>
              <a:rPr sz="2200" b="1" spc="-55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en</a:t>
            </a:r>
            <a:r>
              <a:rPr sz="2200" b="1" spc="-50" dirty="0">
                <a:latin typeface="Corbel"/>
                <a:cs typeface="Corbel"/>
              </a:rPr>
              <a:t> </a:t>
            </a:r>
            <a:r>
              <a:rPr sz="2200" b="1" dirty="0">
                <a:latin typeface="Corbel"/>
                <a:cs typeface="Corbel"/>
              </a:rPr>
              <a:t>el</a:t>
            </a:r>
            <a:r>
              <a:rPr sz="2200" b="1" spc="-40" dirty="0">
                <a:latin typeface="Corbel"/>
                <a:cs typeface="Corbel"/>
              </a:rPr>
              <a:t> </a:t>
            </a:r>
            <a:r>
              <a:rPr sz="2200" b="1" spc="-10" dirty="0">
                <a:latin typeface="Corbel"/>
                <a:cs typeface="Corbel"/>
              </a:rPr>
              <a:t>papel?</a:t>
            </a:r>
            <a:endParaRPr sz="2200">
              <a:latin typeface="Corbel"/>
              <a:cs typeface="Corbel"/>
            </a:endParaRPr>
          </a:p>
          <a:p>
            <a:pPr marL="241300" marR="663575" indent="-228600">
              <a:lnSpc>
                <a:spcPct val="70000"/>
              </a:lnSpc>
              <a:spcBef>
                <a:spcPts val="994"/>
              </a:spcBef>
              <a:buClr>
                <a:srgbClr val="EAB1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dirty="0">
                <a:latin typeface="Corbel"/>
                <a:cs typeface="Corbel"/>
              </a:rPr>
              <a:t>La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mayor</a:t>
            </a:r>
            <a:r>
              <a:rPr sz="2200" spc="-6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parte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humedad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se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acumula</a:t>
            </a:r>
            <a:r>
              <a:rPr sz="2200" spc="-6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en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las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partes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sólidas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del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aislamiento,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el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cartón prensado,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el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papel</a:t>
            </a:r>
            <a:r>
              <a:rPr sz="2200" spc="-3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y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madera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contienen</a:t>
            </a:r>
            <a:r>
              <a:rPr sz="2200" spc="-2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mayor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parte</a:t>
            </a:r>
            <a:r>
              <a:rPr sz="2200" spc="-5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del</a:t>
            </a:r>
            <a:r>
              <a:rPr sz="2200" spc="-3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agua:</a:t>
            </a:r>
            <a:endParaRPr sz="2200">
              <a:latin typeface="Corbel"/>
              <a:cs typeface="Corbe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0260" y="3107435"/>
            <a:ext cx="8083296" cy="303428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7509" y="374650"/>
            <a:ext cx="720153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3863"/>
                </a:solidFill>
                <a:latin typeface="Corbel"/>
                <a:cs typeface="Corbel"/>
              </a:rPr>
              <a:t>Afinidad</a:t>
            </a:r>
            <a:r>
              <a:rPr spc="-5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rgbClr val="1F3863"/>
                </a:solidFill>
                <a:latin typeface="Corbel"/>
                <a:cs typeface="Corbel"/>
              </a:rPr>
              <a:t>del</a:t>
            </a:r>
            <a:r>
              <a:rPr spc="-1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rgbClr val="1F3863"/>
                </a:solidFill>
                <a:latin typeface="Corbel"/>
                <a:cs typeface="Corbel"/>
              </a:rPr>
              <a:t>papel</a:t>
            </a:r>
            <a:r>
              <a:rPr spc="-1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rgbClr val="1F3863"/>
                </a:solidFill>
                <a:latin typeface="Corbel"/>
                <a:cs typeface="Corbel"/>
              </a:rPr>
              <a:t>con</a:t>
            </a:r>
            <a:r>
              <a:rPr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dirty="0">
                <a:solidFill>
                  <a:srgbClr val="1F3863"/>
                </a:solidFill>
                <a:latin typeface="Corbel"/>
                <a:cs typeface="Corbel"/>
              </a:rPr>
              <a:t>el</a:t>
            </a:r>
            <a:r>
              <a:rPr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pc="-20" dirty="0">
                <a:solidFill>
                  <a:srgbClr val="1F3863"/>
                </a:solidFill>
                <a:latin typeface="Corbel"/>
                <a:cs typeface="Corbel"/>
              </a:rPr>
              <a:t>agua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773935" y="1280160"/>
            <a:ext cx="7266940" cy="4468495"/>
            <a:chOff x="1773935" y="1280160"/>
            <a:chExt cx="7266940" cy="44684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3935" y="1280160"/>
              <a:ext cx="7266431" cy="44683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81833" y="3912870"/>
              <a:ext cx="5833110" cy="0"/>
            </a:xfrm>
            <a:custGeom>
              <a:avLst/>
              <a:gdLst/>
              <a:ahLst/>
              <a:cxnLst/>
              <a:rect l="l" t="t" r="r" b="b"/>
              <a:pathLst>
                <a:path w="5833109">
                  <a:moveTo>
                    <a:pt x="0" y="0"/>
                  </a:moveTo>
                  <a:lnTo>
                    <a:pt x="5832602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81833" y="4306061"/>
              <a:ext cx="5833110" cy="0"/>
            </a:xfrm>
            <a:custGeom>
              <a:avLst/>
              <a:gdLst/>
              <a:ahLst/>
              <a:cxnLst/>
              <a:rect l="l" t="t" r="r" b="b"/>
              <a:pathLst>
                <a:path w="5833109">
                  <a:moveTo>
                    <a:pt x="0" y="0"/>
                  </a:moveTo>
                  <a:lnTo>
                    <a:pt x="5832602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81833" y="4502658"/>
              <a:ext cx="5833110" cy="0"/>
            </a:xfrm>
            <a:custGeom>
              <a:avLst/>
              <a:gdLst/>
              <a:ahLst/>
              <a:cxnLst/>
              <a:rect l="l" t="t" r="r" b="b"/>
              <a:pathLst>
                <a:path w="5833109">
                  <a:moveTo>
                    <a:pt x="0" y="0"/>
                  </a:moveTo>
                  <a:lnTo>
                    <a:pt x="583260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313544" y="1442465"/>
            <a:ext cx="2235200" cy="220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F3863"/>
                </a:solidFill>
                <a:latin typeface="Corbel"/>
                <a:cs typeface="Corbel"/>
              </a:rPr>
              <a:t>IEEE</a:t>
            </a:r>
            <a:r>
              <a:rPr sz="1800" spc="-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F3863"/>
                </a:solidFill>
                <a:latin typeface="Corbel"/>
                <a:cs typeface="Corbel"/>
              </a:rPr>
              <a:t>C57.106-</a:t>
            </a:r>
            <a:r>
              <a:rPr sz="1800" spc="-20" dirty="0">
                <a:solidFill>
                  <a:srgbClr val="1F3863"/>
                </a:solidFill>
                <a:latin typeface="Corbel"/>
                <a:cs typeface="Corbel"/>
              </a:rPr>
              <a:t>2006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Limites</a:t>
            </a:r>
            <a:r>
              <a:rPr sz="1800" spc="-3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de</a:t>
            </a:r>
            <a:r>
              <a:rPr sz="1800" spc="-2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humedad </a:t>
            </a:r>
            <a:r>
              <a:rPr sz="1800" spc="-25" dirty="0">
                <a:solidFill>
                  <a:srgbClr val="1F3863"/>
                </a:solidFill>
                <a:latin typeface="Corbel"/>
                <a:cs typeface="Corbel"/>
              </a:rPr>
              <a:t>en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1F3863"/>
                </a:solidFill>
                <a:latin typeface="Corbel"/>
                <a:cs typeface="Corbel"/>
              </a:rPr>
              <a:t>aislamientos</a:t>
            </a:r>
            <a:endParaRPr sz="18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1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Corbel"/>
              <a:cs typeface="Corbel"/>
            </a:endParaRPr>
          </a:p>
          <a:p>
            <a:pPr marL="95948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1F3863"/>
                </a:solidFill>
                <a:latin typeface="Corbel"/>
                <a:cs typeface="Corbel"/>
              </a:rPr>
              <a:t>≤69kV</a:t>
            </a:r>
            <a:endParaRPr sz="1800">
              <a:latin typeface="Corbel"/>
              <a:cs typeface="Corbel"/>
            </a:endParaRPr>
          </a:p>
          <a:p>
            <a:pPr marL="1005205">
              <a:lnSpc>
                <a:spcPct val="100000"/>
              </a:lnSpc>
            </a:pPr>
            <a:r>
              <a:rPr sz="1800" dirty="0">
                <a:solidFill>
                  <a:srgbClr val="1F3863"/>
                </a:solidFill>
                <a:latin typeface="Corbel"/>
                <a:cs typeface="Corbel"/>
              </a:rPr>
              <a:t>69-</a:t>
            </a:r>
            <a:r>
              <a:rPr sz="1800" spc="-10" dirty="0">
                <a:solidFill>
                  <a:srgbClr val="1F3863"/>
                </a:solidFill>
                <a:latin typeface="Corbel"/>
                <a:cs typeface="Corbel"/>
              </a:rPr>
              <a:t>230kV</a:t>
            </a:r>
            <a:endParaRPr sz="1800">
              <a:latin typeface="Corbel"/>
              <a:cs typeface="Corbel"/>
            </a:endParaRPr>
          </a:p>
          <a:p>
            <a:pPr marL="959485">
              <a:lnSpc>
                <a:spcPct val="100000"/>
              </a:lnSpc>
            </a:pPr>
            <a:r>
              <a:rPr sz="1800" spc="-10" dirty="0">
                <a:solidFill>
                  <a:srgbClr val="1F3863"/>
                </a:solidFill>
                <a:latin typeface="Corbel"/>
                <a:cs typeface="Corbel"/>
              </a:rPr>
              <a:t>≥230kV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335261" y="2950464"/>
            <a:ext cx="792480" cy="584200"/>
            <a:chOff x="9335261" y="2950464"/>
            <a:chExt cx="792480" cy="584200"/>
          </a:xfrm>
        </p:grpSpPr>
        <p:sp>
          <p:nvSpPr>
            <p:cNvPr id="11" name="object 11"/>
            <p:cNvSpPr/>
            <p:nvPr/>
          </p:nvSpPr>
          <p:spPr>
            <a:xfrm>
              <a:off x="9335261" y="3515106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0" y="0"/>
                  </a:moveTo>
                  <a:lnTo>
                    <a:pt x="792099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35261" y="3266694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0" y="0"/>
                  </a:moveTo>
                  <a:lnTo>
                    <a:pt x="792099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35261" y="2969514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0" y="0"/>
                  </a:moveTo>
                  <a:lnTo>
                    <a:pt x="7920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Rectángulo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1453" y="274828"/>
            <a:ext cx="8103234" cy="1212850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3600" dirty="0">
                <a:solidFill>
                  <a:srgbClr val="1F3863"/>
                </a:solidFill>
              </a:rPr>
              <a:t>Humedad</a:t>
            </a:r>
            <a:r>
              <a:rPr sz="3600" spc="55" dirty="0">
                <a:solidFill>
                  <a:srgbClr val="1F3863"/>
                </a:solidFill>
              </a:rPr>
              <a:t> </a:t>
            </a:r>
            <a:r>
              <a:rPr sz="3600" dirty="0">
                <a:solidFill>
                  <a:srgbClr val="1F3863"/>
                </a:solidFill>
              </a:rPr>
              <a:t>en</a:t>
            </a:r>
            <a:r>
              <a:rPr sz="3600" spc="-20" dirty="0">
                <a:solidFill>
                  <a:srgbClr val="1F3863"/>
                </a:solidFill>
              </a:rPr>
              <a:t> Transformadores</a:t>
            </a:r>
            <a:r>
              <a:rPr sz="3600" spc="-45" dirty="0">
                <a:solidFill>
                  <a:srgbClr val="1F3863"/>
                </a:solidFill>
              </a:rPr>
              <a:t> </a:t>
            </a:r>
            <a:r>
              <a:rPr sz="3600" dirty="0">
                <a:solidFill>
                  <a:srgbClr val="1F3863"/>
                </a:solidFill>
              </a:rPr>
              <a:t>de</a:t>
            </a:r>
            <a:r>
              <a:rPr sz="3600" spc="-25" dirty="0">
                <a:solidFill>
                  <a:srgbClr val="1F3863"/>
                </a:solidFill>
              </a:rPr>
              <a:t> </a:t>
            </a:r>
            <a:r>
              <a:rPr sz="3600" spc="-10" dirty="0">
                <a:solidFill>
                  <a:srgbClr val="1F3863"/>
                </a:solidFill>
              </a:rPr>
              <a:t>Potencia</a:t>
            </a:r>
            <a:endParaRPr sz="3600"/>
          </a:p>
          <a:p>
            <a:pPr marR="455295" algn="ctr">
              <a:lnSpc>
                <a:spcPct val="100000"/>
              </a:lnSpc>
              <a:spcBef>
                <a:spcPts val="860"/>
              </a:spcBef>
            </a:pP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sz="2400"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humedad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acelera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sz="2400" b="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envejecimiento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14244" y="1668779"/>
            <a:ext cx="5933440" cy="4014470"/>
            <a:chOff x="2714244" y="1668779"/>
            <a:chExt cx="5933440" cy="40144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4244" y="1668779"/>
              <a:ext cx="5932932" cy="40142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64686" y="2995421"/>
              <a:ext cx="1732280" cy="1905"/>
            </a:xfrm>
            <a:custGeom>
              <a:avLst/>
              <a:gdLst/>
              <a:ahLst/>
              <a:cxnLst/>
              <a:rect l="l" t="t" r="r" b="b"/>
              <a:pathLst>
                <a:path w="1732279" h="1905">
                  <a:moveTo>
                    <a:pt x="1732026" y="165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06617" y="3010661"/>
              <a:ext cx="8255" cy="1894205"/>
            </a:xfrm>
            <a:custGeom>
              <a:avLst/>
              <a:gdLst/>
              <a:ahLst/>
              <a:cxnLst/>
              <a:rect l="l" t="t" r="r" b="b"/>
              <a:pathLst>
                <a:path w="8254" h="1894204">
                  <a:moveTo>
                    <a:pt x="7874" y="1893824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42432" y="1857755"/>
            <a:ext cx="4204970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Seco</a:t>
            </a:r>
            <a:r>
              <a:rPr sz="1600" spc="-5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(0.5%)de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-3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@</a:t>
            </a:r>
            <a:r>
              <a:rPr sz="1600" spc="-4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90</a:t>
            </a:r>
            <a:r>
              <a:rPr sz="1575" baseline="26455" dirty="0">
                <a:solidFill>
                  <a:srgbClr val="1F3863"/>
                </a:solidFill>
                <a:latin typeface="Arial"/>
                <a:cs typeface="Arial"/>
              </a:rPr>
              <a:t>0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C</a:t>
            </a:r>
            <a:r>
              <a:rPr sz="1600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=</a:t>
            </a:r>
            <a:r>
              <a:rPr sz="1600" spc="-4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40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1F3863"/>
                </a:solidFill>
                <a:latin typeface="Arial"/>
                <a:cs typeface="Arial"/>
              </a:rPr>
              <a:t>Años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6940" y="2609088"/>
            <a:ext cx="4173220" cy="338455"/>
          </a:xfrm>
          <a:prstGeom prst="rect">
            <a:avLst/>
          </a:prstGeom>
          <a:solidFill>
            <a:srgbClr val="FFFFFF"/>
          </a:solidFill>
          <a:ln w="9144">
            <a:solidFill>
              <a:srgbClr val="0000F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20"/>
              </a:spcBef>
            </a:pP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-2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Media</a:t>
            </a:r>
            <a:r>
              <a:rPr sz="1600" spc="-3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(2.0%)</a:t>
            </a:r>
            <a:r>
              <a:rPr sz="1600" spc="-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@</a:t>
            </a:r>
            <a:r>
              <a:rPr sz="1600" spc="-2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90</a:t>
            </a:r>
            <a:r>
              <a:rPr sz="1575" baseline="26455" dirty="0">
                <a:solidFill>
                  <a:srgbClr val="1F3863"/>
                </a:solidFill>
                <a:latin typeface="Arial"/>
                <a:cs typeface="Arial"/>
              </a:rPr>
              <a:t>0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C</a:t>
            </a:r>
            <a:r>
              <a:rPr sz="1600" spc="-3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=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1F3863"/>
                </a:solidFill>
                <a:latin typeface="Arial"/>
                <a:cs typeface="Arial"/>
              </a:rPr>
              <a:t>4-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5</a:t>
            </a:r>
            <a:r>
              <a:rPr sz="1600" spc="-20" dirty="0">
                <a:solidFill>
                  <a:srgbClr val="1F3863"/>
                </a:solidFill>
                <a:latin typeface="Arial"/>
                <a:cs typeface="Arial"/>
              </a:rPr>
              <a:t> Años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42588" y="3678935"/>
            <a:ext cx="1788160" cy="1214755"/>
            <a:chOff x="3942588" y="3678935"/>
            <a:chExt cx="1788160" cy="1214755"/>
          </a:xfrm>
        </p:grpSpPr>
        <p:sp>
          <p:nvSpPr>
            <p:cNvPr id="11" name="object 11"/>
            <p:cNvSpPr/>
            <p:nvPr/>
          </p:nvSpPr>
          <p:spPr>
            <a:xfrm>
              <a:off x="3957066" y="3710177"/>
              <a:ext cx="1732280" cy="1905"/>
            </a:xfrm>
            <a:custGeom>
              <a:avLst/>
              <a:gdLst/>
              <a:ahLst/>
              <a:cxnLst/>
              <a:rect l="l" t="t" r="r" b="b"/>
              <a:pathLst>
                <a:path w="1732279" h="1904">
                  <a:moveTo>
                    <a:pt x="1731899" y="1651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14238" y="3693413"/>
              <a:ext cx="1905" cy="1186180"/>
            </a:xfrm>
            <a:custGeom>
              <a:avLst/>
              <a:gdLst/>
              <a:ahLst/>
              <a:cxnLst/>
              <a:rect l="l" t="t" r="r" b="b"/>
              <a:pathLst>
                <a:path w="1904" h="1186179">
                  <a:moveTo>
                    <a:pt x="1650" y="1185799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ectángulo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2640" y="433578"/>
            <a:ext cx="6298565" cy="120459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125"/>
              </a:spcBef>
            </a:pPr>
            <a:r>
              <a:rPr sz="4300" spc="-60" dirty="0">
                <a:solidFill>
                  <a:schemeClr val="tx1"/>
                </a:solidFill>
              </a:rPr>
              <a:t>RESPUESTA</a:t>
            </a:r>
            <a:r>
              <a:rPr sz="4300" spc="-80" dirty="0">
                <a:solidFill>
                  <a:schemeClr val="tx1"/>
                </a:solidFill>
              </a:rPr>
              <a:t> </a:t>
            </a:r>
            <a:r>
              <a:rPr sz="4300" dirty="0">
                <a:solidFill>
                  <a:schemeClr val="tx1"/>
                </a:solidFill>
              </a:rPr>
              <a:t>EN</a:t>
            </a:r>
            <a:r>
              <a:rPr sz="4300" spc="-6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FRECUENCIA </a:t>
            </a:r>
            <a:r>
              <a:rPr sz="4300" dirty="0">
                <a:solidFill>
                  <a:schemeClr val="tx1"/>
                </a:solidFill>
              </a:rPr>
              <a:t>DEL</a:t>
            </a:r>
            <a:r>
              <a:rPr sz="4300" spc="-17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DIELÉCTRICO</a:t>
            </a:r>
            <a:r>
              <a:rPr sz="4300" spc="-13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(DFR)</a:t>
            </a:r>
            <a:endParaRPr sz="43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3167" y="1893422"/>
            <a:ext cx="10052050" cy="3576954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237490" indent="-161925">
              <a:lnSpc>
                <a:spcPct val="100000"/>
              </a:lnSpc>
              <a:spcBef>
                <a:spcPts val="1075"/>
              </a:spcBef>
              <a:buSzPct val="120000"/>
              <a:buChar char="-"/>
              <a:tabLst>
                <a:tab pos="238125" algn="l"/>
              </a:tabLst>
            </a:pPr>
            <a:r>
              <a:rPr sz="2000" dirty="0">
                <a:latin typeface="Corbel"/>
                <a:cs typeface="Corbel"/>
              </a:rPr>
              <a:t>Debido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deterioro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,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los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anillos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glucosa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celulosa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rompen,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</a:t>
            </a:r>
            <a:r>
              <a:rPr sz="2000" spc="-10" dirty="0">
                <a:latin typeface="Corbel"/>
                <a:cs typeface="Corbel"/>
              </a:rPr>
              <a:t> decir,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ocurre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25" dirty="0">
                <a:latin typeface="Corbel"/>
                <a:cs typeface="Corbel"/>
              </a:rPr>
              <a:t>una</a:t>
            </a:r>
            <a:endParaRPr sz="2000">
              <a:latin typeface="Corbel"/>
              <a:cs typeface="Corbel"/>
            </a:endParaRPr>
          </a:p>
          <a:p>
            <a:pPr marL="76200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latin typeface="Corbel"/>
                <a:cs typeface="Corbel"/>
              </a:rPr>
              <a:t>depolimerización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 </a:t>
            </a:r>
            <a:r>
              <a:rPr sz="2000" spc="-10" dirty="0">
                <a:latin typeface="Corbel"/>
                <a:cs typeface="Corbel"/>
              </a:rPr>
              <a:t>genera: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orbel"/>
              <a:cs typeface="Corbel"/>
            </a:endParaRPr>
          </a:p>
          <a:p>
            <a:pPr marL="766445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Agua,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spc="-25" dirty="0">
                <a:latin typeface="Corbel"/>
                <a:cs typeface="Corbel"/>
              </a:rPr>
              <a:t>CO,</a:t>
            </a:r>
            <a:r>
              <a:rPr sz="2000" spc="-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</a:t>
            </a:r>
            <a:r>
              <a:rPr sz="1950" baseline="-21367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,</a:t>
            </a:r>
            <a:r>
              <a:rPr sz="2000" spc="-10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Alcalinos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7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Ácidos</a:t>
            </a:r>
            <a:r>
              <a:rPr sz="2000" spc="-8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Orgánicos.</a:t>
            </a:r>
            <a:endParaRPr sz="2000">
              <a:latin typeface="Corbel"/>
              <a:cs typeface="Corbel"/>
            </a:endParaRPr>
          </a:p>
          <a:p>
            <a:pPr marL="76200" marR="68580">
              <a:lnSpc>
                <a:spcPct val="150100"/>
              </a:lnSpc>
              <a:spcBef>
                <a:spcPts val="600"/>
              </a:spcBef>
              <a:buChar char="-"/>
              <a:tabLst>
                <a:tab pos="212090" algn="l"/>
              </a:tabLst>
            </a:pPr>
            <a:r>
              <a:rPr sz="2000" dirty="0">
                <a:latin typeface="Corbel"/>
                <a:cs typeface="Corbel"/>
              </a:rPr>
              <a:t>El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envejecimiento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celulosa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puede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ser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por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oxidación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(Oxígeno),</a:t>
            </a:r>
            <a:r>
              <a:rPr sz="2000" spc="-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hidrólisis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(Agua)y</a:t>
            </a:r>
            <a:r>
              <a:rPr sz="2000" spc="36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pirólisis (Calor).</a:t>
            </a:r>
            <a:endParaRPr sz="2000">
              <a:latin typeface="Corbel"/>
              <a:cs typeface="Corbel"/>
            </a:endParaRPr>
          </a:p>
          <a:p>
            <a:pPr marL="211454" indent="-135890">
              <a:lnSpc>
                <a:spcPct val="100000"/>
              </a:lnSpc>
              <a:spcBef>
                <a:spcPts val="1800"/>
              </a:spcBef>
              <a:buChar char="-"/>
              <a:tabLst>
                <a:tab pos="212090" algn="l"/>
              </a:tabLst>
            </a:pPr>
            <a:r>
              <a:rPr sz="2000" dirty="0">
                <a:latin typeface="Corbel"/>
                <a:cs typeface="Corbel"/>
              </a:rPr>
              <a:t>El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calor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Agua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aceleran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proceso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Depolimerización.</a:t>
            </a:r>
            <a:endParaRPr sz="2000">
              <a:latin typeface="Corbel"/>
              <a:cs typeface="Corbel"/>
            </a:endParaRPr>
          </a:p>
          <a:p>
            <a:pPr marL="211454" indent="-135890">
              <a:lnSpc>
                <a:spcPct val="100000"/>
              </a:lnSpc>
              <a:spcBef>
                <a:spcPts val="1800"/>
              </a:spcBef>
              <a:buChar char="-"/>
              <a:tabLst>
                <a:tab pos="212090" algn="l"/>
              </a:tabLst>
            </a:pPr>
            <a:r>
              <a:rPr sz="2000" dirty="0">
                <a:latin typeface="Corbel"/>
                <a:cs typeface="Corbel"/>
              </a:rPr>
              <a:t>Para</a:t>
            </a:r>
            <a:r>
              <a:rPr sz="2000" spc="-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extender la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vida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útil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transformador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hay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que remover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 agua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aislamiento.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6109" y="1382344"/>
            <a:ext cx="23025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1F5F"/>
                </a:solidFill>
              </a:rPr>
              <a:t>METODOLOGÍA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826109" y="1904238"/>
            <a:ext cx="5199380" cy="13792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Calibri"/>
                <a:cs typeface="Calibri"/>
              </a:rPr>
              <a:t>En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prueba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DRF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mide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capacitancia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el</a:t>
            </a:r>
            <a:r>
              <a:rPr sz="2400" spc="2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factor</a:t>
            </a:r>
            <a:r>
              <a:rPr sz="2400" spc="27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potencia</a:t>
            </a:r>
            <a:r>
              <a:rPr sz="2400" spc="28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28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factor</a:t>
            </a:r>
            <a:r>
              <a:rPr sz="2400" spc="28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disipación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rango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3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frecuencia</a:t>
            </a:r>
            <a:r>
              <a:rPr sz="2400" spc="3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1mHz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1MHz.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5768" y="1673351"/>
            <a:ext cx="4983480" cy="279044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4832" y="1272540"/>
              <a:ext cx="7522464" cy="43434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03295" y="716026"/>
            <a:ext cx="48926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1F3863"/>
                </a:solidFill>
                <a:latin typeface="Corbel"/>
                <a:cs typeface="Corbel"/>
              </a:rPr>
              <a:t>CONEXIÓNES</a:t>
            </a:r>
            <a:r>
              <a:rPr sz="3200" spc="-6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3200" dirty="0">
                <a:solidFill>
                  <a:srgbClr val="1F3863"/>
                </a:solidFill>
                <a:latin typeface="Corbel"/>
                <a:cs typeface="Corbel"/>
              </a:rPr>
              <a:t>DEL</a:t>
            </a:r>
            <a:r>
              <a:rPr sz="3200" spc="-4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3200" spc="-10" dirty="0">
                <a:solidFill>
                  <a:srgbClr val="1F3863"/>
                </a:solidFill>
                <a:latin typeface="Corbel"/>
                <a:cs typeface="Corbel"/>
              </a:rPr>
              <a:t>EQUIPO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0007" y="2258567"/>
            <a:ext cx="5574792" cy="43601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14646" y="2358974"/>
            <a:ext cx="5689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solidFill>
                  <a:srgbClr val="1F3863"/>
                </a:solidFill>
                <a:latin typeface="Arial"/>
                <a:cs typeface="Arial"/>
              </a:rPr>
              <a:t>Oil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01084" y="2801747"/>
            <a:ext cx="1575435" cy="1616075"/>
            <a:chOff x="3601084" y="2801747"/>
            <a:chExt cx="1575435" cy="1616075"/>
          </a:xfrm>
        </p:grpSpPr>
        <p:sp>
          <p:nvSpPr>
            <p:cNvPr id="6" name="object 6"/>
            <p:cNvSpPr/>
            <p:nvPr/>
          </p:nvSpPr>
          <p:spPr>
            <a:xfrm>
              <a:off x="4392929" y="2801747"/>
              <a:ext cx="783590" cy="932815"/>
            </a:xfrm>
            <a:custGeom>
              <a:avLst/>
              <a:gdLst/>
              <a:ahLst/>
              <a:cxnLst/>
              <a:rect l="l" t="t" r="r" b="b"/>
              <a:pathLst>
                <a:path w="783589" h="932814">
                  <a:moveTo>
                    <a:pt x="29845" y="795654"/>
                  </a:moveTo>
                  <a:lnTo>
                    <a:pt x="22352" y="800988"/>
                  </a:lnTo>
                  <a:lnTo>
                    <a:pt x="20955" y="808863"/>
                  </a:lnTo>
                  <a:lnTo>
                    <a:pt x="0" y="932433"/>
                  </a:lnTo>
                  <a:lnTo>
                    <a:pt x="35180" y="919733"/>
                  </a:lnTo>
                  <a:lnTo>
                    <a:pt x="29464" y="919733"/>
                  </a:lnTo>
                  <a:lnTo>
                    <a:pt x="7239" y="901191"/>
                  </a:lnTo>
                  <a:lnTo>
                    <a:pt x="41632" y="860063"/>
                  </a:lnTo>
                  <a:lnTo>
                    <a:pt x="49530" y="813688"/>
                  </a:lnTo>
                  <a:lnTo>
                    <a:pt x="50800" y="805814"/>
                  </a:lnTo>
                  <a:lnTo>
                    <a:pt x="45593" y="798322"/>
                  </a:lnTo>
                  <a:lnTo>
                    <a:pt x="37719" y="797051"/>
                  </a:lnTo>
                  <a:lnTo>
                    <a:pt x="29845" y="795654"/>
                  </a:lnTo>
                  <a:close/>
                </a:path>
                <a:path w="783589" h="932814">
                  <a:moveTo>
                    <a:pt x="41632" y="860063"/>
                  </a:moveTo>
                  <a:lnTo>
                    <a:pt x="7239" y="901191"/>
                  </a:lnTo>
                  <a:lnTo>
                    <a:pt x="29464" y="919733"/>
                  </a:lnTo>
                  <a:lnTo>
                    <a:pt x="35198" y="912876"/>
                  </a:lnTo>
                  <a:lnTo>
                    <a:pt x="32639" y="912876"/>
                  </a:lnTo>
                  <a:lnTo>
                    <a:pt x="13462" y="896746"/>
                  </a:lnTo>
                  <a:lnTo>
                    <a:pt x="36816" y="888345"/>
                  </a:lnTo>
                  <a:lnTo>
                    <a:pt x="41632" y="860063"/>
                  </a:lnTo>
                  <a:close/>
                </a:path>
                <a:path w="783589" h="932814">
                  <a:moveTo>
                    <a:pt x="115570" y="859916"/>
                  </a:moveTo>
                  <a:lnTo>
                    <a:pt x="108077" y="862710"/>
                  </a:lnTo>
                  <a:lnTo>
                    <a:pt x="63842" y="878623"/>
                  </a:lnTo>
                  <a:lnTo>
                    <a:pt x="29464" y="919733"/>
                  </a:lnTo>
                  <a:lnTo>
                    <a:pt x="35180" y="919733"/>
                  </a:lnTo>
                  <a:lnTo>
                    <a:pt x="117856" y="889888"/>
                  </a:lnTo>
                  <a:lnTo>
                    <a:pt x="125475" y="887221"/>
                  </a:lnTo>
                  <a:lnTo>
                    <a:pt x="129286" y="878839"/>
                  </a:lnTo>
                  <a:lnTo>
                    <a:pt x="123952" y="863853"/>
                  </a:lnTo>
                  <a:lnTo>
                    <a:pt x="115570" y="859916"/>
                  </a:lnTo>
                  <a:close/>
                </a:path>
                <a:path w="783589" h="932814">
                  <a:moveTo>
                    <a:pt x="36816" y="888345"/>
                  </a:moveTo>
                  <a:lnTo>
                    <a:pt x="13462" y="896746"/>
                  </a:lnTo>
                  <a:lnTo>
                    <a:pt x="32639" y="912876"/>
                  </a:lnTo>
                  <a:lnTo>
                    <a:pt x="36816" y="888345"/>
                  </a:lnTo>
                  <a:close/>
                </a:path>
                <a:path w="783589" h="932814">
                  <a:moveTo>
                    <a:pt x="63842" y="878623"/>
                  </a:moveTo>
                  <a:lnTo>
                    <a:pt x="36816" y="888345"/>
                  </a:lnTo>
                  <a:lnTo>
                    <a:pt x="32639" y="912876"/>
                  </a:lnTo>
                  <a:lnTo>
                    <a:pt x="35198" y="912876"/>
                  </a:lnTo>
                  <a:lnTo>
                    <a:pt x="63842" y="878623"/>
                  </a:lnTo>
                  <a:close/>
                </a:path>
                <a:path w="783589" h="932814">
                  <a:moveTo>
                    <a:pt x="760857" y="0"/>
                  </a:moveTo>
                  <a:lnTo>
                    <a:pt x="41632" y="860063"/>
                  </a:lnTo>
                  <a:lnTo>
                    <a:pt x="36816" y="888345"/>
                  </a:lnTo>
                  <a:lnTo>
                    <a:pt x="63842" y="878623"/>
                  </a:lnTo>
                  <a:lnTo>
                    <a:pt x="783082" y="18541"/>
                  </a:lnTo>
                  <a:lnTo>
                    <a:pt x="760857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01084" y="3586734"/>
              <a:ext cx="414655" cy="830580"/>
            </a:xfrm>
            <a:custGeom>
              <a:avLst/>
              <a:gdLst/>
              <a:ahLst/>
              <a:cxnLst/>
              <a:rect l="l" t="t" r="r" b="b"/>
              <a:pathLst>
                <a:path w="414654" h="830579">
                  <a:moveTo>
                    <a:pt x="378558" y="51893"/>
                  </a:moveTo>
                  <a:lnTo>
                    <a:pt x="354733" y="68238"/>
                  </a:lnTo>
                  <a:lnTo>
                    <a:pt x="0" y="818260"/>
                  </a:lnTo>
                  <a:lnTo>
                    <a:pt x="26162" y="830579"/>
                  </a:lnTo>
                  <a:lnTo>
                    <a:pt x="381035" y="80634"/>
                  </a:lnTo>
                  <a:lnTo>
                    <a:pt x="378558" y="51893"/>
                  </a:lnTo>
                  <a:close/>
                </a:path>
                <a:path w="414654" h="830579">
                  <a:moveTo>
                    <a:pt x="404800" y="19685"/>
                  </a:moveTo>
                  <a:lnTo>
                    <a:pt x="377698" y="19685"/>
                  </a:lnTo>
                  <a:lnTo>
                    <a:pt x="403987" y="32130"/>
                  </a:lnTo>
                  <a:lnTo>
                    <a:pt x="381035" y="80634"/>
                  </a:lnTo>
                  <a:lnTo>
                    <a:pt x="385063" y="127380"/>
                  </a:lnTo>
                  <a:lnTo>
                    <a:pt x="385825" y="135381"/>
                  </a:lnTo>
                  <a:lnTo>
                    <a:pt x="392811" y="141223"/>
                  </a:lnTo>
                  <a:lnTo>
                    <a:pt x="400685" y="140588"/>
                  </a:lnTo>
                  <a:lnTo>
                    <a:pt x="408686" y="139826"/>
                  </a:lnTo>
                  <a:lnTo>
                    <a:pt x="414654" y="132841"/>
                  </a:lnTo>
                  <a:lnTo>
                    <a:pt x="413892" y="124840"/>
                  </a:lnTo>
                  <a:lnTo>
                    <a:pt x="404800" y="19685"/>
                  </a:lnTo>
                  <a:close/>
                </a:path>
                <a:path w="414654" h="830579">
                  <a:moveTo>
                    <a:pt x="403098" y="0"/>
                  </a:moveTo>
                  <a:lnTo>
                    <a:pt x="299719" y="70865"/>
                  </a:lnTo>
                  <a:lnTo>
                    <a:pt x="293115" y="75310"/>
                  </a:lnTo>
                  <a:lnTo>
                    <a:pt x="291464" y="84327"/>
                  </a:lnTo>
                  <a:lnTo>
                    <a:pt x="295910" y="90931"/>
                  </a:lnTo>
                  <a:lnTo>
                    <a:pt x="300481" y="97535"/>
                  </a:lnTo>
                  <a:lnTo>
                    <a:pt x="309499" y="99186"/>
                  </a:lnTo>
                  <a:lnTo>
                    <a:pt x="316102" y="94741"/>
                  </a:lnTo>
                  <a:lnTo>
                    <a:pt x="354733" y="68238"/>
                  </a:lnTo>
                  <a:lnTo>
                    <a:pt x="377698" y="19685"/>
                  </a:lnTo>
                  <a:lnTo>
                    <a:pt x="404800" y="19685"/>
                  </a:lnTo>
                  <a:lnTo>
                    <a:pt x="403098" y="0"/>
                  </a:lnTo>
                  <a:close/>
                </a:path>
                <a:path w="414654" h="830579">
                  <a:moveTo>
                    <a:pt x="393525" y="27177"/>
                  </a:moveTo>
                  <a:lnTo>
                    <a:pt x="376427" y="27177"/>
                  </a:lnTo>
                  <a:lnTo>
                    <a:pt x="399034" y="37845"/>
                  </a:lnTo>
                  <a:lnTo>
                    <a:pt x="378558" y="51893"/>
                  </a:lnTo>
                  <a:lnTo>
                    <a:pt x="381035" y="80634"/>
                  </a:lnTo>
                  <a:lnTo>
                    <a:pt x="403987" y="32130"/>
                  </a:lnTo>
                  <a:lnTo>
                    <a:pt x="393525" y="27177"/>
                  </a:lnTo>
                  <a:close/>
                </a:path>
                <a:path w="414654" h="830579">
                  <a:moveTo>
                    <a:pt x="377698" y="19685"/>
                  </a:moveTo>
                  <a:lnTo>
                    <a:pt x="354733" y="68238"/>
                  </a:lnTo>
                  <a:lnTo>
                    <a:pt x="378558" y="51893"/>
                  </a:lnTo>
                  <a:lnTo>
                    <a:pt x="376427" y="27177"/>
                  </a:lnTo>
                  <a:lnTo>
                    <a:pt x="393525" y="27177"/>
                  </a:lnTo>
                  <a:lnTo>
                    <a:pt x="377698" y="19685"/>
                  </a:lnTo>
                  <a:close/>
                </a:path>
                <a:path w="414654" h="830579">
                  <a:moveTo>
                    <a:pt x="376427" y="27177"/>
                  </a:moveTo>
                  <a:lnTo>
                    <a:pt x="378558" y="51893"/>
                  </a:lnTo>
                  <a:lnTo>
                    <a:pt x="399034" y="37845"/>
                  </a:lnTo>
                  <a:lnTo>
                    <a:pt x="376427" y="2717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24582" y="4393819"/>
            <a:ext cx="4415790" cy="169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2616835" indent="-169545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1F3863"/>
                </a:solidFill>
                <a:latin typeface="Arial"/>
                <a:cs typeface="Arial"/>
              </a:rPr>
              <a:t>Transformer </a:t>
            </a:r>
            <a:r>
              <a:rPr sz="2400" b="1" spc="-10" dirty="0">
                <a:solidFill>
                  <a:srgbClr val="1F3863"/>
                </a:solidFill>
                <a:latin typeface="Arial"/>
                <a:cs typeface="Arial"/>
              </a:rPr>
              <a:t>Insulation</a:t>
            </a:r>
            <a:endParaRPr sz="2400">
              <a:latin typeface="Arial"/>
              <a:cs typeface="Arial"/>
            </a:endParaRPr>
          </a:p>
          <a:p>
            <a:pPr marL="2985135" marR="5080" indent="397510">
              <a:lnSpc>
                <a:spcPct val="100000"/>
              </a:lnSpc>
              <a:spcBef>
                <a:spcPts val="1650"/>
              </a:spcBef>
            </a:pPr>
            <a:r>
              <a:rPr sz="2400" b="1" spc="-20" dirty="0">
                <a:solidFill>
                  <a:srgbClr val="1F3863"/>
                </a:solidFill>
                <a:latin typeface="Calibri"/>
                <a:cs typeface="Calibri"/>
              </a:rPr>
              <a:t>Solid </a:t>
            </a: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Kraft</a:t>
            </a:r>
            <a:r>
              <a:rPr sz="2400" b="1" spc="-10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3863"/>
                </a:solidFill>
                <a:latin typeface="Calibri"/>
                <a:cs typeface="Calibri"/>
              </a:rPr>
              <a:t>Paper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97574" y="3005558"/>
            <a:ext cx="3272154" cy="2310130"/>
            <a:chOff x="3197574" y="3005558"/>
            <a:chExt cx="3272154" cy="2310130"/>
          </a:xfrm>
        </p:grpSpPr>
        <p:sp>
          <p:nvSpPr>
            <p:cNvPr id="10" name="object 10"/>
            <p:cNvSpPr/>
            <p:nvPr/>
          </p:nvSpPr>
          <p:spPr>
            <a:xfrm>
              <a:off x="5836157" y="4327398"/>
              <a:ext cx="633730" cy="988060"/>
            </a:xfrm>
            <a:custGeom>
              <a:avLst/>
              <a:gdLst/>
              <a:ahLst/>
              <a:cxnLst/>
              <a:rect l="l" t="t" r="r" b="b"/>
              <a:pathLst>
                <a:path w="633729" h="988060">
                  <a:moveTo>
                    <a:pt x="602594" y="48471"/>
                  </a:moveTo>
                  <a:lnTo>
                    <a:pt x="577024" y="61710"/>
                  </a:lnTo>
                  <a:lnTo>
                    <a:pt x="0" y="972438"/>
                  </a:lnTo>
                  <a:lnTo>
                    <a:pt x="24383" y="987932"/>
                  </a:lnTo>
                  <a:lnTo>
                    <a:pt x="601542" y="77183"/>
                  </a:lnTo>
                  <a:lnTo>
                    <a:pt x="602594" y="48471"/>
                  </a:lnTo>
                  <a:close/>
                </a:path>
                <a:path w="633729" h="988060">
                  <a:moveTo>
                    <a:pt x="632729" y="16509"/>
                  </a:moveTo>
                  <a:lnTo>
                    <a:pt x="605663" y="16509"/>
                  </a:lnTo>
                  <a:lnTo>
                    <a:pt x="630174" y="32003"/>
                  </a:lnTo>
                  <a:lnTo>
                    <a:pt x="601542" y="77183"/>
                  </a:lnTo>
                  <a:lnTo>
                    <a:pt x="599772" y="125221"/>
                  </a:lnTo>
                  <a:lnTo>
                    <a:pt x="599439" y="132206"/>
                  </a:lnTo>
                  <a:lnTo>
                    <a:pt x="605663" y="138937"/>
                  </a:lnTo>
                  <a:lnTo>
                    <a:pt x="621664" y="139445"/>
                  </a:lnTo>
                  <a:lnTo>
                    <a:pt x="628395" y="133222"/>
                  </a:lnTo>
                  <a:lnTo>
                    <a:pt x="628688" y="124206"/>
                  </a:lnTo>
                  <a:lnTo>
                    <a:pt x="632729" y="16509"/>
                  </a:lnTo>
                  <a:close/>
                </a:path>
                <a:path w="633729" h="988060">
                  <a:moveTo>
                    <a:pt x="633349" y="0"/>
                  </a:moveTo>
                  <a:lnTo>
                    <a:pt x="514857" y="61340"/>
                  </a:lnTo>
                  <a:lnTo>
                    <a:pt x="512063" y="69976"/>
                  </a:lnTo>
                  <a:lnTo>
                    <a:pt x="519429" y="84200"/>
                  </a:lnTo>
                  <a:lnTo>
                    <a:pt x="528192" y="86994"/>
                  </a:lnTo>
                  <a:lnTo>
                    <a:pt x="577024" y="61710"/>
                  </a:lnTo>
                  <a:lnTo>
                    <a:pt x="605663" y="16509"/>
                  </a:lnTo>
                  <a:lnTo>
                    <a:pt x="632729" y="16509"/>
                  </a:lnTo>
                  <a:lnTo>
                    <a:pt x="633349" y="0"/>
                  </a:lnTo>
                  <a:close/>
                </a:path>
                <a:path w="633729" h="988060">
                  <a:moveTo>
                    <a:pt x="616913" y="23621"/>
                  </a:moveTo>
                  <a:lnTo>
                    <a:pt x="603503" y="23621"/>
                  </a:lnTo>
                  <a:lnTo>
                    <a:pt x="624586" y="37083"/>
                  </a:lnTo>
                  <a:lnTo>
                    <a:pt x="602594" y="48471"/>
                  </a:lnTo>
                  <a:lnTo>
                    <a:pt x="601542" y="77183"/>
                  </a:lnTo>
                  <a:lnTo>
                    <a:pt x="630174" y="32003"/>
                  </a:lnTo>
                  <a:lnTo>
                    <a:pt x="616913" y="23621"/>
                  </a:lnTo>
                  <a:close/>
                </a:path>
                <a:path w="633729" h="988060">
                  <a:moveTo>
                    <a:pt x="605663" y="16509"/>
                  </a:moveTo>
                  <a:lnTo>
                    <a:pt x="577024" y="61710"/>
                  </a:lnTo>
                  <a:lnTo>
                    <a:pt x="602594" y="48471"/>
                  </a:lnTo>
                  <a:lnTo>
                    <a:pt x="603503" y="23621"/>
                  </a:lnTo>
                  <a:lnTo>
                    <a:pt x="616913" y="23621"/>
                  </a:lnTo>
                  <a:lnTo>
                    <a:pt x="605663" y="16509"/>
                  </a:lnTo>
                  <a:close/>
                </a:path>
                <a:path w="633729" h="988060">
                  <a:moveTo>
                    <a:pt x="603503" y="23621"/>
                  </a:moveTo>
                  <a:lnTo>
                    <a:pt x="602594" y="48471"/>
                  </a:lnTo>
                  <a:lnTo>
                    <a:pt x="624586" y="37083"/>
                  </a:lnTo>
                  <a:lnTo>
                    <a:pt x="603503" y="23621"/>
                  </a:lnTo>
                  <a:close/>
                </a:path>
              </a:pathLst>
            </a:custGeom>
            <a:solidFill>
              <a:srgbClr val="0000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19170" y="3005569"/>
              <a:ext cx="3013710" cy="1950085"/>
            </a:xfrm>
            <a:custGeom>
              <a:avLst/>
              <a:gdLst/>
              <a:ahLst/>
              <a:cxnLst/>
              <a:rect l="l" t="t" r="r" b="b"/>
              <a:pathLst>
                <a:path w="3013710" h="1950085">
                  <a:moveTo>
                    <a:pt x="253403" y="26657"/>
                  </a:moveTo>
                  <a:lnTo>
                    <a:pt x="223050" y="0"/>
                  </a:lnTo>
                  <a:lnTo>
                    <a:pt x="212445" y="2781"/>
                  </a:lnTo>
                  <a:lnTo>
                    <a:pt x="203669" y="9334"/>
                  </a:lnTo>
                  <a:lnTo>
                    <a:pt x="197891" y="19062"/>
                  </a:lnTo>
                  <a:lnTo>
                    <a:pt x="193586" y="31369"/>
                  </a:lnTo>
                  <a:lnTo>
                    <a:pt x="186842" y="38493"/>
                  </a:lnTo>
                  <a:lnTo>
                    <a:pt x="184200" y="41465"/>
                  </a:lnTo>
                  <a:lnTo>
                    <a:pt x="184200" y="168986"/>
                  </a:lnTo>
                  <a:lnTo>
                    <a:pt x="184175" y="169430"/>
                  </a:lnTo>
                  <a:lnTo>
                    <a:pt x="184175" y="166890"/>
                  </a:lnTo>
                  <a:lnTo>
                    <a:pt x="184200" y="168986"/>
                  </a:lnTo>
                  <a:lnTo>
                    <a:pt x="184200" y="41465"/>
                  </a:lnTo>
                  <a:lnTo>
                    <a:pt x="154330" y="79387"/>
                  </a:lnTo>
                  <a:lnTo>
                    <a:pt x="131851" y="129171"/>
                  </a:lnTo>
                  <a:lnTo>
                    <a:pt x="130035" y="139014"/>
                  </a:lnTo>
                  <a:lnTo>
                    <a:pt x="50063" y="47764"/>
                  </a:lnTo>
                  <a:lnTo>
                    <a:pt x="41033" y="40932"/>
                  </a:lnTo>
                  <a:lnTo>
                    <a:pt x="30441" y="38163"/>
                  </a:lnTo>
                  <a:lnTo>
                    <a:pt x="19558" y="39573"/>
                  </a:lnTo>
                  <a:lnTo>
                    <a:pt x="9677" y="45224"/>
                  </a:lnTo>
                  <a:lnTo>
                    <a:pt x="2806" y="54203"/>
                  </a:lnTo>
                  <a:lnTo>
                    <a:pt x="0" y="64782"/>
                  </a:lnTo>
                  <a:lnTo>
                    <a:pt x="1371" y="75666"/>
                  </a:lnTo>
                  <a:lnTo>
                    <a:pt x="7010" y="85483"/>
                  </a:lnTo>
                  <a:lnTo>
                    <a:pt x="170205" y="271538"/>
                  </a:lnTo>
                  <a:lnTo>
                    <a:pt x="188302" y="219722"/>
                  </a:lnTo>
                  <a:lnTo>
                    <a:pt x="201663" y="181495"/>
                  </a:lnTo>
                  <a:lnTo>
                    <a:pt x="234467" y="87642"/>
                  </a:lnTo>
                  <a:lnTo>
                    <a:pt x="243459" y="61887"/>
                  </a:lnTo>
                  <a:lnTo>
                    <a:pt x="251104" y="53860"/>
                  </a:lnTo>
                  <a:lnTo>
                    <a:pt x="247472" y="50431"/>
                  </a:lnTo>
                  <a:lnTo>
                    <a:pt x="251866" y="37858"/>
                  </a:lnTo>
                  <a:lnTo>
                    <a:pt x="253403" y="26657"/>
                  </a:lnTo>
                  <a:close/>
                </a:path>
                <a:path w="3013710" h="1950085">
                  <a:moveTo>
                    <a:pt x="2836824" y="1671840"/>
                  </a:moveTo>
                  <a:lnTo>
                    <a:pt x="2836811" y="1670926"/>
                  </a:lnTo>
                  <a:lnTo>
                    <a:pt x="2836773" y="1671840"/>
                  </a:lnTo>
                  <a:close/>
                </a:path>
                <a:path w="3013710" h="1950085">
                  <a:moveTo>
                    <a:pt x="3013418" y="1754632"/>
                  </a:moveTo>
                  <a:lnTo>
                    <a:pt x="3012668" y="1744230"/>
                  </a:lnTo>
                  <a:lnTo>
                    <a:pt x="3012579" y="1743468"/>
                  </a:lnTo>
                  <a:lnTo>
                    <a:pt x="3007512" y="1733308"/>
                  </a:lnTo>
                  <a:lnTo>
                    <a:pt x="2894596" y="1589036"/>
                  </a:lnTo>
                  <a:lnTo>
                    <a:pt x="2852953" y="1535823"/>
                  </a:lnTo>
                  <a:lnTo>
                    <a:pt x="2836824" y="1574812"/>
                  </a:lnTo>
                  <a:lnTo>
                    <a:pt x="2836824" y="1658632"/>
                  </a:lnTo>
                  <a:lnTo>
                    <a:pt x="2836811" y="1670926"/>
                  </a:lnTo>
                  <a:lnTo>
                    <a:pt x="2836824" y="1670697"/>
                  </a:lnTo>
                  <a:lnTo>
                    <a:pt x="2836824" y="1671840"/>
                  </a:lnTo>
                  <a:lnTo>
                    <a:pt x="2836773" y="1672094"/>
                  </a:lnTo>
                  <a:lnTo>
                    <a:pt x="2836748" y="1658632"/>
                  </a:lnTo>
                  <a:lnTo>
                    <a:pt x="2836824" y="1574812"/>
                  </a:lnTo>
                  <a:lnTo>
                    <a:pt x="2835427" y="1578190"/>
                  </a:lnTo>
                  <a:lnTo>
                    <a:pt x="2835427" y="1630438"/>
                  </a:lnTo>
                  <a:lnTo>
                    <a:pt x="2835427" y="1696351"/>
                  </a:lnTo>
                  <a:lnTo>
                    <a:pt x="2835300" y="1697621"/>
                  </a:lnTo>
                  <a:lnTo>
                    <a:pt x="2835351" y="1696847"/>
                  </a:lnTo>
                  <a:lnTo>
                    <a:pt x="2835262" y="1697621"/>
                  </a:lnTo>
                  <a:lnTo>
                    <a:pt x="2833649" y="1710194"/>
                  </a:lnTo>
                  <a:lnTo>
                    <a:pt x="2835351" y="1696847"/>
                  </a:lnTo>
                  <a:lnTo>
                    <a:pt x="2835427" y="1696351"/>
                  </a:lnTo>
                  <a:lnTo>
                    <a:pt x="2835427" y="1630438"/>
                  </a:lnTo>
                  <a:lnTo>
                    <a:pt x="2835313" y="1629371"/>
                  </a:lnTo>
                  <a:lnTo>
                    <a:pt x="2835376" y="1630438"/>
                  </a:lnTo>
                  <a:lnTo>
                    <a:pt x="2835287" y="1629117"/>
                  </a:lnTo>
                  <a:lnTo>
                    <a:pt x="2835313" y="1629371"/>
                  </a:lnTo>
                  <a:lnTo>
                    <a:pt x="2835300" y="1628914"/>
                  </a:lnTo>
                  <a:lnTo>
                    <a:pt x="2835427" y="1630438"/>
                  </a:lnTo>
                  <a:lnTo>
                    <a:pt x="2835427" y="1578190"/>
                  </a:lnTo>
                  <a:lnTo>
                    <a:pt x="2825775" y="1601520"/>
                  </a:lnTo>
                  <a:lnTo>
                    <a:pt x="2825775" y="1742198"/>
                  </a:lnTo>
                  <a:lnTo>
                    <a:pt x="2825229" y="1743570"/>
                  </a:lnTo>
                  <a:lnTo>
                    <a:pt x="2825013" y="1744230"/>
                  </a:lnTo>
                  <a:lnTo>
                    <a:pt x="2825254" y="1743468"/>
                  </a:lnTo>
                  <a:lnTo>
                    <a:pt x="2825775" y="1742198"/>
                  </a:lnTo>
                  <a:lnTo>
                    <a:pt x="2825775" y="1601520"/>
                  </a:lnTo>
                  <a:lnTo>
                    <a:pt x="2820822" y="1613496"/>
                  </a:lnTo>
                  <a:lnTo>
                    <a:pt x="2820822" y="1754517"/>
                  </a:lnTo>
                  <a:lnTo>
                    <a:pt x="2820695" y="1754632"/>
                  </a:lnTo>
                  <a:lnTo>
                    <a:pt x="2820822" y="1754517"/>
                  </a:lnTo>
                  <a:lnTo>
                    <a:pt x="2820822" y="1613496"/>
                  </a:lnTo>
                  <a:lnTo>
                    <a:pt x="2757068" y="1767598"/>
                  </a:lnTo>
                  <a:lnTo>
                    <a:pt x="2754858" y="1778863"/>
                  </a:lnTo>
                  <a:lnTo>
                    <a:pt x="2757081" y="1789722"/>
                  </a:lnTo>
                  <a:lnTo>
                    <a:pt x="2763228" y="1798980"/>
                  </a:lnTo>
                  <a:lnTo>
                    <a:pt x="2772816" y="1805444"/>
                  </a:lnTo>
                  <a:lnTo>
                    <a:pt x="2783090" y="1807438"/>
                  </a:lnTo>
                  <a:lnTo>
                    <a:pt x="2778823" y="1811870"/>
                  </a:lnTo>
                  <a:lnTo>
                    <a:pt x="2779293" y="1811413"/>
                  </a:lnTo>
                  <a:lnTo>
                    <a:pt x="2778531" y="1812175"/>
                  </a:lnTo>
                  <a:lnTo>
                    <a:pt x="2778823" y="1811870"/>
                  </a:lnTo>
                  <a:lnTo>
                    <a:pt x="2778506" y="1812175"/>
                  </a:lnTo>
                  <a:lnTo>
                    <a:pt x="2768879" y="1821573"/>
                  </a:lnTo>
                  <a:lnTo>
                    <a:pt x="2769641" y="1820811"/>
                  </a:lnTo>
                  <a:lnTo>
                    <a:pt x="2768790" y="1821573"/>
                  </a:lnTo>
                  <a:lnTo>
                    <a:pt x="2758592" y="1830717"/>
                  </a:lnTo>
                  <a:lnTo>
                    <a:pt x="2759481" y="1829828"/>
                  </a:lnTo>
                  <a:lnTo>
                    <a:pt x="2736189" y="1848942"/>
                  </a:lnTo>
                  <a:lnTo>
                    <a:pt x="2712237" y="1866785"/>
                  </a:lnTo>
                  <a:lnTo>
                    <a:pt x="2712872" y="1866277"/>
                  </a:lnTo>
                  <a:lnTo>
                    <a:pt x="2712135" y="1866785"/>
                  </a:lnTo>
                  <a:lnTo>
                    <a:pt x="2686964" y="1884311"/>
                  </a:lnTo>
                  <a:lnTo>
                    <a:pt x="2687218" y="1884184"/>
                  </a:lnTo>
                  <a:lnTo>
                    <a:pt x="2660802" y="1902218"/>
                  </a:lnTo>
                  <a:lnTo>
                    <a:pt x="2693441" y="1949970"/>
                  </a:lnTo>
                  <a:lnTo>
                    <a:pt x="2719984" y="1931936"/>
                  </a:lnTo>
                  <a:lnTo>
                    <a:pt x="2746400" y="1913521"/>
                  </a:lnTo>
                  <a:lnTo>
                    <a:pt x="2772308" y="1894217"/>
                  </a:lnTo>
                  <a:lnTo>
                    <a:pt x="2784576" y="1884184"/>
                  </a:lnTo>
                  <a:lnTo>
                    <a:pt x="2796692" y="1874278"/>
                  </a:lnTo>
                  <a:lnTo>
                    <a:pt x="2808630" y="1863610"/>
                  </a:lnTo>
                  <a:lnTo>
                    <a:pt x="2819933" y="1852688"/>
                  </a:lnTo>
                  <a:lnTo>
                    <a:pt x="2824226" y="1848243"/>
                  </a:lnTo>
                  <a:lnTo>
                    <a:pt x="2830728" y="1841512"/>
                  </a:lnTo>
                  <a:lnTo>
                    <a:pt x="2840012" y="1830717"/>
                  </a:lnTo>
                  <a:lnTo>
                    <a:pt x="2840888" y="1829701"/>
                  </a:lnTo>
                  <a:lnTo>
                    <a:pt x="2850413" y="1817382"/>
                  </a:lnTo>
                  <a:lnTo>
                    <a:pt x="2854528" y="1811413"/>
                  </a:lnTo>
                  <a:lnTo>
                    <a:pt x="2857144" y="1807629"/>
                  </a:lnTo>
                  <a:lnTo>
                    <a:pt x="2859176" y="1804682"/>
                  </a:lnTo>
                  <a:lnTo>
                    <a:pt x="2879877" y="1763026"/>
                  </a:lnTo>
                  <a:lnTo>
                    <a:pt x="2891053" y="1718195"/>
                  </a:lnTo>
                  <a:lnTo>
                    <a:pt x="2894380" y="1682800"/>
                  </a:lnTo>
                  <a:lnTo>
                    <a:pt x="2961919" y="1768995"/>
                  </a:lnTo>
                  <a:lnTo>
                    <a:pt x="2970619" y="1776476"/>
                  </a:lnTo>
                  <a:lnTo>
                    <a:pt x="2981185" y="1779905"/>
                  </a:lnTo>
                  <a:lnTo>
                    <a:pt x="2992272" y="1779130"/>
                  </a:lnTo>
                  <a:lnTo>
                    <a:pt x="3002559" y="1773948"/>
                  </a:lnTo>
                  <a:lnTo>
                    <a:pt x="3010001" y="1765198"/>
                  </a:lnTo>
                  <a:lnTo>
                    <a:pt x="3013418" y="1754632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97568" y="3418839"/>
              <a:ext cx="3005455" cy="971550"/>
            </a:xfrm>
            <a:custGeom>
              <a:avLst/>
              <a:gdLst/>
              <a:ahLst/>
              <a:cxnLst/>
              <a:rect l="l" t="t" r="r" b="b"/>
              <a:pathLst>
                <a:path w="3005454" h="971550">
                  <a:moveTo>
                    <a:pt x="242989" y="244348"/>
                  </a:moveTo>
                  <a:lnTo>
                    <a:pt x="222440" y="114300"/>
                  </a:lnTo>
                  <a:lnTo>
                    <a:pt x="217233" y="81407"/>
                  </a:lnTo>
                  <a:lnTo>
                    <a:pt x="211112" y="42672"/>
                  </a:lnTo>
                  <a:lnTo>
                    <a:pt x="204381" y="0"/>
                  </a:lnTo>
                  <a:lnTo>
                    <a:pt x="187109" y="13728"/>
                  </a:lnTo>
                  <a:lnTo>
                    <a:pt x="187109" y="129413"/>
                  </a:lnTo>
                  <a:lnTo>
                    <a:pt x="186944" y="130022"/>
                  </a:lnTo>
                  <a:lnTo>
                    <a:pt x="186855" y="130302"/>
                  </a:lnTo>
                  <a:lnTo>
                    <a:pt x="187109" y="129413"/>
                  </a:lnTo>
                  <a:lnTo>
                    <a:pt x="187109" y="13728"/>
                  </a:lnTo>
                  <a:lnTo>
                    <a:pt x="183172" y="16852"/>
                  </a:lnTo>
                  <a:lnTo>
                    <a:pt x="183172" y="143891"/>
                  </a:lnTo>
                  <a:lnTo>
                    <a:pt x="182994" y="144614"/>
                  </a:lnTo>
                  <a:lnTo>
                    <a:pt x="182918" y="144907"/>
                  </a:lnTo>
                  <a:lnTo>
                    <a:pt x="183172" y="143891"/>
                  </a:lnTo>
                  <a:lnTo>
                    <a:pt x="183172" y="16852"/>
                  </a:lnTo>
                  <a:lnTo>
                    <a:pt x="10579" y="153924"/>
                  </a:lnTo>
                  <a:lnTo>
                    <a:pt x="3289" y="162598"/>
                  </a:lnTo>
                  <a:lnTo>
                    <a:pt x="0" y="173037"/>
                  </a:lnTo>
                  <a:lnTo>
                    <a:pt x="863" y="183972"/>
                  </a:lnTo>
                  <a:lnTo>
                    <a:pt x="6007" y="194056"/>
                  </a:lnTo>
                  <a:lnTo>
                    <a:pt x="14668" y="201371"/>
                  </a:lnTo>
                  <a:lnTo>
                    <a:pt x="25120" y="204685"/>
                  </a:lnTo>
                  <a:lnTo>
                    <a:pt x="36042" y="203835"/>
                  </a:lnTo>
                  <a:lnTo>
                    <a:pt x="46139" y="198628"/>
                  </a:lnTo>
                  <a:lnTo>
                    <a:pt x="126517" y="134797"/>
                  </a:lnTo>
                  <a:lnTo>
                    <a:pt x="127673" y="130022"/>
                  </a:lnTo>
                  <a:lnTo>
                    <a:pt x="132245" y="113665"/>
                  </a:lnTo>
                  <a:lnTo>
                    <a:pt x="120942" y="160782"/>
                  </a:lnTo>
                  <a:lnTo>
                    <a:pt x="114465" y="214630"/>
                  </a:lnTo>
                  <a:lnTo>
                    <a:pt x="113068" y="239014"/>
                  </a:lnTo>
                  <a:lnTo>
                    <a:pt x="170091" y="242316"/>
                  </a:lnTo>
                  <a:lnTo>
                    <a:pt x="171411" y="219456"/>
                  </a:lnTo>
                  <a:lnTo>
                    <a:pt x="171488" y="218313"/>
                  </a:lnTo>
                  <a:lnTo>
                    <a:pt x="171361" y="219456"/>
                  </a:lnTo>
                  <a:lnTo>
                    <a:pt x="173545" y="195707"/>
                  </a:lnTo>
                  <a:lnTo>
                    <a:pt x="173609" y="194945"/>
                  </a:lnTo>
                  <a:lnTo>
                    <a:pt x="173634" y="194767"/>
                  </a:lnTo>
                  <a:lnTo>
                    <a:pt x="175171" y="182753"/>
                  </a:lnTo>
                  <a:lnTo>
                    <a:pt x="175044" y="183896"/>
                  </a:lnTo>
                  <a:lnTo>
                    <a:pt x="175221" y="182753"/>
                  </a:lnTo>
                  <a:lnTo>
                    <a:pt x="175310" y="182232"/>
                  </a:lnTo>
                  <a:lnTo>
                    <a:pt x="186601" y="253365"/>
                  </a:lnTo>
                  <a:lnTo>
                    <a:pt x="190512" y="263956"/>
                  </a:lnTo>
                  <a:lnTo>
                    <a:pt x="197967" y="271957"/>
                  </a:lnTo>
                  <a:lnTo>
                    <a:pt x="207886" y="276606"/>
                  </a:lnTo>
                  <a:lnTo>
                    <a:pt x="219240" y="277114"/>
                  </a:lnTo>
                  <a:lnTo>
                    <a:pt x="229895" y="273126"/>
                  </a:lnTo>
                  <a:lnTo>
                    <a:pt x="237921" y="265645"/>
                  </a:lnTo>
                  <a:lnTo>
                    <a:pt x="242544" y="255701"/>
                  </a:lnTo>
                  <a:lnTo>
                    <a:pt x="242989" y="244348"/>
                  </a:lnTo>
                  <a:close/>
                </a:path>
                <a:path w="3005454" h="971550">
                  <a:moveTo>
                    <a:pt x="3004858" y="738746"/>
                  </a:moveTo>
                  <a:lnTo>
                    <a:pt x="3003410" y="727887"/>
                  </a:lnTo>
                  <a:lnTo>
                    <a:pt x="2997987" y="718350"/>
                  </a:lnTo>
                  <a:lnTo>
                    <a:pt x="2988983" y="711327"/>
                  </a:lnTo>
                  <a:lnTo>
                    <a:pt x="2978035" y="708431"/>
                  </a:lnTo>
                  <a:lnTo>
                    <a:pt x="2967202" y="709904"/>
                  </a:lnTo>
                  <a:lnTo>
                    <a:pt x="2957690" y="715327"/>
                  </a:lnTo>
                  <a:lnTo>
                    <a:pt x="2950756" y="724281"/>
                  </a:lnTo>
                  <a:lnTo>
                    <a:pt x="2897682" y="831189"/>
                  </a:lnTo>
                  <a:lnTo>
                    <a:pt x="2895130" y="824992"/>
                  </a:lnTo>
                  <a:lnTo>
                    <a:pt x="2886494" y="807974"/>
                  </a:lnTo>
                  <a:lnTo>
                    <a:pt x="2877858" y="792607"/>
                  </a:lnTo>
                  <a:lnTo>
                    <a:pt x="2859697" y="802855"/>
                  </a:lnTo>
                  <a:lnTo>
                    <a:pt x="2859697" y="917956"/>
                  </a:lnTo>
                  <a:lnTo>
                    <a:pt x="2857665" y="899375"/>
                  </a:lnTo>
                  <a:lnTo>
                    <a:pt x="2857716" y="899795"/>
                  </a:lnTo>
                  <a:lnTo>
                    <a:pt x="2859697" y="917956"/>
                  </a:lnTo>
                  <a:lnTo>
                    <a:pt x="2859697" y="802855"/>
                  </a:lnTo>
                  <a:lnTo>
                    <a:pt x="2857792" y="803935"/>
                  </a:lnTo>
                  <a:lnTo>
                    <a:pt x="2857792" y="899795"/>
                  </a:lnTo>
                  <a:lnTo>
                    <a:pt x="2857601" y="898779"/>
                  </a:lnTo>
                  <a:lnTo>
                    <a:pt x="2857792" y="899795"/>
                  </a:lnTo>
                  <a:lnTo>
                    <a:pt x="2857792" y="803935"/>
                  </a:lnTo>
                  <a:lnTo>
                    <a:pt x="2857576" y="804049"/>
                  </a:lnTo>
                  <a:lnTo>
                    <a:pt x="2857576" y="898601"/>
                  </a:lnTo>
                  <a:lnTo>
                    <a:pt x="2856026" y="889508"/>
                  </a:lnTo>
                  <a:lnTo>
                    <a:pt x="2857576" y="898601"/>
                  </a:lnTo>
                  <a:lnTo>
                    <a:pt x="2857576" y="804049"/>
                  </a:lnTo>
                  <a:lnTo>
                    <a:pt x="2850324" y="808139"/>
                  </a:lnTo>
                  <a:lnTo>
                    <a:pt x="2849664" y="807173"/>
                  </a:lnTo>
                  <a:lnTo>
                    <a:pt x="2849664" y="864743"/>
                  </a:lnTo>
                  <a:lnTo>
                    <a:pt x="2843593" y="849706"/>
                  </a:lnTo>
                  <a:lnTo>
                    <a:pt x="2843669" y="849884"/>
                  </a:lnTo>
                  <a:lnTo>
                    <a:pt x="2849664" y="864743"/>
                  </a:lnTo>
                  <a:lnTo>
                    <a:pt x="2849664" y="807173"/>
                  </a:lnTo>
                  <a:lnTo>
                    <a:pt x="2800388" y="734441"/>
                  </a:lnTo>
                  <a:lnTo>
                    <a:pt x="2792285" y="726490"/>
                  </a:lnTo>
                  <a:lnTo>
                    <a:pt x="2782138" y="722401"/>
                  </a:lnTo>
                  <a:lnTo>
                    <a:pt x="2771216" y="722426"/>
                  </a:lnTo>
                  <a:lnTo>
                    <a:pt x="2760764" y="726821"/>
                  </a:lnTo>
                  <a:lnTo>
                    <a:pt x="2752801" y="734949"/>
                  </a:lnTo>
                  <a:lnTo>
                    <a:pt x="2748711" y="745134"/>
                  </a:lnTo>
                  <a:lnTo>
                    <a:pt x="2748737" y="756094"/>
                  </a:lnTo>
                  <a:lnTo>
                    <a:pt x="2753144" y="766572"/>
                  </a:lnTo>
                  <a:lnTo>
                    <a:pt x="2891955" y="971423"/>
                  </a:lnTo>
                  <a:lnTo>
                    <a:pt x="2918472" y="917956"/>
                  </a:lnTo>
                  <a:lnTo>
                    <a:pt x="3001937" y="749681"/>
                  </a:lnTo>
                  <a:lnTo>
                    <a:pt x="3004858" y="73874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56868" y="547496"/>
            <a:ext cx="5156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chemeClr val="tx1"/>
                </a:solidFill>
              </a:rPr>
              <a:t>MODELAMIENTO</a:t>
            </a:r>
            <a:r>
              <a:rPr spc="-95" dirty="0">
                <a:solidFill>
                  <a:schemeClr val="tx1"/>
                </a:solidFill>
              </a:rPr>
              <a:t> </a:t>
            </a:r>
            <a:r>
              <a:rPr sz="4800" spc="-25" dirty="0">
                <a:solidFill>
                  <a:schemeClr val="tx1"/>
                </a:solidFill>
              </a:rPr>
              <a:t>DFR</a:t>
            </a:r>
            <a:endParaRPr sz="48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1279" y="1536192"/>
              <a:ext cx="6836664" cy="430072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98545" y="1026413"/>
            <a:ext cx="4245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001F5F"/>
                </a:solidFill>
              </a:rPr>
              <a:t>CURVA</a:t>
            </a:r>
            <a:r>
              <a:rPr sz="2000" spc="-75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TÍPICA</a:t>
            </a:r>
            <a:r>
              <a:rPr sz="1800" spc="-10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DE</a:t>
            </a:r>
            <a:r>
              <a:rPr sz="1800" spc="-15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LA</a:t>
            </a:r>
            <a:r>
              <a:rPr sz="1800" spc="-15" dirty="0">
                <a:solidFill>
                  <a:srgbClr val="001F5F"/>
                </a:solidFill>
              </a:rPr>
              <a:t> </a:t>
            </a:r>
            <a:r>
              <a:rPr sz="1800" spc="-20" dirty="0">
                <a:solidFill>
                  <a:srgbClr val="001F5F"/>
                </a:solidFill>
              </a:rPr>
              <a:t>RESPUESTA </a:t>
            </a:r>
            <a:r>
              <a:rPr sz="1800" dirty="0">
                <a:solidFill>
                  <a:srgbClr val="001F5F"/>
                </a:solidFill>
              </a:rPr>
              <a:t>DEL</a:t>
            </a:r>
            <a:r>
              <a:rPr sz="1800" spc="-10" dirty="0">
                <a:solidFill>
                  <a:srgbClr val="001F5F"/>
                </a:solidFill>
              </a:rPr>
              <a:t> ACEITE</a:t>
            </a:r>
            <a:endParaRPr sz="1800"/>
          </a:p>
        </p:txBody>
      </p:sp>
      <p:sp>
        <p:nvSpPr>
          <p:cNvPr id="6" name="Rectángulo 5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76802" y="986789"/>
            <a:ext cx="4168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001F5F"/>
                </a:solidFill>
              </a:rPr>
              <a:t>CURVA</a:t>
            </a:r>
            <a:r>
              <a:rPr sz="2000" spc="-65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TÍPICA</a:t>
            </a:r>
            <a:r>
              <a:rPr sz="1800" spc="-10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DE</a:t>
            </a:r>
            <a:r>
              <a:rPr sz="1800" spc="-15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LA</a:t>
            </a:r>
            <a:r>
              <a:rPr sz="1800" spc="-15" dirty="0">
                <a:solidFill>
                  <a:srgbClr val="001F5F"/>
                </a:solidFill>
              </a:rPr>
              <a:t> </a:t>
            </a:r>
            <a:r>
              <a:rPr sz="1800" spc="-20" dirty="0">
                <a:solidFill>
                  <a:srgbClr val="001F5F"/>
                </a:solidFill>
              </a:rPr>
              <a:t>RESPUESTA </a:t>
            </a:r>
            <a:r>
              <a:rPr sz="1800" dirty="0">
                <a:solidFill>
                  <a:srgbClr val="001F5F"/>
                </a:solidFill>
              </a:rPr>
              <a:t>DEL</a:t>
            </a:r>
            <a:r>
              <a:rPr sz="1800" spc="-10" dirty="0">
                <a:solidFill>
                  <a:srgbClr val="001F5F"/>
                </a:solidFill>
              </a:rPr>
              <a:t> PAPEL</a:t>
            </a:r>
            <a:endParaRPr sz="1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5204" y="1568196"/>
            <a:ext cx="6768083" cy="424891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6955" y="2063495"/>
            <a:ext cx="5780532" cy="45186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90615" y="3163646"/>
            <a:ext cx="1110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080" indent="-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Aislamiento</a:t>
            </a:r>
            <a:r>
              <a:rPr sz="1200" b="1" spc="-25" dirty="0">
                <a:latin typeface="Arial"/>
                <a:cs typeface="Arial"/>
              </a:rPr>
              <a:t> de </a:t>
            </a:r>
            <a:r>
              <a:rPr sz="1200" b="1" spc="-10" dirty="0">
                <a:latin typeface="Arial"/>
                <a:cs typeface="Arial"/>
              </a:rPr>
              <a:t>Transforamdor 1000Hz-</a:t>
            </a:r>
            <a:r>
              <a:rPr sz="1200" b="1" spc="-20" dirty="0">
                <a:latin typeface="Arial"/>
                <a:cs typeface="Arial"/>
              </a:rPr>
              <a:t>1mHz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02640" y="433578"/>
            <a:ext cx="6298565" cy="120459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125"/>
              </a:spcBef>
            </a:pPr>
            <a:r>
              <a:rPr sz="4300" spc="-60" dirty="0">
                <a:solidFill>
                  <a:schemeClr val="tx1"/>
                </a:solidFill>
              </a:rPr>
              <a:t>RESPUESTA</a:t>
            </a:r>
            <a:r>
              <a:rPr sz="4300" spc="-80" dirty="0">
                <a:solidFill>
                  <a:schemeClr val="tx1"/>
                </a:solidFill>
              </a:rPr>
              <a:t> </a:t>
            </a:r>
            <a:r>
              <a:rPr sz="4300" dirty="0">
                <a:solidFill>
                  <a:schemeClr val="tx1"/>
                </a:solidFill>
              </a:rPr>
              <a:t>EN</a:t>
            </a:r>
            <a:r>
              <a:rPr sz="4300" spc="-6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FRECUENCIA </a:t>
            </a:r>
            <a:r>
              <a:rPr sz="4300" dirty="0">
                <a:solidFill>
                  <a:schemeClr val="tx1"/>
                </a:solidFill>
              </a:rPr>
              <a:t>DEL</a:t>
            </a:r>
            <a:r>
              <a:rPr sz="4300" spc="-17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DIELÉCTRICO</a:t>
            </a:r>
            <a:r>
              <a:rPr sz="4300" spc="-13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(DFR)</a:t>
            </a:r>
            <a:endParaRPr sz="4300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7042" y="402082"/>
            <a:ext cx="546481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dirty="0">
                <a:solidFill>
                  <a:srgbClr val="1F3863"/>
                </a:solidFill>
              </a:rPr>
              <a:t>¿Que</a:t>
            </a:r>
            <a:r>
              <a:rPr sz="3900" spc="-45" dirty="0">
                <a:solidFill>
                  <a:srgbClr val="1F3863"/>
                </a:solidFill>
              </a:rPr>
              <a:t> </a:t>
            </a:r>
            <a:r>
              <a:rPr sz="3900" dirty="0">
                <a:solidFill>
                  <a:srgbClr val="1F3863"/>
                </a:solidFill>
              </a:rPr>
              <a:t>Afecta</a:t>
            </a:r>
            <a:r>
              <a:rPr sz="3900" spc="-40" dirty="0">
                <a:solidFill>
                  <a:srgbClr val="1F3863"/>
                </a:solidFill>
              </a:rPr>
              <a:t> </a:t>
            </a:r>
            <a:r>
              <a:rPr sz="3900" dirty="0">
                <a:solidFill>
                  <a:srgbClr val="1F3863"/>
                </a:solidFill>
              </a:rPr>
              <a:t>la</a:t>
            </a:r>
            <a:r>
              <a:rPr sz="3900" spc="-30" dirty="0">
                <a:solidFill>
                  <a:srgbClr val="1F3863"/>
                </a:solidFill>
              </a:rPr>
              <a:t> </a:t>
            </a:r>
            <a:r>
              <a:rPr sz="3900" spc="-10" dirty="0">
                <a:solidFill>
                  <a:srgbClr val="1F3863"/>
                </a:solidFill>
              </a:rPr>
              <a:t>Respuesta?</a:t>
            </a:r>
            <a:endParaRPr sz="3900"/>
          </a:p>
        </p:txBody>
      </p:sp>
      <p:grpSp>
        <p:nvGrpSpPr>
          <p:cNvPr id="4" name="object 4"/>
          <p:cNvGrpSpPr/>
          <p:nvPr/>
        </p:nvGrpSpPr>
        <p:grpSpPr>
          <a:xfrm>
            <a:off x="1652016" y="1278636"/>
            <a:ext cx="8072755" cy="4422775"/>
            <a:chOff x="1652016" y="1278636"/>
            <a:chExt cx="8072755" cy="44227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2016" y="1278636"/>
              <a:ext cx="8072628" cy="44226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53533" y="3079241"/>
              <a:ext cx="2501265" cy="561340"/>
            </a:xfrm>
            <a:custGeom>
              <a:avLst/>
              <a:gdLst/>
              <a:ahLst/>
              <a:cxnLst/>
              <a:rect l="l" t="t" r="r" b="b"/>
              <a:pathLst>
                <a:path w="2501265" h="561339">
                  <a:moveTo>
                    <a:pt x="2154936" y="0"/>
                  </a:moveTo>
                  <a:lnTo>
                    <a:pt x="2154936" y="140208"/>
                  </a:lnTo>
                  <a:lnTo>
                    <a:pt x="345948" y="140208"/>
                  </a:lnTo>
                  <a:lnTo>
                    <a:pt x="345948" y="0"/>
                  </a:lnTo>
                  <a:lnTo>
                    <a:pt x="0" y="280416"/>
                  </a:lnTo>
                  <a:lnTo>
                    <a:pt x="345948" y="560832"/>
                  </a:lnTo>
                  <a:lnTo>
                    <a:pt x="345948" y="420624"/>
                  </a:lnTo>
                  <a:lnTo>
                    <a:pt x="2154936" y="420624"/>
                  </a:lnTo>
                  <a:lnTo>
                    <a:pt x="2154936" y="560832"/>
                  </a:lnTo>
                  <a:lnTo>
                    <a:pt x="2500884" y="280416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53533" y="3079241"/>
              <a:ext cx="2501265" cy="561340"/>
            </a:xfrm>
            <a:custGeom>
              <a:avLst/>
              <a:gdLst/>
              <a:ahLst/>
              <a:cxnLst/>
              <a:rect l="l" t="t" r="r" b="b"/>
              <a:pathLst>
                <a:path w="2501265" h="561339">
                  <a:moveTo>
                    <a:pt x="326136" y="544772"/>
                  </a:moveTo>
                  <a:lnTo>
                    <a:pt x="326136" y="560832"/>
                  </a:lnTo>
                  <a:lnTo>
                    <a:pt x="338614" y="554887"/>
                  </a:lnTo>
                  <a:lnTo>
                    <a:pt x="326136" y="544772"/>
                  </a:lnTo>
                  <a:close/>
                </a:path>
                <a:path w="2501265" h="561339">
                  <a:moveTo>
                    <a:pt x="345948" y="551394"/>
                  </a:moveTo>
                  <a:lnTo>
                    <a:pt x="338614" y="554887"/>
                  </a:lnTo>
                  <a:lnTo>
                    <a:pt x="345948" y="560832"/>
                  </a:lnTo>
                  <a:lnTo>
                    <a:pt x="345948" y="551394"/>
                  </a:lnTo>
                  <a:close/>
                </a:path>
                <a:path w="2501265" h="561339">
                  <a:moveTo>
                    <a:pt x="2154936" y="551394"/>
                  </a:moveTo>
                  <a:lnTo>
                    <a:pt x="2154936" y="560832"/>
                  </a:lnTo>
                  <a:lnTo>
                    <a:pt x="2162269" y="554887"/>
                  </a:lnTo>
                  <a:lnTo>
                    <a:pt x="2154936" y="551394"/>
                  </a:lnTo>
                  <a:close/>
                </a:path>
                <a:path w="2501265" h="561339">
                  <a:moveTo>
                    <a:pt x="2174747" y="544772"/>
                  </a:moveTo>
                  <a:lnTo>
                    <a:pt x="2162269" y="554887"/>
                  </a:lnTo>
                  <a:lnTo>
                    <a:pt x="2174747" y="560832"/>
                  </a:lnTo>
                  <a:lnTo>
                    <a:pt x="2174747" y="544772"/>
                  </a:lnTo>
                  <a:close/>
                </a:path>
                <a:path w="2501265" h="561339">
                  <a:moveTo>
                    <a:pt x="326136" y="519317"/>
                  </a:moveTo>
                  <a:lnTo>
                    <a:pt x="326136" y="544772"/>
                  </a:lnTo>
                  <a:lnTo>
                    <a:pt x="338614" y="554887"/>
                  </a:lnTo>
                  <a:lnTo>
                    <a:pt x="345947" y="551394"/>
                  </a:lnTo>
                  <a:lnTo>
                    <a:pt x="345948" y="535376"/>
                  </a:lnTo>
                  <a:lnTo>
                    <a:pt x="326136" y="519317"/>
                  </a:lnTo>
                  <a:close/>
                </a:path>
                <a:path w="2501265" h="561339">
                  <a:moveTo>
                    <a:pt x="2174747" y="519317"/>
                  </a:moveTo>
                  <a:lnTo>
                    <a:pt x="2154936" y="535376"/>
                  </a:lnTo>
                  <a:lnTo>
                    <a:pt x="2154936" y="551394"/>
                  </a:lnTo>
                  <a:lnTo>
                    <a:pt x="2162269" y="554887"/>
                  </a:lnTo>
                  <a:lnTo>
                    <a:pt x="2174747" y="544772"/>
                  </a:lnTo>
                  <a:lnTo>
                    <a:pt x="2174747" y="519317"/>
                  </a:lnTo>
                  <a:close/>
                </a:path>
                <a:path w="2501265" h="561339">
                  <a:moveTo>
                    <a:pt x="345948" y="535376"/>
                  </a:moveTo>
                  <a:lnTo>
                    <a:pt x="345948" y="551394"/>
                  </a:lnTo>
                  <a:lnTo>
                    <a:pt x="358393" y="545465"/>
                  </a:lnTo>
                  <a:lnTo>
                    <a:pt x="345948" y="535376"/>
                  </a:lnTo>
                  <a:close/>
                </a:path>
                <a:path w="2501265" h="561339">
                  <a:moveTo>
                    <a:pt x="2154936" y="535376"/>
                  </a:moveTo>
                  <a:lnTo>
                    <a:pt x="2142490" y="545465"/>
                  </a:lnTo>
                  <a:lnTo>
                    <a:pt x="2154936" y="551394"/>
                  </a:lnTo>
                  <a:lnTo>
                    <a:pt x="2154936" y="535376"/>
                  </a:lnTo>
                  <a:close/>
                </a:path>
                <a:path w="2501265" h="561339">
                  <a:moveTo>
                    <a:pt x="31404" y="280416"/>
                  </a:moveTo>
                  <a:lnTo>
                    <a:pt x="15702" y="293143"/>
                  </a:lnTo>
                  <a:lnTo>
                    <a:pt x="326136" y="544772"/>
                  </a:lnTo>
                  <a:lnTo>
                    <a:pt x="326136" y="519317"/>
                  </a:lnTo>
                  <a:lnTo>
                    <a:pt x="31404" y="280416"/>
                  </a:lnTo>
                  <a:close/>
                </a:path>
                <a:path w="2501265" h="561339">
                  <a:moveTo>
                    <a:pt x="2469479" y="280416"/>
                  </a:moveTo>
                  <a:lnTo>
                    <a:pt x="2174747" y="519317"/>
                  </a:lnTo>
                  <a:lnTo>
                    <a:pt x="2174747" y="544772"/>
                  </a:lnTo>
                  <a:lnTo>
                    <a:pt x="2485181" y="293143"/>
                  </a:lnTo>
                  <a:lnTo>
                    <a:pt x="2469479" y="280416"/>
                  </a:lnTo>
                  <a:close/>
                </a:path>
                <a:path w="2501265" h="561339">
                  <a:moveTo>
                    <a:pt x="2174747" y="400812"/>
                  </a:moveTo>
                  <a:lnTo>
                    <a:pt x="326136" y="400812"/>
                  </a:lnTo>
                  <a:lnTo>
                    <a:pt x="326136" y="519317"/>
                  </a:lnTo>
                  <a:lnTo>
                    <a:pt x="345948" y="535376"/>
                  </a:lnTo>
                  <a:lnTo>
                    <a:pt x="345948" y="420624"/>
                  </a:lnTo>
                  <a:lnTo>
                    <a:pt x="2174747" y="420624"/>
                  </a:lnTo>
                  <a:lnTo>
                    <a:pt x="2174747" y="400812"/>
                  </a:lnTo>
                  <a:close/>
                </a:path>
                <a:path w="2501265" h="561339">
                  <a:moveTo>
                    <a:pt x="2174747" y="420624"/>
                  </a:moveTo>
                  <a:lnTo>
                    <a:pt x="2154936" y="420624"/>
                  </a:lnTo>
                  <a:lnTo>
                    <a:pt x="2154936" y="535376"/>
                  </a:lnTo>
                  <a:lnTo>
                    <a:pt x="2174747" y="519317"/>
                  </a:lnTo>
                  <a:lnTo>
                    <a:pt x="2174747" y="420624"/>
                  </a:lnTo>
                  <a:close/>
                </a:path>
                <a:path w="2501265" h="561339">
                  <a:moveTo>
                    <a:pt x="12445" y="290504"/>
                  </a:moveTo>
                  <a:lnTo>
                    <a:pt x="12445" y="295783"/>
                  </a:lnTo>
                  <a:lnTo>
                    <a:pt x="15702" y="293143"/>
                  </a:lnTo>
                  <a:lnTo>
                    <a:pt x="12445" y="290504"/>
                  </a:lnTo>
                  <a:close/>
                </a:path>
                <a:path w="2501265" h="561339">
                  <a:moveTo>
                    <a:pt x="2488438" y="290504"/>
                  </a:moveTo>
                  <a:lnTo>
                    <a:pt x="2485181" y="293143"/>
                  </a:lnTo>
                  <a:lnTo>
                    <a:pt x="2488438" y="295783"/>
                  </a:lnTo>
                  <a:lnTo>
                    <a:pt x="2488438" y="290504"/>
                  </a:lnTo>
                  <a:close/>
                </a:path>
                <a:path w="2501265" h="561339">
                  <a:moveTo>
                    <a:pt x="15702" y="267688"/>
                  </a:moveTo>
                  <a:lnTo>
                    <a:pt x="12445" y="270327"/>
                  </a:lnTo>
                  <a:lnTo>
                    <a:pt x="12445" y="290504"/>
                  </a:lnTo>
                  <a:lnTo>
                    <a:pt x="15702" y="293143"/>
                  </a:lnTo>
                  <a:lnTo>
                    <a:pt x="31404" y="280416"/>
                  </a:lnTo>
                  <a:lnTo>
                    <a:pt x="15702" y="267688"/>
                  </a:lnTo>
                  <a:close/>
                </a:path>
                <a:path w="2501265" h="561339">
                  <a:moveTo>
                    <a:pt x="2485181" y="267688"/>
                  </a:moveTo>
                  <a:lnTo>
                    <a:pt x="2469479" y="280416"/>
                  </a:lnTo>
                  <a:lnTo>
                    <a:pt x="2485181" y="293143"/>
                  </a:lnTo>
                  <a:lnTo>
                    <a:pt x="2488438" y="290504"/>
                  </a:lnTo>
                  <a:lnTo>
                    <a:pt x="2488438" y="270327"/>
                  </a:lnTo>
                  <a:lnTo>
                    <a:pt x="2485181" y="267688"/>
                  </a:lnTo>
                  <a:close/>
                </a:path>
                <a:path w="2501265" h="561339">
                  <a:moveTo>
                    <a:pt x="12445" y="270327"/>
                  </a:moveTo>
                  <a:lnTo>
                    <a:pt x="0" y="280416"/>
                  </a:lnTo>
                  <a:lnTo>
                    <a:pt x="12445" y="290504"/>
                  </a:lnTo>
                  <a:lnTo>
                    <a:pt x="12445" y="270327"/>
                  </a:lnTo>
                  <a:close/>
                </a:path>
                <a:path w="2501265" h="561339">
                  <a:moveTo>
                    <a:pt x="2488438" y="270327"/>
                  </a:moveTo>
                  <a:lnTo>
                    <a:pt x="2488438" y="290504"/>
                  </a:lnTo>
                  <a:lnTo>
                    <a:pt x="2500884" y="280416"/>
                  </a:lnTo>
                  <a:lnTo>
                    <a:pt x="2488438" y="270327"/>
                  </a:lnTo>
                  <a:close/>
                </a:path>
                <a:path w="2501265" h="561339">
                  <a:moveTo>
                    <a:pt x="326136" y="16059"/>
                  </a:moveTo>
                  <a:lnTo>
                    <a:pt x="15702" y="267688"/>
                  </a:lnTo>
                  <a:lnTo>
                    <a:pt x="31404" y="280416"/>
                  </a:lnTo>
                  <a:lnTo>
                    <a:pt x="326136" y="41514"/>
                  </a:lnTo>
                  <a:lnTo>
                    <a:pt x="326136" y="16059"/>
                  </a:lnTo>
                  <a:close/>
                </a:path>
                <a:path w="2501265" h="561339">
                  <a:moveTo>
                    <a:pt x="2174748" y="16059"/>
                  </a:moveTo>
                  <a:lnTo>
                    <a:pt x="2174747" y="41514"/>
                  </a:lnTo>
                  <a:lnTo>
                    <a:pt x="2469479" y="280416"/>
                  </a:lnTo>
                  <a:lnTo>
                    <a:pt x="2485181" y="267688"/>
                  </a:lnTo>
                  <a:lnTo>
                    <a:pt x="2174748" y="16059"/>
                  </a:lnTo>
                  <a:close/>
                </a:path>
                <a:path w="2501265" h="561339">
                  <a:moveTo>
                    <a:pt x="12445" y="265049"/>
                  </a:moveTo>
                  <a:lnTo>
                    <a:pt x="12445" y="270327"/>
                  </a:lnTo>
                  <a:lnTo>
                    <a:pt x="15702" y="267688"/>
                  </a:lnTo>
                  <a:lnTo>
                    <a:pt x="12445" y="265049"/>
                  </a:lnTo>
                  <a:close/>
                </a:path>
                <a:path w="2501265" h="561339">
                  <a:moveTo>
                    <a:pt x="2488438" y="265049"/>
                  </a:moveTo>
                  <a:lnTo>
                    <a:pt x="2485181" y="267688"/>
                  </a:lnTo>
                  <a:lnTo>
                    <a:pt x="2488438" y="270327"/>
                  </a:lnTo>
                  <a:lnTo>
                    <a:pt x="2488438" y="265049"/>
                  </a:lnTo>
                  <a:close/>
                </a:path>
                <a:path w="2501265" h="561339">
                  <a:moveTo>
                    <a:pt x="345948" y="25455"/>
                  </a:moveTo>
                  <a:lnTo>
                    <a:pt x="326136" y="41514"/>
                  </a:lnTo>
                  <a:lnTo>
                    <a:pt x="326136" y="160020"/>
                  </a:lnTo>
                  <a:lnTo>
                    <a:pt x="2174747" y="160020"/>
                  </a:lnTo>
                  <a:lnTo>
                    <a:pt x="2174747" y="140208"/>
                  </a:lnTo>
                  <a:lnTo>
                    <a:pt x="345948" y="140208"/>
                  </a:lnTo>
                  <a:lnTo>
                    <a:pt x="345948" y="25455"/>
                  </a:lnTo>
                  <a:close/>
                </a:path>
                <a:path w="2501265" h="561339">
                  <a:moveTo>
                    <a:pt x="2154936" y="25455"/>
                  </a:moveTo>
                  <a:lnTo>
                    <a:pt x="2154936" y="140208"/>
                  </a:lnTo>
                  <a:lnTo>
                    <a:pt x="2174747" y="140208"/>
                  </a:lnTo>
                  <a:lnTo>
                    <a:pt x="2174747" y="41514"/>
                  </a:lnTo>
                  <a:lnTo>
                    <a:pt x="2154936" y="25455"/>
                  </a:lnTo>
                  <a:close/>
                </a:path>
                <a:path w="2501265" h="561339">
                  <a:moveTo>
                    <a:pt x="338614" y="5944"/>
                  </a:moveTo>
                  <a:lnTo>
                    <a:pt x="326136" y="16059"/>
                  </a:lnTo>
                  <a:lnTo>
                    <a:pt x="326136" y="41514"/>
                  </a:lnTo>
                  <a:lnTo>
                    <a:pt x="345947" y="25455"/>
                  </a:lnTo>
                  <a:lnTo>
                    <a:pt x="345948" y="9438"/>
                  </a:lnTo>
                  <a:lnTo>
                    <a:pt x="338614" y="5944"/>
                  </a:lnTo>
                  <a:close/>
                </a:path>
                <a:path w="2501265" h="561339">
                  <a:moveTo>
                    <a:pt x="2162269" y="5944"/>
                  </a:moveTo>
                  <a:lnTo>
                    <a:pt x="2154936" y="9438"/>
                  </a:lnTo>
                  <a:lnTo>
                    <a:pt x="2154936" y="25455"/>
                  </a:lnTo>
                  <a:lnTo>
                    <a:pt x="2174747" y="41514"/>
                  </a:lnTo>
                  <a:lnTo>
                    <a:pt x="2174747" y="16059"/>
                  </a:lnTo>
                  <a:lnTo>
                    <a:pt x="2162269" y="5944"/>
                  </a:lnTo>
                  <a:close/>
                </a:path>
                <a:path w="2501265" h="561339">
                  <a:moveTo>
                    <a:pt x="345948" y="9438"/>
                  </a:moveTo>
                  <a:lnTo>
                    <a:pt x="345948" y="25455"/>
                  </a:lnTo>
                  <a:lnTo>
                    <a:pt x="358393" y="15367"/>
                  </a:lnTo>
                  <a:lnTo>
                    <a:pt x="345948" y="9438"/>
                  </a:lnTo>
                  <a:close/>
                </a:path>
                <a:path w="2501265" h="561339">
                  <a:moveTo>
                    <a:pt x="2154936" y="9438"/>
                  </a:moveTo>
                  <a:lnTo>
                    <a:pt x="2142490" y="15367"/>
                  </a:lnTo>
                  <a:lnTo>
                    <a:pt x="2154936" y="25455"/>
                  </a:lnTo>
                  <a:lnTo>
                    <a:pt x="2154936" y="9438"/>
                  </a:lnTo>
                  <a:close/>
                </a:path>
                <a:path w="2501265" h="561339">
                  <a:moveTo>
                    <a:pt x="326136" y="0"/>
                  </a:moveTo>
                  <a:lnTo>
                    <a:pt x="326136" y="16059"/>
                  </a:lnTo>
                  <a:lnTo>
                    <a:pt x="338614" y="5944"/>
                  </a:lnTo>
                  <a:lnTo>
                    <a:pt x="326136" y="0"/>
                  </a:lnTo>
                  <a:close/>
                </a:path>
                <a:path w="2501265" h="561339">
                  <a:moveTo>
                    <a:pt x="2174747" y="0"/>
                  </a:moveTo>
                  <a:lnTo>
                    <a:pt x="2162269" y="5944"/>
                  </a:lnTo>
                  <a:lnTo>
                    <a:pt x="2174748" y="16059"/>
                  </a:lnTo>
                  <a:lnTo>
                    <a:pt x="2174747" y="0"/>
                  </a:lnTo>
                  <a:close/>
                </a:path>
                <a:path w="2501265" h="561339">
                  <a:moveTo>
                    <a:pt x="345948" y="0"/>
                  </a:moveTo>
                  <a:lnTo>
                    <a:pt x="338614" y="5944"/>
                  </a:lnTo>
                  <a:lnTo>
                    <a:pt x="345948" y="9438"/>
                  </a:lnTo>
                  <a:lnTo>
                    <a:pt x="345948" y="0"/>
                  </a:lnTo>
                  <a:close/>
                </a:path>
                <a:path w="2501265" h="561339">
                  <a:moveTo>
                    <a:pt x="2154936" y="0"/>
                  </a:moveTo>
                  <a:lnTo>
                    <a:pt x="2154936" y="9438"/>
                  </a:lnTo>
                  <a:lnTo>
                    <a:pt x="2162269" y="5944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60163" y="3238880"/>
            <a:ext cx="20866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-</a:t>
            </a:r>
            <a:r>
              <a:rPr sz="1600" spc="-3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Conduct.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del</a:t>
            </a:r>
            <a:r>
              <a:rPr sz="1600" spc="-3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Aceite</a:t>
            </a:r>
            <a:r>
              <a:rPr sz="1600" spc="-50" dirty="0">
                <a:solidFill>
                  <a:srgbClr val="1F3863"/>
                </a:solidFill>
                <a:latin typeface="Arial"/>
                <a:cs typeface="Arial"/>
              </a:rPr>
              <a:t> +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573261" y="3429761"/>
            <a:ext cx="652780" cy="1751330"/>
            <a:chOff x="8573261" y="3429761"/>
            <a:chExt cx="652780" cy="1751330"/>
          </a:xfrm>
        </p:grpSpPr>
        <p:sp>
          <p:nvSpPr>
            <p:cNvPr id="10" name="object 10"/>
            <p:cNvSpPr/>
            <p:nvPr/>
          </p:nvSpPr>
          <p:spPr>
            <a:xfrm>
              <a:off x="8573261" y="3429761"/>
              <a:ext cx="652780" cy="1751330"/>
            </a:xfrm>
            <a:custGeom>
              <a:avLst/>
              <a:gdLst/>
              <a:ahLst/>
              <a:cxnLst/>
              <a:rect l="l" t="t" r="r" b="b"/>
              <a:pathLst>
                <a:path w="652779" h="1751329">
                  <a:moveTo>
                    <a:pt x="326136" y="0"/>
                  </a:moveTo>
                  <a:lnTo>
                    <a:pt x="0" y="248285"/>
                  </a:lnTo>
                  <a:lnTo>
                    <a:pt x="163068" y="248285"/>
                  </a:lnTo>
                  <a:lnTo>
                    <a:pt x="163068" y="1502790"/>
                  </a:lnTo>
                  <a:lnTo>
                    <a:pt x="0" y="1502790"/>
                  </a:lnTo>
                  <a:lnTo>
                    <a:pt x="326136" y="1751076"/>
                  </a:lnTo>
                  <a:lnTo>
                    <a:pt x="652272" y="1502790"/>
                  </a:lnTo>
                  <a:lnTo>
                    <a:pt x="489204" y="1502790"/>
                  </a:lnTo>
                  <a:lnTo>
                    <a:pt x="489204" y="248285"/>
                  </a:lnTo>
                  <a:lnTo>
                    <a:pt x="652272" y="248285"/>
                  </a:lnTo>
                  <a:lnTo>
                    <a:pt x="326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73261" y="3429761"/>
              <a:ext cx="652780" cy="1751330"/>
            </a:xfrm>
            <a:custGeom>
              <a:avLst/>
              <a:gdLst/>
              <a:ahLst/>
              <a:cxnLst/>
              <a:rect l="l" t="t" r="r" b="b"/>
              <a:pathLst>
                <a:path w="652779" h="1751329">
                  <a:moveTo>
                    <a:pt x="11938" y="1487043"/>
                  </a:moveTo>
                  <a:lnTo>
                    <a:pt x="5297" y="1506823"/>
                  </a:lnTo>
                  <a:lnTo>
                    <a:pt x="326136" y="1751076"/>
                  </a:lnTo>
                  <a:lnTo>
                    <a:pt x="346821" y="1735327"/>
                  </a:lnTo>
                  <a:lnTo>
                    <a:pt x="314071" y="1735327"/>
                  </a:lnTo>
                  <a:lnTo>
                    <a:pt x="326072" y="1726191"/>
                  </a:lnTo>
                  <a:lnTo>
                    <a:pt x="11938" y="1487043"/>
                  </a:lnTo>
                  <a:close/>
                </a:path>
                <a:path w="652779" h="1751329">
                  <a:moveTo>
                    <a:pt x="326072" y="1726191"/>
                  </a:moveTo>
                  <a:lnTo>
                    <a:pt x="314071" y="1735327"/>
                  </a:lnTo>
                  <a:lnTo>
                    <a:pt x="338074" y="1735327"/>
                  </a:lnTo>
                  <a:lnTo>
                    <a:pt x="326072" y="1726191"/>
                  </a:lnTo>
                  <a:close/>
                </a:path>
                <a:path w="652779" h="1751329">
                  <a:moveTo>
                    <a:pt x="640207" y="1487043"/>
                  </a:moveTo>
                  <a:lnTo>
                    <a:pt x="326072" y="1726191"/>
                  </a:lnTo>
                  <a:lnTo>
                    <a:pt x="338074" y="1735327"/>
                  </a:lnTo>
                  <a:lnTo>
                    <a:pt x="346821" y="1735327"/>
                  </a:lnTo>
                  <a:lnTo>
                    <a:pt x="646929" y="1506857"/>
                  </a:lnTo>
                  <a:lnTo>
                    <a:pt x="640207" y="1487043"/>
                  </a:lnTo>
                  <a:close/>
                </a:path>
                <a:path w="652779" h="1751329">
                  <a:moveTo>
                    <a:pt x="5297" y="1506823"/>
                  </a:moveTo>
                  <a:lnTo>
                    <a:pt x="0" y="1522602"/>
                  </a:lnTo>
                  <a:lnTo>
                    <a:pt x="26024" y="1522602"/>
                  </a:lnTo>
                  <a:lnTo>
                    <a:pt x="5297" y="1506823"/>
                  </a:lnTo>
                  <a:close/>
                </a:path>
                <a:path w="652779" h="1751329">
                  <a:moveTo>
                    <a:pt x="182880" y="228473"/>
                  </a:moveTo>
                  <a:lnTo>
                    <a:pt x="58648" y="228473"/>
                  </a:lnTo>
                  <a:lnTo>
                    <a:pt x="32623" y="248285"/>
                  </a:lnTo>
                  <a:lnTo>
                    <a:pt x="163068" y="248285"/>
                  </a:lnTo>
                  <a:lnTo>
                    <a:pt x="163068" y="1502790"/>
                  </a:lnTo>
                  <a:lnTo>
                    <a:pt x="32623" y="1502790"/>
                  </a:lnTo>
                  <a:lnTo>
                    <a:pt x="58648" y="1522602"/>
                  </a:lnTo>
                  <a:lnTo>
                    <a:pt x="182880" y="1522602"/>
                  </a:lnTo>
                  <a:lnTo>
                    <a:pt x="182880" y="228473"/>
                  </a:lnTo>
                  <a:close/>
                </a:path>
                <a:path w="652779" h="1751329">
                  <a:moveTo>
                    <a:pt x="593496" y="228473"/>
                  </a:moveTo>
                  <a:lnTo>
                    <a:pt x="469392" y="228473"/>
                  </a:lnTo>
                  <a:lnTo>
                    <a:pt x="469392" y="1522602"/>
                  </a:lnTo>
                  <a:lnTo>
                    <a:pt x="593496" y="1522602"/>
                  </a:lnTo>
                  <a:lnTo>
                    <a:pt x="619521" y="1502790"/>
                  </a:lnTo>
                  <a:lnTo>
                    <a:pt x="489204" y="1502790"/>
                  </a:lnTo>
                  <a:lnTo>
                    <a:pt x="489204" y="248285"/>
                  </a:lnTo>
                  <a:lnTo>
                    <a:pt x="619521" y="248285"/>
                  </a:lnTo>
                  <a:lnTo>
                    <a:pt x="593496" y="228473"/>
                  </a:lnTo>
                  <a:close/>
                </a:path>
                <a:path w="652779" h="1751329">
                  <a:moveTo>
                    <a:pt x="646929" y="1506857"/>
                  </a:moveTo>
                  <a:lnTo>
                    <a:pt x="626247" y="1522602"/>
                  </a:lnTo>
                  <a:lnTo>
                    <a:pt x="652272" y="1522602"/>
                  </a:lnTo>
                  <a:lnTo>
                    <a:pt x="646929" y="1506857"/>
                  </a:lnTo>
                  <a:close/>
                </a:path>
                <a:path w="652779" h="1751329">
                  <a:moveTo>
                    <a:pt x="652272" y="1502790"/>
                  </a:moveTo>
                  <a:lnTo>
                    <a:pt x="645550" y="1502790"/>
                  </a:lnTo>
                  <a:lnTo>
                    <a:pt x="646929" y="1506857"/>
                  </a:lnTo>
                  <a:lnTo>
                    <a:pt x="652272" y="1502790"/>
                  </a:lnTo>
                  <a:close/>
                </a:path>
                <a:path w="652779" h="1751329">
                  <a:moveTo>
                    <a:pt x="6651" y="1502790"/>
                  </a:moveTo>
                  <a:lnTo>
                    <a:pt x="0" y="1502790"/>
                  </a:lnTo>
                  <a:lnTo>
                    <a:pt x="5297" y="1506823"/>
                  </a:lnTo>
                  <a:lnTo>
                    <a:pt x="6651" y="1502790"/>
                  </a:lnTo>
                  <a:close/>
                </a:path>
                <a:path w="652779" h="1751329">
                  <a:moveTo>
                    <a:pt x="326136" y="0"/>
                  </a:moveTo>
                  <a:lnTo>
                    <a:pt x="5297" y="244252"/>
                  </a:lnTo>
                  <a:lnTo>
                    <a:pt x="11938" y="264032"/>
                  </a:lnTo>
                  <a:lnTo>
                    <a:pt x="326072" y="24884"/>
                  </a:lnTo>
                  <a:lnTo>
                    <a:pt x="314071" y="15748"/>
                  </a:lnTo>
                  <a:lnTo>
                    <a:pt x="346821" y="15748"/>
                  </a:lnTo>
                  <a:lnTo>
                    <a:pt x="326136" y="0"/>
                  </a:lnTo>
                  <a:close/>
                </a:path>
                <a:path w="652779" h="1751329">
                  <a:moveTo>
                    <a:pt x="346821" y="15748"/>
                  </a:moveTo>
                  <a:lnTo>
                    <a:pt x="338074" y="15748"/>
                  </a:lnTo>
                  <a:lnTo>
                    <a:pt x="326072" y="24884"/>
                  </a:lnTo>
                  <a:lnTo>
                    <a:pt x="640207" y="264032"/>
                  </a:lnTo>
                  <a:lnTo>
                    <a:pt x="646929" y="244218"/>
                  </a:lnTo>
                  <a:lnTo>
                    <a:pt x="346821" y="15748"/>
                  </a:lnTo>
                  <a:close/>
                </a:path>
                <a:path w="652779" h="1751329">
                  <a:moveTo>
                    <a:pt x="5297" y="244252"/>
                  </a:moveTo>
                  <a:lnTo>
                    <a:pt x="0" y="248285"/>
                  </a:lnTo>
                  <a:lnTo>
                    <a:pt x="6651" y="248285"/>
                  </a:lnTo>
                  <a:lnTo>
                    <a:pt x="5297" y="244252"/>
                  </a:lnTo>
                  <a:close/>
                </a:path>
                <a:path w="652779" h="1751329">
                  <a:moveTo>
                    <a:pt x="646929" y="244218"/>
                  </a:moveTo>
                  <a:lnTo>
                    <a:pt x="645550" y="248285"/>
                  </a:lnTo>
                  <a:lnTo>
                    <a:pt x="652272" y="248285"/>
                  </a:lnTo>
                  <a:lnTo>
                    <a:pt x="646929" y="244218"/>
                  </a:lnTo>
                  <a:close/>
                </a:path>
                <a:path w="652779" h="1751329">
                  <a:moveTo>
                    <a:pt x="26024" y="228473"/>
                  </a:moveTo>
                  <a:lnTo>
                    <a:pt x="0" y="228473"/>
                  </a:lnTo>
                  <a:lnTo>
                    <a:pt x="5297" y="244252"/>
                  </a:lnTo>
                  <a:lnTo>
                    <a:pt x="26024" y="228473"/>
                  </a:lnTo>
                  <a:close/>
                </a:path>
                <a:path w="652779" h="1751329">
                  <a:moveTo>
                    <a:pt x="652272" y="228473"/>
                  </a:moveTo>
                  <a:lnTo>
                    <a:pt x="626247" y="228473"/>
                  </a:lnTo>
                  <a:lnTo>
                    <a:pt x="646929" y="244218"/>
                  </a:lnTo>
                  <a:lnTo>
                    <a:pt x="652272" y="228473"/>
                  </a:lnTo>
                  <a:close/>
                </a:path>
                <a:path w="652779" h="1751329">
                  <a:moveTo>
                    <a:pt x="338074" y="15748"/>
                  </a:moveTo>
                  <a:lnTo>
                    <a:pt x="314071" y="15748"/>
                  </a:lnTo>
                  <a:lnTo>
                    <a:pt x="326072" y="24884"/>
                  </a:lnTo>
                  <a:lnTo>
                    <a:pt x="338074" y="1574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74961" y="3703573"/>
            <a:ext cx="252095" cy="12058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-</a:t>
            </a:r>
            <a:r>
              <a:rPr sz="1600" spc="-3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1F3863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870454" y="1524761"/>
            <a:ext cx="640080" cy="1975485"/>
            <a:chOff x="2870454" y="1524761"/>
            <a:chExt cx="640080" cy="1975485"/>
          </a:xfrm>
        </p:grpSpPr>
        <p:sp>
          <p:nvSpPr>
            <p:cNvPr id="14" name="object 14"/>
            <p:cNvSpPr/>
            <p:nvPr/>
          </p:nvSpPr>
          <p:spPr>
            <a:xfrm>
              <a:off x="2870454" y="1524761"/>
              <a:ext cx="640080" cy="1975485"/>
            </a:xfrm>
            <a:custGeom>
              <a:avLst/>
              <a:gdLst/>
              <a:ahLst/>
              <a:cxnLst/>
              <a:rect l="l" t="t" r="r" b="b"/>
              <a:pathLst>
                <a:path w="640079" h="1975485">
                  <a:moveTo>
                    <a:pt x="320039" y="0"/>
                  </a:moveTo>
                  <a:lnTo>
                    <a:pt x="0" y="243839"/>
                  </a:lnTo>
                  <a:lnTo>
                    <a:pt x="160019" y="243839"/>
                  </a:lnTo>
                  <a:lnTo>
                    <a:pt x="160019" y="1731264"/>
                  </a:lnTo>
                  <a:lnTo>
                    <a:pt x="0" y="1731264"/>
                  </a:lnTo>
                  <a:lnTo>
                    <a:pt x="320039" y="1975103"/>
                  </a:lnTo>
                  <a:lnTo>
                    <a:pt x="640080" y="1731264"/>
                  </a:lnTo>
                  <a:lnTo>
                    <a:pt x="480059" y="1731264"/>
                  </a:lnTo>
                  <a:lnTo>
                    <a:pt x="480059" y="243839"/>
                  </a:lnTo>
                  <a:lnTo>
                    <a:pt x="640080" y="243839"/>
                  </a:lnTo>
                  <a:lnTo>
                    <a:pt x="320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70454" y="1524761"/>
              <a:ext cx="640080" cy="1975485"/>
            </a:xfrm>
            <a:custGeom>
              <a:avLst/>
              <a:gdLst/>
              <a:ahLst/>
              <a:cxnLst/>
              <a:rect l="l" t="t" r="r" b="b"/>
              <a:pathLst>
                <a:path w="640079" h="1975485">
                  <a:moveTo>
                    <a:pt x="12064" y="1715515"/>
                  </a:moveTo>
                  <a:lnTo>
                    <a:pt x="5341" y="1735333"/>
                  </a:lnTo>
                  <a:lnTo>
                    <a:pt x="320039" y="1975103"/>
                  </a:lnTo>
                  <a:lnTo>
                    <a:pt x="340709" y="1959355"/>
                  </a:lnTo>
                  <a:lnTo>
                    <a:pt x="307975" y="1959355"/>
                  </a:lnTo>
                  <a:lnTo>
                    <a:pt x="320039" y="1950163"/>
                  </a:lnTo>
                  <a:lnTo>
                    <a:pt x="12064" y="1715515"/>
                  </a:lnTo>
                  <a:close/>
                </a:path>
                <a:path w="640079" h="1975485">
                  <a:moveTo>
                    <a:pt x="320039" y="1950163"/>
                  </a:moveTo>
                  <a:lnTo>
                    <a:pt x="307975" y="1959355"/>
                  </a:lnTo>
                  <a:lnTo>
                    <a:pt x="332104" y="1959355"/>
                  </a:lnTo>
                  <a:lnTo>
                    <a:pt x="320039" y="1950163"/>
                  </a:lnTo>
                  <a:close/>
                </a:path>
                <a:path w="640079" h="1975485">
                  <a:moveTo>
                    <a:pt x="628015" y="1715515"/>
                  </a:moveTo>
                  <a:lnTo>
                    <a:pt x="320039" y="1950163"/>
                  </a:lnTo>
                  <a:lnTo>
                    <a:pt x="332104" y="1959355"/>
                  </a:lnTo>
                  <a:lnTo>
                    <a:pt x="340709" y="1959355"/>
                  </a:lnTo>
                  <a:lnTo>
                    <a:pt x="634738" y="1735333"/>
                  </a:lnTo>
                  <a:lnTo>
                    <a:pt x="628015" y="1715515"/>
                  </a:lnTo>
                  <a:close/>
                </a:path>
                <a:path w="640079" h="1975485">
                  <a:moveTo>
                    <a:pt x="5341" y="1735333"/>
                  </a:moveTo>
                  <a:lnTo>
                    <a:pt x="0" y="1751076"/>
                  </a:lnTo>
                  <a:lnTo>
                    <a:pt x="26003" y="1751076"/>
                  </a:lnTo>
                  <a:lnTo>
                    <a:pt x="5341" y="1735333"/>
                  </a:lnTo>
                  <a:close/>
                </a:path>
                <a:path w="640079" h="1975485">
                  <a:moveTo>
                    <a:pt x="179831" y="224027"/>
                  </a:moveTo>
                  <a:lnTo>
                    <a:pt x="58737" y="224027"/>
                  </a:lnTo>
                  <a:lnTo>
                    <a:pt x="32734" y="243839"/>
                  </a:lnTo>
                  <a:lnTo>
                    <a:pt x="160019" y="243839"/>
                  </a:lnTo>
                  <a:lnTo>
                    <a:pt x="160019" y="1731264"/>
                  </a:lnTo>
                  <a:lnTo>
                    <a:pt x="32734" y="1731264"/>
                  </a:lnTo>
                  <a:lnTo>
                    <a:pt x="58737" y="1751076"/>
                  </a:lnTo>
                  <a:lnTo>
                    <a:pt x="179831" y="1751076"/>
                  </a:lnTo>
                  <a:lnTo>
                    <a:pt x="179831" y="224027"/>
                  </a:lnTo>
                  <a:close/>
                </a:path>
                <a:path w="640079" h="1975485">
                  <a:moveTo>
                    <a:pt x="581342" y="224027"/>
                  </a:moveTo>
                  <a:lnTo>
                    <a:pt x="460247" y="224027"/>
                  </a:lnTo>
                  <a:lnTo>
                    <a:pt x="460247" y="1751076"/>
                  </a:lnTo>
                  <a:lnTo>
                    <a:pt x="581342" y="1751076"/>
                  </a:lnTo>
                  <a:lnTo>
                    <a:pt x="607345" y="1731264"/>
                  </a:lnTo>
                  <a:lnTo>
                    <a:pt x="480059" y="1731264"/>
                  </a:lnTo>
                  <a:lnTo>
                    <a:pt x="480059" y="243839"/>
                  </a:lnTo>
                  <a:lnTo>
                    <a:pt x="607345" y="243839"/>
                  </a:lnTo>
                  <a:lnTo>
                    <a:pt x="581342" y="224027"/>
                  </a:lnTo>
                  <a:close/>
                </a:path>
                <a:path w="640079" h="1975485">
                  <a:moveTo>
                    <a:pt x="634738" y="1735333"/>
                  </a:moveTo>
                  <a:lnTo>
                    <a:pt x="614076" y="1751076"/>
                  </a:lnTo>
                  <a:lnTo>
                    <a:pt x="640080" y="1751076"/>
                  </a:lnTo>
                  <a:lnTo>
                    <a:pt x="634738" y="1735333"/>
                  </a:lnTo>
                  <a:close/>
                </a:path>
                <a:path w="640079" h="1975485">
                  <a:moveTo>
                    <a:pt x="6721" y="1731264"/>
                  </a:moveTo>
                  <a:lnTo>
                    <a:pt x="0" y="1731264"/>
                  </a:lnTo>
                  <a:lnTo>
                    <a:pt x="5341" y="1735333"/>
                  </a:lnTo>
                  <a:lnTo>
                    <a:pt x="6721" y="1731264"/>
                  </a:lnTo>
                  <a:close/>
                </a:path>
                <a:path w="640079" h="1975485">
                  <a:moveTo>
                    <a:pt x="640080" y="1731264"/>
                  </a:moveTo>
                  <a:lnTo>
                    <a:pt x="633358" y="1731264"/>
                  </a:lnTo>
                  <a:lnTo>
                    <a:pt x="634738" y="1735333"/>
                  </a:lnTo>
                  <a:lnTo>
                    <a:pt x="640080" y="1731264"/>
                  </a:lnTo>
                  <a:close/>
                </a:path>
                <a:path w="640079" h="1975485">
                  <a:moveTo>
                    <a:pt x="320039" y="0"/>
                  </a:moveTo>
                  <a:lnTo>
                    <a:pt x="5341" y="239770"/>
                  </a:lnTo>
                  <a:lnTo>
                    <a:pt x="12064" y="259587"/>
                  </a:lnTo>
                  <a:lnTo>
                    <a:pt x="320039" y="24940"/>
                  </a:lnTo>
                  <a:lnTo>
                    <a:pt x="307975" y="15748"/>
                  </a:lnTo>
                  <a:lnTo>
                    <a:pt x="340709" y="15748"/>
                  </a:lnTo>
                  <a:lnTo>
                    <a:pt x="320039" y="0"/>
                  </a:lnTo>
                  <a:close/>
                </a:path>
                <a:path w="640079" h="1975485">
                  <a:moveTo>
                    <a:pt x="340709" y="15748"/>
                  </a:moveTo>
                  <a:lnTo>
                    <a:pt x="332104" y="15748"/>
                  </a:lnTo>
                  <a:lnTo>
                    <a:pt x="320039" y="24940"/>
                  </a:lnTo>
                  <a:lnTo>
                    <a:pt x="628015" y="259587"/>
                  </a:lnTo>
                  <a:lnTo>
                    <a:pt x="634738" y="239770"/>
                  </a:lnTo>
                  <a:lnTo>
                    <a:pt x="340709" y="15748"/>
                  </a:lnTo>
                  <a:close/>
                </a:path>
                <a:path w="640079" h="1975485">
                  <a:moveTo>
                    <a:pt x="5341" y="239770"/>
                  </a:moveTo>
                  <a:lnTo>
                    <a:pt x="0" y="243839"/>
                  </a:lnTo>
                  <a:lnTo>
                    <a:pt x="6721" y="243839"/>
                  </a:lnTo>
                  <a:lnTo>
                    <a:pt x="5341" y="239770"/>
                  </a:lnTo>
                  <a:close/>
                </a:path>
                <a:path w="640079" h="1975485">
                  <a:moveTo>
                    <a:pt x="634738" y="239770"/>
                  </a:moveTo>
                  <a:lnTo>
                    <a:pt x="633358" y="243839"/>
                  </a:lnTo>
                  <a:lnTo>
                    <a:pt x="640080" y="243839"/>
                  </a:lnTo>
                  <a:lnTo>
                    <a:pt x="634738" y="239770"/>
                  </a:lnTo>
                  <a:close/>
                </a:path>
                <a:path w="640079" h="1975485">
                  <a:moveTo>
                    <a:pt x="26003" y="224027"/>
                  </a:moveTo>
                  <a:lnTo>
                    <a:pt x="0" y="224027"/>
                  </a:lnTo>
                  <a:lnTo>
                    <a:pt x="5341" y="239770"/>
                  </a:lnTo>
                  <a:lnTo>
                    <a:pt x="26003" y="224027"/>
                  </a:lnTo>
                  <a:close/>
                </a:path>
                <a:path w="640079" h="1975485">
                  <a:moveTo>
                    <a:pt x="640080" y="224027"/>
                  </a:moveTo>
                  <a:lnTo>
                    <a:pt x="614076" y="224027"/>
                  </a:lnTo>
                  <a:lnTo>
                    <a:pt x="634738" y="239770"/>
                  </a:lnTo>
                  <a:lnTo>
                    <a:pt x="640080" y="224027"/>
                  </a:lnTo>
                  <a:close/>
                </a:path>
                <a:path w="640079" h="1975485">
                  <a:moveTo>
                    <a:pt x="332104" y="15748"/>
                  </a:moveTo>
                  <a:lnTo>
                    <a:pt x="307975" y="15748"/>
                  </a:lnTo>
                  <a:lnTo>
                    <a:pt x="320039" y="24940"/>
                  </a:lnTo>
                  <a:lnTo>
                    <a:pt x="332104" y="1574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68851" y="1910714"/>
            <a:ext cx="252095" cy="12058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-</a:t>
            </a:r>
            <a:r>
              <a:rPr sz="1600" spc="-3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Humedad</a:t>
            </a:r>
            <a:r>
              <a:rPr sz="1600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1F3863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795777" y="4763261"/>
            <a:ext cx="4429125" cy="562610"/>
            <a:chOff x="2795777" y="4763261"/>
            <a:chExt cx="4429125" cy="562610"/>
          </a:xfrm>
        </p:grpSpPr>
        <p:sp>
          <p:nvSpPr>
            <p:cNvPr id="18" name="object 18"/>
            <p:cNvSpPr/>
            <p:nvPr/>
          </p:nvSpPr>
          <p:spPr>
            <a:xfrm>
              <a:off x="2795777" y="4763261"/>
              <a:ext cx="4429125" cy="562610"/>
            </a:xfrm>
            <a:custGeom>
              <a:avLst/>
              <a:gdLst/>
              <a:ahLst/>
              <a:cxnLst/>
              <a:rect l="l" t="t" r="r" b="b"/>
              <a:pathLst>
                <a:path w="4429125" h="562610">
                  <a:moveTo>
                    <a:pt x="4034281" y="0"/>
                  </a:moveTo>
                  <a:lnTo>
                    <a:pt x="4034281" y="140588"/>
                  </a:lnTo>
                  <a:lnTo>
                    <a:pt x="394462" y="140588"/>
                  </a:lnTo>
                  <a:lnTo>
                    <a:pt x="394462" y="0"/>
                  </a:lnTo>
                  <a:lnTo>
                    <a:pt x="0" y="281177"/>
                  </a:lnTo>
                  <a:lnTo>
                    <a:pt x="394462" y="562356"/>
                  </a:lnTo>
                  <a:lnTo>
                    <a:pt x="394462" y="421767"/>
                  </a:lnTo>
                  <a:lnTo>
                    <a:pt x="4034281" y="421767"/>
                  </a:lnTo>
                  <a:lnTo>
                    <a:pt x="4034281" y="562356"/>
                  </a:lnTo>
                  <a:lnTo>
                    <a:pt x="4428744" y="281177"/>
                  </a:lnTo>
                  <a:lnTo>
                    <a:pt x="40342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95777" y="4763261"/>
              <a:ext cx="4429125" cy="562610"/>
            </a:xfrm>
            <a:custGeom>
              <a:avLst/>
              <a:gdLst/>
              <a:ahLst/>
              <a:cxnLst/>
              <a:rect l="l" t="t" r="r" b="b"/>
              <a:pathLst>
                <a:path w="4429125" h="562610">
                  <a:moveTo>
                    <a:pt x="374649" y="548233"/>
                  </a:moveTo>
                  <a:lnTo>
                    <a:pt x="374649" y="562356"/>
                  </a:lnTo>
                  <a:lnTo>
                    <a:pt x="386159" y="556438"/>
                  </a:lnTo>
                  <a:lnTo>
                    <a:pt x="374649" y="548233"/>
                  </a:lnTo>
                  <a:close/>
                </a:path>
                <a:path w="4429125" h="562610">
                  <a:moveTo>
                    <a:pt x="394461" y="552169"/>
                  </a:moveTo>
                  <a:lnTo>
                    <a:pt x="386159" y="556438"/>
                  </a:lnTo>
                  <a:lnTo>
                    <a:pt x="394461" y="562356"/>
                  </a:lnTo>
                  <a:lnTo>
                    <a:pt x="394461" y="552169"/>
                  </a:lnTo>
                  <a:close/>
                </a:path>
                <a:path w="4429125" h="562610">
                  <a:moveTo>
                    <a:pt x="4034281" y="552169"/>
                  </a:moveTo>
                  <a:lnTo>
                    <a:pt x="4034281" y="562356"/>
                  </a:lnTo>
                  <a:lnTo>
                    <a:pt x="4042584" y="556438"/>
                  </a:lnTo>
                  <a:lnTo>
                    <a:pt x="4034281" y="552169"/>
                  </a:lnTo>
                  <a:close/>
                </a:path>
                <a:path w="4429125" h="562610">
                  <a:moveTo>
                    <a:pt x="4054094" y="548233"/>
                  </a:moveTo>
                  <a:lnTo>
                    <a:pt x="4042584" y="556438"/>
                  </a:lnTo>
                  <a:lnTo>
                    <a:pt x="4054094" y="562356"/>
                  </a:lnTo>
                  <a:lnTo>
                    <a:pt x="4054094" y="548233"/>
                  </a:lnTo>
                  <a:close/>
                </a:path>
                <a:path w="4429125" h="562610">
                  <a:moveTo>
                    <a:pt x="374649" y="523866"/>
                  </a:moveTo>
                  <a:lnTo>
                    <a:pt x="374649" y="548233"/>
                  </a:lnTo>
                  <a:lnTo>
                    <a:pt x="386159" y="556438"/>
                  </a:lnTo>
                  <a:lnTo>
                    <a:pt x="394461" y="552169"/>
                  </a:lnTo>
                  <a:lnTo>
                    <a:pt x="394461" y="537989"/>
                  </a:lnTo>
                  <a:lnTo>
                    <a:pt x="374649" y="523866"/>
                  </a:lnTo>
                  <a:close/>
                </a:path>
                <a:path w="4429125" h="562610">
                  <a:moveTo>
                    <a:pt x="4054094" y="523866"/>
                  </a:moveTo>
                  <a:lnTo>
                    <a:pt x="4034281" y="537989"/>
                  </a:lnTo>
                  <a:lnTo>
                    <a:pt x="4034281" y="552169"/>
                  </a:lnTo>
                  <a:lnTo>
                    <a:pt x="4042584" y="556438"/>
                  </a:lnTo>
                  <a:lnTo>
                    <a:pt x="4054093" y="548233"/>
                  </a:lnTo>
                  <a:lnTo>
                    <a:pt x="4054094" y="523866"/>
                  </a:lnTo>
                  <a:close/>
                </a:path>
                <a:path w="4429125" h="562610">
                  <a:moveTo>
                    <a:pt x="394462" y="537989"/>
                  </a:moveTo>
                  <a:lnTo>
                    <a:pt x="394461" y="552169"/>
                  </a:lnTo>
                  <a:lnTo>
                    <a:pt x="406019" y="546226"/>
                  </a:lnTo>
                  <a:lnTo>
                    <a:pt x="394462" y="537989"/>
                  </a:lnTo>
                  <a:close/>
                </a:path>
                <a:path w="4429125" h="562610">
                  <a:moveTo>
                    <a:pt x="4034281" y="537989"/>
                  </a:moveTo>
                  <a:lnTo>
                    <a:pt x="4022725" y="546226"/>
                  </a:lnTo>
                  <a:lnTo>
                    <a:pt x="4034281" y="552169"/>
                  </a:lnTo>
                  <a:lnTo>
                    <a:pt x="4034281" y="537989"/>
                  </a:lnTo>
                  <a:close/>
                </a:path>
                <a:path w="4429125" h="562610">
                  <a:moveTo>
                    <a:pt x="34184" y="281178"/>
                  </a:moveTo>
                  <a:lnTo>
                    <a:pt x="17092" y="293361"/>
                  </a:lnTo>
                  <a:lnTo>
                    <a:pt x="374649" y="548233"/>
                  </a:lnTo>
                  <a:lnTo>
                    <a:pt x="374649" y="523866"/>
                  </a:lnTo>
                  <a:lnTo>
                    <a:pt x="34184" y="281178"/>
                  </a:lnTo>
                  <a:close/>
                </a:path>
                <a:path w="4429125" h="562610">
                  <a:moveTo>
                    <a:pt x="4394559" y="281178"/>
                  </a:moveTo>
                  <a:lnTo>
                    <a:pt x="4054094" y="523866"/>
                  </a:lnTo>
                  <a:lnTo>
                    <a:pt x="4054094" y="548233"/>
                  </a:lnTo>
                  <a:lnTo>
                    <a:pt x="4411651" y="293361"/>
                  </a:lnTo>
                  <a:lnTo>
                    <a:pt x="4394559" y="281178"/>
                  </a:lnTo>
                  <a:close/>
                </a:path>
                <a:path w="4429125" h="562610">
                  <a:moveTo>
                    <a:pt x="4054094" y="401955"/>
                  </a:moveTo>
                  <a:lnTo>
                    <a:pt x="374649" y="401955"/>
                  </a:lnTo>
                  <a:lnTo>
                    <a:pt x="374649" y="523866"/>
                  </a:lnTo>
                  <a:lnTo>
                    <a:pt x="394462" y="537989"/>
                  </a:lnTo>
                  <a:lnTo>
                    <a:pt x="394461" y="421767"/>
                  </a:lnTo>
                  <a:lnTo>
                    <a:pt x="4054094" y="421767"/>
                  </a:lnTo>
                  <a:lnTo>
                    <a:pt x="4054094" y="401955"/>
                  </a:lnTo>
                  <a:close/>
                </a:path>
                <a:path w="4429125" h="562610">
                  <a:moveTo>
                    <a:pt x="4054094" y="421767"/>
                  </a:moveTo>
                  <a:lnTo>
                    <a:pt x="4034281" y="421767"/>
                  </a:lnTo>
                  <a:lnTo>
                    <a:pt x="4034281" y="537989"/>
                  </a:lnTo>
                  <a:lnTo>
                    <a:pt x="4054094" y="523866"/>
                  </a:lnTo>
                  <a:lnTo>
                    <a:pt x="4054094" y="421767"/>
                  </a:lnTo>
                  <a:close/>
                </a:path>
                <a:path w="4429125" h="562610">
                  <a:moveTo>
                    <a:pt x="11556" y="289415"/>
                  </a:moveTo>
                  <a:lnTo>
                    <a:pt x="11556" y="297306"/>
                  </a:lnTo>
                  <a:lnTo>
                    <a:pt x="17092" y="293361"/>
                  </a:lnTo>
                  <a:lnTo>
                    <a:pt x="11556" y="289415"/>
                  </a:lnTo>
                  <a:close/>
                </a:path>
                <a:path w="4429125" h="562610">
                  <a:moveTo>
                    <a:pt x="4417187" y="289415"/>
                  </a:moveTo>
                  <a:lnTo>
                    <a:pt x="4411651" y="293361"/>
                  </a:lnTo>
                  <a:lnTo>
                    <a:pt x="4417187" y="297306"/>
                  </a:lnTo>
                  <a:lnTo>
                    <a:pt x="4417187" y="289415"/>
                  </a:lnTo>
                  <a:close/>
                </a:path>
                <a:path w="4429125" h="562610">
                  <a:moveTo>
                    <a:pt x="17092" y="268994"/>
                  </a:moveTo>
                  <a:lnTo>
                    <a:pt x="11556" y="272940"/>
                  </a:lnTo>
                  <a:lnTo>
                    <a:pt x="11556" y="289415"/>
                  </a:lnTo>
                  <a:lnTo>
                    <a:pt x="17092" y="293361"/>
                  </a:lnTo>
                  <a:lnTo>
                    <a:pt x="34184" y="281178"/>
                  </a:lnTo>
                  <a:lnTo>
                    <a:pt x="17092" y="268994"/>
                  </a:lnTo>
                  <a:close/>
                </a:path>
                <a:path w="4429125" h="562610">
                  <a:moveTo>
                    <a:pt x="4411651" y="268994"/>
                  </a:moveTo>
                  <a:lnTo>
                    <a:pt x="4394559" y="281178"/>
                  </a:lnTo>
                  <a:lnTo>
                    <a:pt x="4411651" y="293361"/>
                  </a:lnTo>
                  <a:lnTo>
                    <a:pt x="4417187" y="289415"/>
                  </a:lnTo>
                  <a:lnTo>
                    <a:pt x="4417187" y="272940"/>
                  </a:lnTo>
                  <a:lnTo>
                    <a:pt x="4411651" y="268994"/>
                  </a:lnTo>
                  <a:close/>
                </a:path>
                <a:path w="4429125" h="562610">
                  <a:moveTo>
                    <a:pt x="11556" y="272940"/>
                  </a:moveTo>
                  <a:lnTo>
                    <a:pt x="0" y="281178"/>
                  </a:lnTo>
                  <a:lnTo>
                    <a:pt x="11556" y="289415"/>
                  </a:lnTo>
                  <a:lnTo>
                    <a:pt x="11556" y="272940"/>
                  </a:lnTo>
                  <a:close/>
                </a:path>
                <a:path w="4429125" h="562610">
                  <a:moveTo>
                    <a:pt x="4417187" y="272940"/>
                  </a:moveTo>
                  <a:lnTo>
                    <a:pt x="4417187" y="289415"/>
                  </a:lnTo>
                  <a:lnTo>
                    <a:pt x="4428744" y="281178"/>
                  </a:lnTo>
                  <a:lnTo>
                    <a:pt x="4417187" y="272940"/>
                  </a:lnTo>
                  <a:close/>
                </a:path>
                <a:path w="4429125" h="562610">
                  <a:moveTo>
                    <a:pt x="374649" y="14122"/>
                  </a:moveTo>
                  <a:lnTo>
                    <a:pt x="17092" y="268994"/>
                  </a:lnTo>
                  <a:lnTo>
                    <a:pt x="34184" y="281178"/>
                  </a:lnTo>
                  <a:lnTo>
                    <a:pt x="374649" y="38489"/>
                  </a:lnTo>
                  <a:lnTo>
                    <a:pt x="374649" y="14122"/>
                  </a:lnTo>
                  <a:close/>
                </a:path>
                <a:path w="4429125" h="562610">
                  <a:moveTo>
                    <a:pt x="4054094" y="14122"/>
                  </a:moveTo>
                  <a:lnTo>
                    <a:pt x="4054094" y="38489"/>
                  </a:lnTo>
                  <a:lnTo>
                    <a:pt x="4394559" y="281178"/>
                  </a:lnTo>
                  <a:lnTo>
                    <a:pt x="4411651" y="268994"/>
                  </a:lnTo>
                  <a:lnTo>
                    <a:pt x="4054094" y="14122"/>
                  </a:lnTo>
                  <a:close/>
                </a:path>
                <a:path w="4429125" h="562610">
                  <a:moveTo>
                    <a:pt x="11556" y="265049"/>
                  </a:moveTo>
                  <a:lnTo>
                    <a:pt x="11556" y="272940"/>
                  </a:lnTo>
                  <a:lnTo>
                    <a:pt x="17092" y="268994"/>
                  </a:lnTo>
                  <a:lnTo>
                    <a:pt x="11556" y="265049"/>
                  </a:lnTo>
                  <a:close/>
                </a:path>
                <a:path w="4429125" h="562610">
                  <a:moveTo>
                    <a:pt x="4417187" y="265049"/>
                  </a:moveTo>
                  <a:lnTo>
                    <a:pt x="4411651" y="268994"/>
                  </a:lnTo>
                  <a:lnTo>
                    <a:pt x="4417187" y="272940"/>
                  </a:lnTo>
                  <a:lnTo>
                    <a:pt x="4417187" y="265049"/>
                  </a:lnTo>
                  <a:close/>
                </a:path>
                <a:path w="4429125" h="562610">
                  <a:moveTo>
                    <a:pt x="394461" y="24366"/>
                  </a:moveTo>
                  <a:lnTo>
                    <a:pt x="374649" y="38489"/>
                  </a:lnTo>
                  <a:lnTo>
                    <a:pt x="374649" y="160400"/>
                  </a:lnTo>
                  <a:lnTo>
                    <a:pt x="4054094" y="160400"/>
                  </a:lnTo>
                  <a:lnTo>
                    <a:pt x="4054094" y="140588"/>
                  </a:lnTo>
                  <a:lnTo>
                    <a:pt x="394461" y="140588"/>
                  </a:lnTo>
                  <a:lnTo>
                    <a:pt x="394461" y="24366"/>
                  </a:lnTo>
                  <a:close/>
                </a:path>
                <a:path w="4429125" h="562610">
                  <a:moveTo>
                    <a:pt x="4034281" y="24366"/>
                  </a:moveTo>
                  <a:lnTo>
                    <a:pt x="4034281" y="140588"/>
                  </a:lnTo>
                  <a:lnTo>
                    <a:pt x="4054094" y="140588"/>
                  </a:lnTo>
                  <a:lnTo>
                    <a:pt x="4054094" y="38489"/>
                  </a:lnTo>
                  <a:lnTo>
                    <a:pt x="4034281" y="24366"/>
                  </a:lnTo>
                  <a:close/>
                </a:path>
                <a:path w="4429125" h="562610">
                  <a:moveTo>
                    <a:pt x="386159" y="5917"/>
                  </a:moveTo>
                  <a:lnTo>
                    <a:pt x="374649" y="14122"/>
                  </a:lnTo>
                  <a:lnTo>
                    <a:pt x="374649" y="38489"/>
                  </a:lnTo>
                  <a:lnTo>
                    <a:pt x="394461" y="24366"/>
                  </a:lnTo>
                  <a:lnTo>
                    <a:pt x="394461" y="10186"/>
                  </a:lnTo>
                  <a:lnTo>
                    <a:pt x="386159" y="5917"/>
                  </a:lnTo>
                  <a:close/>
                </a:path>
                <a:path w="4429125" h="562610">
                  <a:moveTo>
                    <a:pt x="4042584" y="5917"/>
                  </a:moveTo>
                  <a:lnTo>
                    <a:pt x="4034281" y="10186"/>
                  </a:lnTo>
                  <a:lnTo>
                    <a:pt x="4034281" y="24366"/>
                  </a:lnTo>
                  <a:lnTo>
                    <a:pt x="4054094" y="38489"/>
                  </a:lnTo>
                  <a:lnTo>
                    <a:pt x="4054094" y="14122"/>
                  </a:lnTo>
                  <a:lnTo>
                    <a:pt x="4042584" y="5917"/>
                  </a:lnTo>
                  <a:close/>
                </a:path>
                <a:path w="4429125" h="562610">
                  <a:moveTo>
                    <a:pt x="394462" y="10186"/>
                  </a:moveTo>
                  <a:lnTo>
                    <a:pt x="394461" y="24366"/>
                  </a:lnTo>
                  <a:lnTo>
                    <a:pt x="406019" y="16129"/>
                  </a:lnTo>
                  <a:lnTo>
                    <a:pt x="394462" y="10186"/>
                  </a:lnTo>
                  <a:close/>
                </a:path>
                <a:path w="4429125" h="562610">
                  <a:moveTo>
                    <a:pt x="4034281" y="10186"/>
                  </a:moveTo>
                  <a:lnTo>
                    <a:pt x="4022725" y="16129"/>
                  </a:lnTo>
                  <a:lnTo>
                    <a:pt x="4034281" y="24366"/>
                  </a:lnTo>
                  <a:lnTo>
                    <a:pt x="4034281" y="10186"/>
                  </a:lnTo>
                  <a:close/>
                </a:path>
                <a:path w="4429125" h="562610">
                  <a:moveTo>
                    <a:pt x="374649" y="0"/>
                  </a:moveTo>
                  <a:lnTo>
                    <a:pt x="374649" y="14122"/>
                  </a:lnTo>
                  <a:lnTo>
                    <a:pt x="386159" y="5917"/>
                  </a:lnTo>
                  <a:lnTo>
                    <a:pt x="374649" y="0"/>
                  </a:lnTo>
                  <a:close/>
                </a:path>
                <a:path w="4429125" h="562610">
                  <a:moveTo>
                    <a:pt x="4054094" y="0"/>
                  </a:moveTo>
                  <a:lnTo>
                    <a:pt x="4042584" y="5917"/>
                  </a:lnTo>
                  <a:lnTo>
                    <a:pt x="4054094" y="14122"/>
                  </a:lnTo>
                  <a:lnTo>
                    <a:pt x="4054094" y="0"/>
                  </a:lnTo>
                  <a:close/>
                </a:path>
                <a:path w="4429125" h="562610">
                  <a:moveTo>
                    <a:pt x="394461" y="0"/>
                  </a:moveTo>
                  <a:lnTo>
                    <a:pt x="386159" y="5917"/>
                  </a:lnTo>
                  <a:lnTo>
                    <a:pt x="394462" y="10186"/>
                  </a:lnTo>
                  <a:lnTo>
                    <a:pt x="394461" y="0"/>
                  </a:lnTo>
                  <a:close/>
                </a:path>
                <a:path w="4429125" h="562610">
                  <a:moveTo>
                    <a:pt x="4034281" y="0"/>
                  </a:moveTo>
                  <a:lnTo>
                    <a:pt x="4034281" y="10186"/>
                  </a:lnTo>
                  <a:lnTo>
                    <a:pt x="4042584" y="5917"/>
                  </a:lnTo>
                  <a:lnTo>
                    <a:pt x="403428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199382" y="4913122"/>
            <a:ext cx="1489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-</a:t>
            </a:r>
            <a:r>
              <a:rPr sz="1600" spc="-4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1F3863"/>
                </a:solidFill>
                <a:latin typeface="Arial"/>
                <a:cs typeface="Arial"/>
              </a:rPr>
              <a:t>Temperatura</a:t>
            </a:r>
            <a:r>
              <a:rPr sz="1600" spc="-2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1F3863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7476" y="267665"/>
            <a:ext cx="743204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pc="-40" dirty="0">
                <a:solidFill>
                  <a:schemeClr val="tx1"/>
                </a:solidFill>
              </a:rPr>
              <a:t>RESPUESTA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FRECUENCIA</a:t>
            </a:r>
            <a:r>
              <a:rPr spc="-110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DEL </a:t>
            </a:r>
            <a:r>
              <a:rPr dirty="0">
                <a:solidFill>
                  <a:schemeClr val="tx1"/>
                </a:solidFill>
              </a:rPr>
              <a:t>DIELÉCTRICO</a:t>
            </a:r>
            <a:r>
              <a:rPr spc="-13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(DFR)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9624" y="2759455"/>
            <a:ext cx="10182860" cy="2623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NORMAS</a:t>
            </a:r>
            <a:r>
              <a:rPr sz="2400" b="1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3863"/>
                </a:solidFill>
                <a:latin typeface="Calibri"/>
                <a:cs typeface="Calibri"/>
              </a:rPr>
              <a:t>REFERENCIA: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Cigre</a:t>
            </a:r>
            <a:r>
              <a:rPr sz="24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TB</a:t>
            </a:r>
            <a:r>
              <a:rPr sz="24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254:</a:t>
            </a:r>
            <a:r>
              <a:rPr sz="2400" spc="-4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Dielectric</a:t>
            </a:r>
            <a:r>
              <a:rPr sz="2400" spc="-7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Response</a:t>
            </a:r>
            <a:r>
              <a:rPr sz="2400" spc="-3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Methods</a:t>
            </a:r>
            <a:r>
              <a:rPr sz="24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for</a:t>
            </a:r>
            <a:r>
              <a:rPr sz="24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Diagnostics</a:t>
            </a:r>
            <a:r>
              <a:rPr sz="24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of</a:t>
            </a:r>
            <a:r>
              <a:rPr sz="24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Power</a:t>
            </a:r>
            <a:r>
              <a:rPr sz="2400" spc="-3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Transformer</a:t>
            </a:r>
            <a:endParaRPr sz="24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spcBef>
                <a:spcPts val="1510"/>
              </a:spcBef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Cigre</a:t>
            </a:r>
            <a:r>
              <a:rPr sz="24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TB</a:t>
            </a:r>
            <a:r>
              <a:rPr sz="2400" spc="-4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414:</a:t>
            </a:r>
            <a:r>
              <a:rPr sz="24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Dielectric</a:t>
            </a:r>
            <a:r>
              <a:rPr sz="2400" spc="-7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Response</a:t>
            </a:r>
            <a:r>
              <a:rPr sz="24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Diagnoses</a:t>
            </a:r>
            <a:r>
              <a:rPr sz="2400" spc="-3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for</a:t>
            </a:r>
            <a:r>
              <a:rPr sz="2400" spc="-4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F3863"/>
                </a:solidFill>
                <a:latin typeface="Calibri"/>
                <a:cs typeface="Calibri"/>
              </a:rPr>
              <a:t>Transformer</a:t>
            </a:r>
            <a:r>
              <a:rPr sz="24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Winding</a:t>
            </a:r>
            <a:endParaRPr sz="24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spcBef>
                <a:spcPts val="1515"/>
              </a:spcBef>
              <a:buClr>
                <a:srgbClr val="001F5F"/>
              </a:buClr>
              <a:buFont typeface="Arial"/>
              <a:buChar char="•"/>
              <a:tabLst>
                <a:tab pos="236854" algn="l"/>
              </a:tabLst>
            </a:pP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IEEE</a:t>
            </a:r>
            <a:r>
              <a:rPr sz="24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C57.161:</a:t>
            </a:r>
            <a:r>
              <a:rPr sz="24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Guide</a:t>
            </a:r>
            <a:r>
              <a:rPr sz="2400" spc="-3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Dielectric</a:t>
            </a:r>
            <a:r>
              <a:rPr sz="24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Frecuency</a:t>
            </a:r>
            <a:r>
              <a:rPr sz="24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3863"/>
                </a:solidFill>
                <a:latin typeface="Calibri"/>
                <a:cs typeface="Calibri"/>
              </a:rPr>
              <a:t>Response</a:t>
            </a:r>
            <a:r>
              <a:rPr sz="2400" spc="-4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alibri"/>
                <a:cs typeface="Calibri"/>
              </a:rPr>
              <a:t>Test.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9643" y="328041"/>
            <a:ext cx="6838950" cy="127000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 marR="5080">
              <a:lnSpc>
                <a:spcPts val="4640"/>
              </a:lnSpc>
              <a:spcBef>
                <a:spcPts val="685"/>
              </a:spcBef>
            </a:pPr>
            <a:r>
              <a:rPr sz="4300" dirty="0">
                <a:solidFill>
                  <a:schemeClr val="tx1"/>
                </a:solidFill>
              </a:rPr>
              <a:t>¿QUE</a:t>
            </a:r>
            <a:r>
              <a:rPr sz="4300" spc="-90" dirty="0">
                <a:solidFill>
                  <a:schemeClr val="tx1"/>
                </a:solidFill>
              </a:rPr>
              <a:t> </a:t>
            </a:r>
            <a:r>
              <a:rPr sz="4300" dirty="0">
                <a:solidFill>
                  <a:schemeClr val="tx1"/>
                </a:solidFill>
              </a:rPr>
              <a:t>ES</a:t>
            </a:r>
            <a:r>
              <a:rPr sz="4300" spc="-90" dirty="0">
                <a:solidFill>
                  <a:schemeClr val="tx1"/>
                </a:solidFill>
              </a:rPr>
              <a:t> </a:t>
            </a:r>
            <a:r>
              <a:rPr sz="4300" spc="-25" dirty="0">
                <a:solidFill>
                  <a:schemeClr val="tx1"/>
                </a:solidFill>
              </a:rPr>
              <a:t>UN </a:t>
            </a:r>
            <a:r>
              <a:rPr sz="4300" spc="-20" dirty="0">
                <a:solidFill>
                  <a:schemeClr val="tx1"/>
                </a:solidFill>
              </a:rPr>
              <a:t>TRANSFORMADOR</a:t>
            </a:r>
            <a:r>
              <a:rPr sz="4300" spc="-125" dirty="0">
                <a:solidFill>
                  <a:schemeClr val="tx1"/>
                </a:solidFill>
              </a:rPr>
              <a:t> </a:t>
            </a:r>
            <a:r>
              <a:rPr sz="4300" spc="-10" dirty="0">
                <a:solidFill>
                  <a:schemeClr val="tx1"/>
                </a:solidFill>
              </a:rPr>
              <a:t>HUMEDO?</a:t>
            </a:r>
            <a:endParaRPr sz="43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643" y="2125218"/>
            <a:ext cx="918400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0665" marR="5080" indent="-228600">
              <a:lnSpc>
                <a:spcPts val="2160"/>
              </a:lnSpc>
              <a:spcBef>
                <a:spcPts val="375"/>
              </a:spcBef>
              <a:buClr>
                <a:srgbClr val="001F5F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Sobre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2%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humedad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papel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considerar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mantenimiento.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2%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un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2’500kg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(132kV/11kV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transformador)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50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litros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agua!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8678" y="3008485"/>
            <a:ext cx="4977952" cy="356863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26972" y="1987337"/>
            <a:ext cx="10236835" cy="3729990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1575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CRITERIOS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ACEPTACIÓN</a:t>
            </a:r>
            <a:endParaRPr sz="2400">
              <a:latin typeface="Calibri"/>
              <a:cs typeface="Calibri"/>
            </a:endParaRPr>
          </a:p>
          <a:p>
            <a:pPr marL="12700" marR="7390765">
              <a:lnSpc>
                <a:spcPct val="150000"/>
              </a:lnSpc>
              <a:spcBef>
                <a:spcPts val="30"/>
              </a:spcBef>
            </a:pPr>
            <a:r>
              <a:rPr sz="1800" dirty="0">
                <a:latin typeface="Arial"/>
                <a:cs typeface="Arial"/>
              </a:rPr>
              <a:t>&lt;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%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Transformador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nuevo </a:t>
            </a:r>
            <a:r>
              <a:rPr sz="1800" spc="-20" dirty="0">
                <a:latin typeface="Arial"/>
                <a:cs typeface="Arial"/>
              </a:rPr>
              <a:t>1-</a:t>
            </a:r>
            <a:r>
              <a:rPr sz="1800" spc="-10" dirty="0">
                <a:latin typeface="Arial"/>
                <a:cs typeface="Arial"/>
              </a:rPr>
              <a:t>2%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Aislamiento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seco</a:t>
            </a:r>
            <a:endParaRPr sz="1800">
              <a:latin typeface="Arial"/>
              <a:cs typeface="Arial"/>
            </a:endParaRPr>
          </a:p>
          <a:p>
            <a:pPr marL="12700" marR="6966584">
              <a:lnSpc>
                <a:spcPts val="3240"/>
              </a:lnSpc>
              <a:spcBef>
                <a:spcPts val="290"/>
              </a:spcBef>
            </a:pPr>
            <a:r>
              <a:rPr sz="1800" dirty="0">
                <a:latin typeface="Arial"/>
                <a:cs typeface="Arial"/>
              </a:rPr>
              <a:t>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3%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Nivel medio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humedad </a:t>
            </a:r>
            <a:r>
              <a:rPr sz="1800" dirty="0">
                <a:latin typeface="Arial"/>
                <a:cs typeface="Arial"/>
              </a:rPr>
              <a:t>3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10" dirty="0">
                <a:latin typeface="Arial"/>
                <a:cs typeface="Arial"/>
              </a:rPr>
              <a:t> 4.5%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Aislamiento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húmedo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dirty="0">
                <a:latin typeface="Arial"/>
                <a:cs typeface="Arial"/>
              </a:rPr>
              <a:t>&gt;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4.5%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Aislamiento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muy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húmedo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La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interpretación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contenido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humedad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aislamiento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solido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dado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%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peso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agua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por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</a:pPr>
            <a:r>
              <a:rPr sz="1800" dirty="0">
                <a:latin typeface="Arial"/>
                <a:cs typeface="Arial"/>
              </a:rPr>
              <a:t>peso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celulosa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1807" y="2260468"/>
            <a:ext cx="2204930" cy="22076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7476" y="267665"/>
            <a:ext cx="743204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pc="-40" dirty="0">
                <a:solidFill>
                  <a:schemeClr val="tx1"/>
                </a:solidFill>
              </a:rPr>
              <a:t>RESPUESTA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EN</a:t>
            </a:r>
            <a:r>
              <a:rPr spc="-9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FRECUENCIA</a:t>
            </a:r>
            <a:r>
              <a:rPr spc="-110" dirty="0">
                <a:solidFill>
                  <a:schemeClr val="tx1"/>
                </a:solidFill>
              </a:rPr>
              <a:t> </a:t>
            </a:r>
            <a:r>
              <a:rPr spc="-25" dirty="0">
                <a:solidFill>
                  <a:schemeClr val="tx1"/>
                </a:solidFill>
              </a:rPr>
              <a:t>DEL </a:t>
            </a:r>
            <a:r>
              <a:rPr dirty="0">
                <a:solidFill>
                  <a:schemeClr val="tx1"/>
                </a:solidFill>
              </a:rPr>
              <a:t>DIELÉCTRICO</a:t>
            </a:r>
            <a:r>
              <a:rPr spc="-130" dirty="0">
                <a:solidFill>
                  <a:schemeClr val="tx1"/>
                </a:solidFill>
              </a:rPr>
              <a:t> </a:t>
            </a:r>
            <a:r>
              <a:rPr spc="-20" dirty="0">
                <a:solidFill>
                  <a:schemeClr val="tx1"/>
                </a:solidFill>
              </a:rPr>
              <a:t>(DFR)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6319" y="1271015"/>
              <a:ext cx="5945124" cy="4459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7935" y="1228343"/>
              <a:ext cx="3700272" cy="45430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8255" y="1271015"/>
              <a:ext cx="8095488" cy="454304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8969" y="471932"/>
            <a:ext cx="4243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65" dirty="0">
                <a:solidFill>
                  <a:srgbClr val="1F3863"/>
                </a:solidFill>
              </a:rPr>
              <a:t>CASO</a:t>
            </a:r>
            <a:r>
              <a:rPr sz="3200" spc="225" dirty="0">
                <a:solidFill>
                  <a:srgbClr val="1F3863"/>
                </a:solidFill>
              </a:rPr>
              <a:t> </a:t>
            </a:r>
            <a:r>
              <a:rPr sz="3200" dirty="0">
                <a:solidFill>
                  <a:srgbClr val="1F3863"/>
                </a:solidFill>
              </a:rPr>
              <a:t>DE</a:t>
            </a:r>
            <a:r>
              <a:rPr sz="3200" spc="235" dirty="0">
                <a:solidFill>
                  <a:srgbClr val="1F3863"/>
                </a:solidFill>
              </a:rPr>
              <a:t> </a:t>
            </a:r>
            <a:r>
              <a:rPr sz="3200" spc="65" dirty="0">
                <a:solidFill>
                  <a:srgbClr val="1F3863"/>
                </a:solidFill>
              </a:rPr>
              <a:t>ESTUDIO</a:t>
            </a:r>
            <a:r>
              <a:rPr sz="3200" spc="254" dirty="0">
                <a:solidFill>
                  <a:srgbClr val="1F3863"/>
                </a:solidFill>
              </a:rPr>
              <a:t> </a:t>
            </a:r>
            <a:r>
              <a:rPr sz="3200" spc="80" dirty="0">
                <a:solidFill>
                  <a:srgbClr val="1F3863"/>
                </a:solidFill>
              </a:rPr>
              <a:t>N°14</a:t>
            </a:r>
            <a:endParaRPr sz="3200"/>
          </a:p>
        </p:txBody>
      </p:sp>
      <p:sp>
        <p:nvSpPr>
          <p:cNvPr id="8" name="Rectángulo 7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19" y="1360932"/>
              <a:ext cx="8546592" cy="45857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1620" y="4722876"/>
              <a:ext cx="605155" cy="396240"/>
            </a:xfrm>
            <a:custGeom>
              <a:avLst/>
              <a:gdLst/>
              <a:ahLst/>
              <a:cxnLst/>
              <a:rect l="l" t="t" r="r" b="b"/>
              <a:pathLst>
                <a:path w="605154" h="396239">
                  <a:moveTo>
                    <a:pt x="0" y="198119"/>
                  </a:moveTo>
                  <a:lnTo>
                    <a:pt x="18919" y="128967"/>
                  </a:lnTo>
                  <a:lnTo>
                    <a:pt x="41289" y="98100"/>
                  </a:lnTo>
                  <a:lnTo>
                    <a:pt x="71128" y="70451"/>
                  </a:lnTo>
                  <a:lnTo>
                    <a:pt x="107584" y="46577"/>
                  </a:lnTo>
                  <a:lnTo>
                    <a:pt x="149803" y="27036"/>
                  </a:lnTo>
                  <a:lnTo>
                    <a:pt x="196933" y="12388"/>
                  </a:lnTo>
                  <a:lnTo>
                    <a:pt x="248121" y="3190"/>
                  </a:lnTo>
                  <a:lnTo>
                    <a:pt x="302513" y="0"/>
                  </a:lnTo>
                  <a:lnTo>
                    <a:pt x="356906" y="3190"/>
                  </a:lnTo>
                  <a:lnTo>
                    <a:pt x="408094" y="12388"/>
                  </a:lnTo>
                  <a:lnTo>
                    <a:pt x="455224" y="27036"/>
                  </a:lnTo>
                  <a:lnTo>
                    <a:pt x="497443" y="46577"/>
                  </a:lnTo>
                  <a:lnTo>
                    <a:pt x="533899" y="70451"/>
                  </a:lnTo>
                  <a:lnTo>
                    <a:pt x="563738" y="98100"/>
                  </a:lnTo>
                  <a:lnTo>
                    <a:pt x="586108" y="128967"/>
                  </a:lnTo>
                  <a:lnTo>
                    <a:pt x="605027" y="198119"/>
                  </a:lnTo>
                  <a:lnTo>
                    <a:pt x="600156" y="233746"/>
                  </a:lnTo>
                  <a:lnTo>
                    <a:pt x="563738" y="298139"/>
                  </a:lnTo>
                  <a:lnTo>
                    <a:pt x="533899" y="325788"/>
                  </a:lnTo>
                  <a:lnTo>
                    <a:pt x="497443" y="349662"/>
                  </a:lnTo>
                  <a:lnTo>
                    <a:pt x="455224" y="369203"/>
                  </a:lnTo>
                  <a:lnTo>
                    <a:pt x="408094" y="383851"/>
                  </a:lnTo>
                  <a:lnTo>
                    <a:pt x="356906" y="393049"/>
                  </a:lnTo>
                  <a:lnTo>
                    <a:pt x="302513" y="396240"/>
                  </a:lnTo>
                  <a:lnTo>
                    <a:pt x="248121" y="393049"/>
                  </a:lnTo>
                  <a:lnTo>
                    <a:pt x="196933" y="383851"/>
                  </a:lnTo>
                  <a:lnTo>
                    <a:pt x="149803" y="369203"/>
                  </a:lnTo>
                  <a:lnTo>
                    <a:pt x="107584" y="349662"/>
                  </a:lnTo>
                  <a:lnTo>
                    <a:pt x="71128" y="325788"/>
                  </a:lnTo>
                  <a:lnTo>
                    <a:pt x="41289" y="298139"/>
                  </a:lnTo>
                  <a:lnTo>
                    <a:pt x="18919" y="267272"/>
                  </a:lnTo>
                  <a:lnTo>
                    <a:pt x="0" y="198119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48969" y="471932"/>
            <a:ext cx="4243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65" dirty="0">
                <a:solidFill>
                  <a:srgbClr val="1F3863"/>
                </a:solidFill>
              </a:rPr>
              <a:t>CASO</a:t>
            </a:r>
            <a:r>
              <a:rPr sz="3200" spc="225" dirty="0">
                <a:solidFill>
                  <a:srgbClr val="1F3863"/>
                </a:solidFill>
              </a:rPr>
              <a:t> </a:t>
            </a:r>
            <a:r>
              <a:rPr sz="3200" dirty="0">
                <a:solidFill>
                  <a:srgbClr val="1F3863"/>
                </a:solidFill>
              </a:rPr>
              <a:t>DE</a:t>
            </a:r>
            <a:r>
              <a:rPr sz="3200" spc="235" dirty="0">
                <a:solidFill>
                  <a:srgbClr val="1F3863"/>
                </a:solidFill>
              </a:rPr>
              <a:t> </a:t>
            </a:r>
            <a:r>
              <a:rPr sz="3200" spc="65" dirty="0">
                <a:solidFill>
                  <a:srgbClr val="1F3863"/>
                </a:solidFill>
              </a:rPr>
              <a:t>ESTUDIO</a:t>
            </a:r>
            <a:r>
              <a:rPr sz="3200" spc="254" dirty="0">
                <a:solidFill>
                  <a:srgbClr val="1F3863"/>
                </a:solidFill>
              </a:rPr>
              <a:t> </a:t>
            </a:r>
            <a:r>
              <a:rPr sz="3200" spc="80" dirty="0">
                <a:solidFill>
                  <a:srgbClr val="1F3863"/>
                </a:solidFill>
              </a:rPr>
              <a:t>N°15</a:t>
            </a:r>
            <a:endParaRPr sz="3200"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64980" y="2135123"/>
            <a:ext cx="2589276" cy="258775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8969" y="471932"/>
            <a:ext cx="4243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65" dirty="0">
                <a:solidFill>
                  <a:srgbClr val="1F3863"/>
                </a:solidFill>
              </a:rPr>
              <a:t>CASO</a:t>
            </a:r>
            <a:r>
              <a:rPr sz="3200" spc="225" dirty="0">
                <a:solidFill>
                  <a:srgbClr val="1F3863"/>
                </a:solidFill>
              </a:rPr>
              <a:t> </a:t>
            </a:r>
            <a:r>
              <a:rPr sz="3200" dirty="0">
                <a:solidFill>
                  <a:srgbClr val="1F3863"/>
                </a:solidFill>
              </a:rPr>
              <a:t>DE</a:t>
            </a:r>
            <a:r>
              <a:rPr sz="3200" spc="235" dirty="0">
                <a:solidFill>
                  <a:srgbClr val="1F3863"/>
                </a:solidFill>
              </a:rPr>
              <a:t> </a:t>
            </a:r>
            <a:r>
              <a:rPr sz="3200" spc="65" dirty="0">
                <a:solidFill>
                  <a:srgbClr val="1F3863"/>
                </a:solidFill>
              </a:rPr>
              <a:t>ESTUDIO</a:t>
            </a:r>
            <a:r>
              <a:rPr sz="3200" spc="254" dirty="0">
                <a:solidFill>
                  <a:srgbClr val="1F3863"/>
                </a:solidFill>
              </a:rPr>
              <a:t> </a:t>
            </a:r>
            <a:r>
              <a:rPr sz="3200" spc="80" dirty="0">
                <a:solidFill>
                  <a:srgbClr val="1F3863"/>
                </a:solidFill>
              </a:rPr>
              <a:t>N°15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8772" y="1449324"/>
            <a:ext cx="5934456" cy="44378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944" y="449071"/>
            <a:ext cx="42430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CASO</a:t>
            </a:r>
            <a:r>
              <a:rPr sz="3200" b="1" spc="22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3200" b="1" spc="23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65" dirty="0">
                <a:solidFill>
                  <a:srgbClr val="1F3863"/>
                </a:solidFill>
                <a:latin typeface="Calibri"/>
                <a:cs typeface="Calibri"/>
              </a:rPr>
              <a:t>ESTUDIO</a:t>
            </a:r>
            <a:r>
              <a:rPr sz="3200" b="1" spc="25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85" dirty="0">
                <a:solidFill>
                  <a:srgbClr val="1F3863"/>
                </a:solidFill>
                <a:latin typeface="Calibri"/>
                <a:cs typeface="Calibri"/>
              </a:rPr>
              <a:t>N°16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5466" y="1038859"/>
            <a:ext cx="5330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TRANSFORMADOR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34/16/18MVA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138/60/22.9KV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06979" y="1363980"/>
            <a:ext cx="9170035" cy="4866640"/>
            <a:chOff x="2506979" y="1363980"/>
            <a:chExt cx="9170035" cy="48666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6979" y="1363980"/>
              <a:ext cx="5571744" cy="3543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0167" y="4843271"/>
              <a:ext cx="2962656" cy="13868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47615" y="5085588"/>
              <a:ext cx="563880" cy="408940"/>
            </a:xfrm>
            <a:custGeom>
              <a:avLst/>
              <a:gdLst/>
              <a:ahLst/>
              <a:cxnLst/>
              <a:rect l="l" t="t" r="r" b="b"/>
              <a:pathLst>
                <a:path w="563879" h="408939">
                  <a:moveTo>
                    <a:pt x="0" y="204215"/>
                  </a:moveTo>
                  <a:lnTo>
                    <a:pt x="5728" y="163062"/>
                  </a:lnTo>
                  <a:lnTo>
                    <a:pt x="22157" y="124729"/>
                  </a:lnTo>
                  <a:lnTo>
                    <a:pt x="48153" y="90041"/>
                  </a:lnTo>
                  <a:lnTo>
                    <a:pt x="82581" y="59817"/>
                  </a:lnTo>
                  <a:lnTo>
                    <a:pt x="124308" y="34879"/>
                  </a:lnTo>
                  <a:lnTo>
                    <a:pt x="172200" y="16049"/>
                  </a:lnTo>
                  <a:lnTo>
                    <a:pt x="225121" y="4149"/>
                  </a:lnTo>
                  <a:lnTo>
                    <a:pt x="281939" y="0"/>
                  </a:lnTo>
                  <a:lnTo>
                    <a:pt x="338758" y="4149"/>
                  </a:lnTo>
                  <a:lnTo>
                    <a:pt x="391679" y="16049"/>
                  </a:lnTo>
                  <a:lnTo>
                    <a:pt x="439571" y="34879"/>
                  </a:lnTo>
                  <a:lnTo>
                    <a:pt x="481298" y="59816"/>
                  </a:lnTo>
                  <a:lnTo>
                    <a:pt x="515726" y="90041"/>
                  </a:lnTo>
                  <a:lnTo>
                    <a:pt x="541722" y="124729"/>
                  </a:lnTo>
                  <a:lnTo>
                    <a:pt x="558151" y="163062"/>
                  </a:lnTo>
                  <a:lnTo>
                    <a:pt x="563880" y="204215"/>
                  </a:lnTo>
                  <a:lnTo>
                    <a:pt x="558151" y="245369"/>
                  </a:lnTo>
                  <a:lnTo>
                    <a:pt x="541722" y="283702"/>
                  </a:lnTo>
                  <a:lnTo>
                    <a:pt x="515726" y="318390"/>
                  </a:lnTo>
                  <a:lnTo>
                    <a:pt x="481298" y="348615"/>
                  </a:lnTo>
                  <a:lnTo>
                    <a:pt x="439571" y="373552"/>
                  </a:lnTo>
                  <a:lnTo>
                    <a:pt x="391679" y="392382"/>
                  </a:lnTo>
                  <a:lnTo>
                    <a:pt x="338758" y="404282"/>
                  </a:lnTo>
                  <a:lnTo>
                    <a:pt x="281939" y="408431"/>
                  </a:lnTo>
                  <a:lnTo>
                    <a:pt x="225121" y="404282"/>
                  </a:lnTo>
                  <a:lnTo>
                    <a:pt x="172200" y="392382"/>
                  </a:lnTo>
                  <a:lnTo>
                    <a:pt x="124308" y="373552"/>
                  </a:lnTo>
                  <a:lnTo>
                    <a:pt x="82581" y="348614"/>
                  </a:lnTo>
                  <a:lnTo>
                    <a:pt x="48153" y="318390"/>
                  </a:lnTo>
                  <a:lnTo>
                    <a:pt x="22157" y="283702"/>
                  </a:lnTo>
                  <a:lnTo>
                    <a:pt x="5728" y="245369"/>
                  </a:lnTo>
                  <a:lnTo>
                    <a:pt x="0" y="204215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7611" y="2135124"/>
              <a:ext cx="2589276" cy="2587752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0285" y="2025170"/>
            <a:ext cx="10767060" cy="44272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400" b="1" spc="-10" dirty="0">
                <a:solidFill>
                  <a:srgbClr val="001F5F"/>
                </a:solidFill>
                <a:latin typeface="Corbel"/>
                <a:cs typeface="Corbel"/>
              </a:rPr>
              <a:t>OBJETIVO</a:t>
            </a:r>
            <a:endParaRPr sz="24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000" dirty="0">
                <a:latin typeface="Corbel"/>
                <a:cs typeface="Corbel"/>
              </a:rPr>
              <a:t>Al</a:t>
            </a:r>
            <a:r>
              <a:rPr sz="2000" spc="1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igual</a:t>
            </a:r>
            <a:r>
              <a:rPr sz="2000" spc="1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que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1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medición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tangente</a:t>
            </a:r>
            <a:r>
              <a:rPr sz="2000" spc="1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delta,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1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medida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1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nivel</a:t>
            </a:r>
            <a:r>
              <a:rPr sz="2000" spc="18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descargas</a:t>
            </a:r>
            <a:r>
              <a:rPr sz="2000" spc="1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parciales</a:t>
            </a:r>
            <a:r>
              <a:rPr sz="2000" spc="1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tiene</a:t>
            </a:r>
            <a:r>
              <a:rPr sz="2000" spc="180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como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objetivo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estimación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condición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los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equipos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alta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tensión.</a:t>
            </a:r>
            <a:endParaRPr sz="2000">
              <a:latin typeface="Corbel"/>
              <a:cs typeface="Corbel"/>
            </a:endParaRPr>
          </a:p>
          <a:p>
            <a:pPr marL="12700" marR="6985">
              <a:lnSpc>
                <a:spcPct val="100000"/>
              </a:lnSpc>
              <a:spcBef>
                <a:spcPts val="595"/>
              </a:spcBef>
            </a:pPr>
            <a:r>
              <a:rPr sz="2100" dirty="0">
                <a:latin typeface="Corbel"/>
                <a:cs typeface="Corbel"/>
              </a:rPr>
              <a:t>En</a:t>
            </a:r>
            <a:r>
              <a:rPr sz="2100" spc="165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líneas</a:t>
            </a:r>
            <a:r>
              <a:rPr sz="2100" spc="19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generales,</a:t>
            </a:r>
            <a:r>
              <a:rPr sz="2100" spc="19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las</a:t>
            </a:r>
            <a:r>
              <a:rPr sz="2100" spc="19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mediciones</a:t>
            </a:r>
            <a:r>
              <a:rPr sz="2100" spc="185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de</a:t>
            </a:r>
            <a:r>
              <a:rPr sz="2100" spc="19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descargas</a:t>
            </a:r>
            <a:r>
              <a:rPr sz="2100" spc="19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parciales</a:t>
            </a:r>
            <a:r>
              <a:rPr sz="2100" spc="195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permiten</a:t>
            </a:r>
            <a:r>
              <a:rPr sz="2100" spc="18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identificar</a:t>
            </a:r>
            <a:r>
              <a:rPr sz="2100" spc="200" dirty="0">
                <a:latin typeface="Corbel"/>
                <a:cs typeface="Corbel"/>
              </a:rPr>
              <a:t> </a:t>
            </a:r>
            <a:r>
              <a:rPr sz="2100" dirty="0">
                <a:latin typeface="Corbel"/>
                <a:cs typeface="Corbel"/>
              </a:rPr>
              <a:t>fallas</a:t>
            </a:r>
            <a:r>
              <a:rPr sz="2100" spc="195" dirty="0">
                <a:latin typeface="Corbel"/>
                <a:cs typeface="Corbel"/>
              </a:rPr>
              <a:t> </a:t>
            </a:r>
            <a:r>
              <a:rPr sz="2100" spc="-10" dirty="0">
                <a:latin typeface="Corbel"/>
                <a:cs typeface="Corbel"/>
              </a:rPr>
              <a:t>incipientes </a:t>
            </a:r>
            <a:r>
              <a:rPr sz="2100" dirty="0">
                <a:latin typeface="Corbel"/>
                <a:cs typeface="Corbel"/>
              </a:rPr>
              <a:t>en el </a:t>
            </a:r>
            <a:r>
              <a:rPr sz="2100" spc="-10" dirty="0">
                <a:latin typeface="Corbel"/>
                <a:cs typeface="Corbel"/>
              </a:rPr>
              <a:t>aislamiento.</a:t>
            </a:r>
            <a:endParaRPr sz="21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400" b="1" dirty="0">
                <a:solidFill>
                  <a:srgbClr val="001F5F"/>
                </a:solidFill>
                <a:latin typeface="Corbel"/>
                <a:cs typeface="Corbel"/>
              </a:rPr>
              <a:t>DEFECTOS</a:t>
            </a:r>
            <a:r>
              <a:rPr sz="2400" b="1" spc="-70" dirty="0">
                <a:solidFill>
                  <a:srgbClr val="001F5F"/>
                </a:solidFill>
                <a:latin typeface="Corbel"/>
                <a:cs typeface="Corbel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orbel"/>
                <a:cs typeface="Corbel"/>
              </a:rPr>
              <a:t>DETECTABLES</a:t>
            </a:r>
            <a:endParaRPr sz="2400">
              <a:latin typeface="Corbel"/>
              <a:cs typeface="Corbel"/>
            </a:endParaRPr>
          </a:p>
          <a:p>
            <a:pPr marL="12700" marR="5080">
              <a:lnSpc>
                <a:spcPct val="100000"/>
              </a:lnSpc>
              <a:spcBef>
                <a:spcPts val="1830"/>
              </a:spcBef>
            </a:pPr>
            <a:r>
              <a:rPr sz="2000" dirty="0">
                <a:latin typeface="Corbel"/>
                <a:cs typeface="Corbel"/>
              </a:rPr>
              <a:t>Las</a:t>
            </a:r>
            <a:r>
              <a:rPr sz="2000" spc="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medición</a:t>
            </a:r>
            <a:r>
              <a:rPr sz="2000" spc="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descargas</a:t>
            </a:r>
            <a:r>
              <a:rPr sz="2000" spc="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parciales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(DP)</a:t>
            </a:r>
            <a:r>
              <a:rPr sz="2000" spc="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son</a:t>
            </a:r>
            <a:r>
              <a:rPr sz="2000" spc="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una</a:t>
            </a:r>
            <a:r>
              <a:rPr sz="2000" spc="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las</a:t>
            </a:r>
            <a:r>
              <a:rPr sz="2000" spc="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mayores</a:t>
            </a:r>
            <a:r>
              <a:rPr sz="2000" spc="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causas</a:t>
            </a:r>
            <a:r>
              <a:rPr sz="2000" spc="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que</a:t>
            </a:r>
            <a:r>
              <a:rPr sz="2000" spc="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producen</a:t>
            </a:r>
            <a:r>
              <a:rPr sz="2000" spc="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</a:t>
            </a:r>
            <a:r>
              <a:rPr sz="2000" spc="6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degradación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los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sistemas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 aislamiento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cuando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estas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no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 monitorean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 se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incrementan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considerablemente.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Corbel"/>
              <a:cs typeface="Corbel"/>
            </a:endParaRPr>
          </a:p>
          <a:p>
            <a:pPr marL="12700" marR="7620">
              <a:lnSpc>
                <a:spcPct val="140000"/>
              </a:lnSpc>
            </a:pPr>
            <a:r>
              <a:rPr sz="2000" dirty="0">
                <a:latin typeface="Corbel"/>
                <a:cs typeface="Corbel"/>
              </a:rPr>
              <a:t>Son</a:t>
            </a:r>
            <a:r>
              <a:rPr sz="2000" spc="2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consideradas</a:t>
            </a:r>
            <a:r>
              <a:rPr sz="2000" spc="2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como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un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síntoma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importante</a:t>
            </a:r>
            <a:r>
              <a:rPr sz="2000" spc="2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para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determinar</a:t>
            </a:r>
            <a:r>
              <a:rPr sz="2000" spc="2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estado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54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envejecimiento</a:t>
            </a:r>
            <a:r>
              <a:rPr sz="2000" spc="2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spc="-25" dirty="0">
                <a:latin typeface="Corbel"/>
                <a:cs typeface="Corbel"/>
              </a:rPr>
              <a:t>un </a:t>
            </a:r>
            <a:r>
              <a:rPr sz="2000" dirty="0">
                <a:latin typeface="Corbel"/>
                <a:cs typeface="Corbel"/>
              </a:rPr>
              <a:t>sistema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aislamiento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 una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máquina</a:t>
            </a:r>
            <a:r>
              <a:rPr sz="2000" spc="-10" dirty="0">
                <a:latin typeface="Corbel"/>
                <a:cs typeface="Corbel"/>
              </a:rPr>
              <a:t> eléctrica.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50" dirty="0">
                <a:solidFill>
                  <a:schemeClr val="tx1"/>
                </a:solidFill>
                <a:latin typeface="Corbel"/>
                <a:cs typeface="Corbel"/>
              </a:rPr>
              <a:t>DESCARGAS</a:t>
            </a:r>
            <a:r>
              <a:rPr sz="4000" spc="26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orbel"/>
                <a:cs typeface="Corbel"/>
              </a:rPr>
              <a:t>PARCIALES</a:t>
            </a:r>
            <a:endParaRPr sz="4000" dirty="0">
              <a:solidFill>
                <a:schemeClr val="tx1"/>
              </a:solidFill>
              <a:latin typeface="Corbel"/>
              <a:cs typeface="Corbe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9777" y="1437259"/>
            <a:ext cx="87890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1F3863"/>
                </a:solidFill>
                <a:latin typeface="Arial"/>
                <a:cs typeface="Arial"/>
              </a:rPr>
              <a:t>CAUSAS</a:t>
            </a:r>
            <a:r>
              <a:rPr sz="2800" spc="-1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3863"/>
                </a:solidFill>
                <a:latin typeface="Arial"/>
                <a:cs typeface="Arial"/>
              </a:rPr>
              <a:t>DE</a:t>
            </a:r>
            <a:r>
              <a:rPr sz="2800" spc="-10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3863"/>
                </a:solidFill>
                <a:latin typeface="Arial"/>
                <a:cs typeface="Arial"/>
              </a:rPr>
              <a:t>LA</a:t>
            </a:r>
            <a:r>
              <a:rPr sz="2800" spc="-19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3863"/>
                </a:solidFill>
                <a:latin typeface="Arial"/>
                <a:cs typeface="Arial"/>
              </a:rPr>
              <a:t>DEGRADACIÓN</a:t>
            </a:r>
            <a:r>
              <a:rPr sz="2800" spc="-5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F3863"/>
                </a:solidFill>
                <a:latin typeface="Arial"/>
                <a:cs typeface="Arial"/>
              </a:rPr>
              <a:t>DEL</a:t>
            </a:r>
            <a:r>
              <a:rPr sz="2800" spc="-18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F3863"/>
                </a:solidFill>
                <a:latin typeface="Arial"/>
                <a:cs typeface="Arial"/>
              </a:rPr>
              <a:t>AISLAMIENTO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7310" y="2196541"/>
            <a:ext cx="2377440" cy="295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CICLO</a:t>
            </a:r>
            <a:r>
              <a:rPr sz="1600" b="0" spc="-6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TÉRMICO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550">
              <a:latin typeface="Calibri Light"/>
              <a:cs typeface="Calibri Light"/>
            </a:endParaRPr>
          </a:p>
          <a:p>
            <a:pPr marL="12700" marR="889000">
              <a:lnSpc>
                <a:spcPct val="100000"/>
              </a:lnSpc>
            </a:pP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ENVEJECIMIENTO 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ELECTROTÉRMICO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Calibri Light"/>
              <a:cs typeface="Calibri Light"/>
            </a:endParaRPr>
          </a:p>
          <a:p>
            <a:pPr marL="12700" marR="44450">
              <a:lnSpc>
                <a:spcPct val="100000"/>
              </a:lnSpc>
            </a:pP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ENVEJECIMIENTO</a:t>
            </a:r>
            <a:r>
              <a:rPr sz="1600" b="0" spc="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AMBIENTE EXTERNO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ENVEJECIMIENTO</a:t>
            </a:r>
            <a:r>
              <a:rPr sz="1600" b="0" spc="-1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MECÁNICO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96710" y="2342514"/>
            <a:ext cx="3005455" cy="2826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0" dirty="0">
                <a:latin typeface="Calibri Light"/>
                <a:cs typeface="Calibri Light"/>
              </a:rPr>
              <a:t>LOS</a:t>
            </a:r>
            <a:r>
              <a:rPr sz="1600" b="0" spc="-50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MECANISMOS</a:t>
            </a:r>
            <a:r>
              <a:rPr sz="1600" b="0" spc="-15" dirty="0">
                <a:latin typeface="Calibri Light"/>
                <a:cs typeface="Calibri Light"/>
              </a:rPr>
              <a:t> </a:t>
            </a:r>
            <a:r>
              <a:rPr sz="1600" b="0" spc="-25" dirty="0">
                <a:latin typeface="Calibri Light"/>
                <a:cs typeface="Calibri Light"/>
              </a:rPr>
              <a:t>DE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600" b="0" spc="-10" dirty="0">
                <a:latin typeface="Calibri Light"/>
                <a:cs typeface="Calibri Light"/>
              </a:rPr>
              <a:t>ENVEJECIMIENTO</a:t>
            </a:r>
            <a:r>
              <a:rPr sz="1600" b="0" spc="-2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PUEDEN</a:t>
            </a:r>
            <a:r>
              <a:rPr sz="1600" b="0" spc="-50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CAUSAR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spc="-50" dirty="0">
                <a:latin typeface="Calibri Light"/>
                <a:cs typeface="Calibri Light"/>
              </a:rPr>
              <a:t>: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 Light"/>
              <a:cs typeface="Calibri Light"/>
            </a:endParaRPr>
          </a:p>
          <a:p>
            <a:pPr marL="203200" marR="197485" indent="-635" algn="ctr">
              <a:lnSpc>
                <a:spcPct val="100000"/>
              </a:lnSpc>
            </a:pP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DEGRADACIÓN</a:t>
            </a:r>
            <a:r>
              <a:rPr sz="1600" b="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10" dirty="0">
                <a:solidFill>
                  <a:srgbClr val="1F3863"/>
                </a:solidFill>
                <a:latin typeface="Calibri Light"/>
                <a:cs typeface="Calibri Light"/>
              </a:rPr>
              <a:t>ACELERADA, </a:t>
            </a:r>
            <a:r>
              <a:rPr sz="1600" b="0" dirty="0">
                <a:solidFill>
                  <a:srgbClr val="1F3863"/>
                </a:solidFill>
                <a:latin typeface="Calibri Light"/>
                <a:cs typeface="Calibri Light"/>
              </a:rPr>
              <a:t>QUE</a:t>
            </a:r>
            <a:r>
              <a:rPr sz="1600" b="0" spc="-3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PROVOCA</a:t>
            </a:r>
            <a:r>
              <a:rPr sz="1600" b="0" spc="-5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30" dirty="0">
                <a:solidFill>
                  <a:srgbClr val="1F3863"/>
                </a:solidFill>
                <a:latin typeface="Calibri Light"/>
                <a:cs typeface="Calibri Light"/>
              </a:rPr>
              <a:t>DEFECTOS</a:t>
            </a:r>
            <a:r>
              <a:rPr sz="1600" b="0" spc="-6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spc="-25" dirty="0">
                <a:solidFill>
                  <a:srgbClr val="1F3863"/>
                </a:solidFill>
                <a:latin typeface="Calibri Light"/>
                <a:cs typeface="Calibri Light"/>
              </a:rPr>
              <a:t>DE AISLAMIENTO</a:t>
            </a:r>
            <a:r>
              <a:rPr sz="1600" b="0" spc="-7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QUE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PUEDEN</a:t>
            </a:r>
            <a:r>
              <a:rPr sz="1600" b="0" spc="10" dirty="0">
                <a:latin typeface="Calibri Light"/>
                <a:cs typeface="Calibri Light"/>
              </a:rPr>
              <a:t> </a:t>
            </a:r>
            <a:r>
              <a:rPr sz="1600" b="0" spc="-25" dirty="0">
                <a:latin typeface="Calibri Light"/>
                <a:cs typeface="Calibri Light"/>
              </a:rPr>
              <a:t>SER </a:t>
            </a:r>
            <a:r>
              <a:rPr sz="1600" b="0" spc="-10" dirty="0">
                <a:latin typeface="Calibri Light"/>
                <a:cs typeface="Calibri Light"/>
              </a:rPr>
              <a:t>RECONOCIDOS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600" b="0" spc="-20" dirty="0">
                <a:latin typeface="Calibri Light"/>
                <a:cs typeface="Calibri Light"/>
              </a:rPr>
              <a:t>Por: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550">
              <a:latin typeface="Calibri Light"/>
              <a:cs typeface="Calibri Light"/>
            </a:endParaRPr>
          </a:p>
          <a:p>
            <a:pPr marL="342900" marR="335280" algn="ctr">
              <a:lnSpc>
                <a:spcPct val="100000"/>
              </a:lnSpc>
            </a:pPr>
            <a:r>
              <a:rPr sz="2000" b="0" spc="-10" dirty="0">
                <a:solidFill>
                  <a:srgbClr val="1F3863"/>
                </a:solidFill>
                <a:latin typeface="Calibri Light"/>
                <a:cs typeface="Calibri Light"/>
              </a:rPr>
              <a:t>Medición</a:t>
            </a:r>
            <a:r>
              <a:rPr sz="2000" b="0" spc="-80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2000" b="0" dirty="0">
                <a:solidFill>
                  <a:srgbClr val="1F3863"/>
                </a:solidFill>
                <a:latin typeface="Calibri Light"/>
                <a:cs typeface="Calibri Light"/>
              </a:rPr>
              <a:t>de</a:t>
            </a:r>
            <a:r>
              <a:rPr sz="2000" b="0" spc="-35" dirty="0">
                <a:solidFill>
                  <a:srgbClr val="1F3863"/>
                </a:solidFill>
                <a:latin typeface="Calibri Light"/>
                <a:cs typeface="Calibri Light"/>
              </a:rPr>
              <a:t> </a:t>
            </a:r>
            <a:r>
              <a:rPr sz="2000" b="0" spc="-25" dirty="0">
                <a:solidFill>
                  <a:srgbClr val="1F3863"/>
                </a:solidFill>
                <a:latin typeface="Calibri Light"/>
                <a:cs typeface="Calibri Light"/>
              </a:rPr>
              <a:t>Descargas </a:t>
            </a:r>
            <a:r>
              <a:rPr sz="2000" b="0" spc="-10" dirty="0">
                <a:solidFill>
                  <a:srgbClr val="1F3863"/>
                </a:solidFill>
                <a:latin typeface="Calibri Light"/>
                <a:cs typeface="Calibri Light"/>
              </a:rPr>
              <a:t>Parciales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23104" y="2326893"/>
            <a:ext cx="1086485" cy="2729230"/>
          </a:xfrm>
          <a:custGeom>
            <a:avLst/>
            <a:gdLst/>
            <a:ahLst/>
            <a:cxnLst/>
            <a:rect l="l" t="t" r="r" b="b"/>
            <a:pathLst>
              <a:path w="1086485" h="2729229">
                <a:moveTo>
                  <a:pt x="946315" y="1043520"/>
                </a:moveTo>
                <a:lnTo>
                  <a:pt x="883285" y="997458"/>
                </a:lnTo>
                <a:lnTo>
                  <a:pt x="877646" y="1030833"/>
                </a:lnTo>
                <a:lnTo>
                  <a:pt x="192024" y="1028700"/>
                </a:lnTo>
                <a:lnTo>
                  <a:pt x="192024" y="1041400"/>
                </a:lnTo>
                <a:lnTo>
                  <a:pt x="875499" y="1043520"/>
                </a:lnTo>
                <a:lnTo>
                  <a:pt x="889508" y="1043559"/>
                </a:lnTo>
                <a:lnTo>
                  <a:pt x="946315" y="1043520"/>
                </a:lnTo>
                <a:close/>
              </a:path>
              <a:path w="1086485" h="2729229">
                <a:moveTo>
                  <a:pt x="950976" y="1338326"/>
                </a:moveTo>
                <a:lnTo>
                  <a:pt x="938276" y="1331976"/>
                </a:lnTo>
                <a:lnTo>
                  <a:pt x="874776" y="1300226"/>
                </a:lnTo>
                <a:lnTo>
                  <a:pt x="874776" y="1331976"/>
                </a:lnTo>
                <a:lnTo>
                  <a:pt x="308991" y="1331976"/>
                </a:lnTo>
                <a:lnTo>
                  <a:pt x="308991" y="1949196"/>
                </a:lnTo>
                <a:lnTo>
                  <a:pt x="36576" y="1949196"/>
                </a:lnTo>
                <a:lnTo>
                  <a:pt x="36576" y="1961896"/>
                </a:lnTo>
                <a:lnTo>
                  <a:pt x="321691" y="1961896"/>
                </a:lnTo>
                <a:lnTo>
                  <a:pt x="321691" y="1955546"/>
                </a:lnTo>
                <a:lnTo>
                  <a:pt x="321691" y="1949196"/>
                </a:lnTo>
                <a:lnTo>
                  <a:pt x="321691" y="1344676"/>
                </a:lnTo>
                <a:lnTo>
                  <a:pt x="874776" y="1344676"/>
                </a:lnTo>
                <a:lnTo>
                  <a:pt x="874776" y="1376426"/>
                </a:lnTo>
                <a:lnTo>
                  <a:pt x="938276" y="1344676"/>
                </a:lnTo>
                <a:lnTo>
                  <a:pt x="950976" y="1338326"/>
                </a:lnTo>
                <a:close/>
              </a:path>
              <a:path w="1086485" h="2729229">
                <a:moveTo>
                  <a:pt x="952119" y="1047750"/>
                </a:moveTo>
                <a:lnTo>
                  <a:pt x="946378" y="1043559"/>
                </a:lnTo>
                <a:lnTo>
                  <a:pt x="889508" y="1043559"/>
                </a:lnTo>
                <a:lnTo>
                  <a:pt x="875487" y="1043559"/>
                </a:lnTo>
                <a:lnTo>
                  <a:pt x="870585" y="1072642"/>
                </a:lnTo>
                <a:lnTo>
                  <a:pt x="952119" y="1047750"/>
                </a:lnTo>
                <a:close/>
              </a:path>
              <a:path w="1086485" h="2729229">
                <a:moveTo>
                  <a:pt x="1026414" y="772160"/>
                </a:moveTo>
                <a:lnTo>
                  <a:pt x="1013714" y="765810"/>
                </a:lnTo>
                <a:lnTo>
                  <a:pt x="950214" y="734060"/>
                </a:lnTo>
                <a:lnTo>
                  <a:pt x="950214" y="765810"/>
                </a:lnTo>
                <a:lnTo>
                  <a:pt x="615569" y="765810"/>
                </a:lnTo>
                <a:lnTo>
                  <a:pt x="615569" y="12700"/>
                </a:lnTo>
                <a:lnTo>
                  <a:pt x="615569" y="6350"/>
                </a:lnTo>
                <a:lnTo>
                  <a:pt x="615569" y="0"/>
                </a:lnTo>
                <a:lnTo>
                  <a:pt x="192024" y="0"/>
                </a:lnTo>
                <a:lnTo>
                  <a:pt x="192024" y="12700"/>
                </a:lnTo>
                <a:lnTo>
                  <a:pt x="602869" y="12700"/>
                </a:lnTo>
                <a:lnTo>
                  <a:pt x="602869" y="778510"/>
                </a:lnTo>
                <a:lnTo>
                  <a:pt x="950214" y="778510"/>
                </a:lnTo>
                <a:lnTo>
                  <a:pt x="950214" y="810260"/>
                </a:lnTo>
                <a:lnTo>
                  <a:pt x="1013714" y="778510"/>
                </a:lnTo>
                <a:lnTo>
                  <a:pt x="1026414" y="772160"/>
                </a:lnTo>
                <a:close/>
              </a:path>
              <a:path w="1086485" h="2729229">
                <a:moveTo>
                  <a:pt x="1086485" y="1644650"/>
                </a:moveTo>
                <a:lnTo>
                  <a:pt x="1073785" y="1638300"/>
                </a:lnTo>
                <a:lnTo>
                  <a:pt x="1010285" y="1606550"/>
                </a:lnTo>
                <a:lnTo>
                  <a:pt x="1010285" y="1638300"/>
                </a:lnTo>
                <a:lnTo>
                  <a:pt x="536956" y="1638300"/>
                </a:lnTo>
                <a:lnTo>
                  <a:pt x="536956" y="2716022"/>
                </a:lnTo>
                <a:lnTo>
                  <a:pt x="0" y="2716022"/>
                </a:lnTo>
                <a:lnTo>
                  <a:pt x="0" y="2728722"/>
                </a:lnTo>
                <a:lnTo>
                  <a:pt x="549656" y="2728722"/>
                </a:lnTo>
                <a:lnTo>
                  <a:pt x="549656" y="2722372"/>
                </a:lnTo>
                <a:lnTo>
                  <a:pt x="549656" y="2716022"/>
                </a:lnTo>
                <a:lnTo>
                  <a:pt x="549656" y="1651012"/>
                </a:lnTo>
                <a:lnTo>
                  <a:pt x="1010285" y="1651012"/>
                </a:lnTo>
                <a:lnTo>
                  <a:pt x="1010285" y="1682750"/>
                </a:lnTo>
                <a:lnTo>
                  <a:pt x="1073772" y="1651012"/>
                </a:lnTo>
                <a:lnTo>
                  <a:pt x="1086485" y="16446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0915" y="2186939"/>
              <a:ext cx="3008376" cy="23865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30668" y="1748027"/>
              <a:ext cx="4012691" cy="30586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216" y="1953767"/>
              <a:ext cx="2005584" cy="2852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0800" y="3188208"/>
              <a:ext cx="405384" cy="3611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0088" y="1952243"/>
              <a:ext cx="967739" cy="28529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89276" y="3549396"/>
              <a:ext cx="405384" cy="12572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84704" y="1937004"/>
              <a:ext cx="405383" cy="12588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34890" y="3012186"/>
              <a:ext cx="1786255" cy="734695"/>
            </a:xfrm>
            <a:custGeom>
              <a:avLst/>
              <a:gdLst/>
              <a:ahLst/>
              <a:cxnLst/>
              <a:rect l="l" t="t" r="r" b="b"/>
              <a:pathLst>
                <a:path w="1786254" h="734695">
                  <a:moveTo>
                    <a:pt x="0" y="315467"/>
                  </a:moveTo>
                  <a:lnTo>
                    <a:pt x="7345" y="269687"/>
                  </a:lnTo>
                  <a:lnTo>
                    <a:pt x="27797" y="229941"/>
                  </a:lnTo>
                  <a:lnTo>
                    <a:pt x="58978" y="198607"/>
                  </a:lnTo>
                  <a:lnTo>
                    <a:pt x="98511" y="178064"/>
                  </a:lnTo>
                  <a:lnTo>
                    <a:pt x="144018" y="170687"/>
                  </a:lnTo>
                  <a:lnTo>
                    <a:pt x="189524" y="178064"/>
                  </a:lnTo>
                  <a:lnTo>
                    <a:pt x="229057" y="198607"/>
                  </a:lnTo>
                  <a:lnTo>
                    <a:pt x="260238" y="229941"/>
                  </a:lnTo>
                  <a:lnTo>
                    <a:pt x="280690" y="269687"/>
                  </a:lnTo>
                  <a:lnTo>
                    <a:pt x="288036" y="315467"/>
                  </a:lnTo>
                  <a:lnTo>
                    <a:pt x="280690" y="361248"/>
                  </a:lnTo>
                  <a:lnTo>
                    <a:pt x="260238" y="400994"/>
                  </a:lnTo>
                  <a:lnTo>
                    <a:pt x="229057" y="432328"/>
                  </a:lnTo>
                  <a:lnTo>
                    <a:pt x="189524" y="452871"/>
                  </a:lnTo>
                  <a:lnTo>
                    <a:pt x="144018" y="460248"/>
                  </a:lnTo>
                  <a:lnTo>
                    <a:pt x="98511" y="452871"/>
                  </a:lnTo>
                  <a:lnTo>
                    <a:pt x="58978" y="432328"/>
                  </a:lnTo>
                  <a:lnTo>
                    <a:pt x="27797" y="400994"/>
                  </a:lnTo>
                  <a:lnTo>
                    <a:pt x="7345" y="361248"/>
                  </a:lnTo>
                  <a:lnTo>
                    <a:pt x="0" y="315467"/>
                  </a:lnTo>
                  <a:close/>
                </a:path>
                <a:path w="1786254" h="734695">
                  <a:moveTo>
                    <a:pt x="1464564" y="144779"/>
                  </a:moveTo>
                  <a:lnTo>
                    <a:pt x="1471909" y="98999"/>
                  </a:lnTo>
                  <a:lnTo>
                    <a:pt x="1492361" y="59253"/>
                  </a:lnTo>
                  <a:lnTo>
                    <a:pt x="1523542" y="27919"/>
                  </a:lnTo>
                  <a:lnTo>
                    <a:pt x="1563075" y="7376"/>
                  </a:lnTo>
                  <a:lnTo>
                    <a:pt x="1608582" y="0"/>
                  </a:lnTo>
                  <a:lnTo>
                    <a:pt x="1654088" y="7376"/>
                  </a:lnTo>
                  <a:lnTo>
                    <a:pt x="1693621" y="27919"/>
                  </a:lnTo>
                  <a:lnTo>
                    <a:pt x="1724802" y="59253"/>
                  </a:lnTo>
                  <a:lnTo>
                    <a:pt x="1745254" y="98999"/>
                  </a:lnTo>
                  <a:lnTo>
                    <a:pt x="1752600" y="144779"/>
                  </a:lnTo>
                  <a:lnTo>
                    <a:pt x="1745254" y="190560"/>
                  </a:lnTo>
                  <a:lnTo>
                    <a:pt x="1724802" y="230306"/>
                  </a:lnTo>
                  <a:lnTo>
                    <a:pt x="1693621" y="261640"/>
                  </a:lnTo>
                  <a:lnTo>
                    <a:pt x="1654088" y="282183"/>
                  </a:lnTo>
                  <a:lnTo>
                    <a:pt x="1608582" y="289560"/>
                  </a:lnTo>
                  <a:lnTo>
                    <a:pt x="1563075" y="282183"/>
                  </a:lnTo>
                  <a:lnTo>
                    <a:pt x="1523542" y="261640"/>
                  </a:lnTo>
                  <a:lnTo>
                    <a:pt x="1492361" y="230306"/>
                  </a:lnTo>
                  <a:lnTo>
                    <a:pt x="1471909" y="190560"/>
                  </a:lnTo>
                  <a:lnTo>
                    <a:pt x="1464564" y="144779"/>
                  </a:lnTo>
                  <a:close/>
                </a:path>
                <a:path w="1786254" h="734695">
                  <a:moveTo>
                    <a:pt x="1498092" y="589788"/>
                  </a:moveTo>
                  <a:lnTo>
                    <a:pt x="1505437" y="544007"/>
                  </a:lnTo>
                  <a:lnTo>
                    <a:pt x="1525889" y="504261"/>
                  </a:lnTo>
                  <a:lnTo>
                    <a:pt x="1557070" y="472927"/>
                  </a:lnTo>
                  <a:lnTo>
                    <a:pt x="1596603" y="452384"/>
                  </a:lnTo>
                  <a:lnTo>
                    <a:pt x="1642110" y="445008"/>
                  </a:lnTo>
                  <a:lnTo>
                    <a:pt x="1687616" y="452384"/>
                  </a:lnTo>
                  <a:lnTo>
                    <a:pt x="1727149" y="472927"/>
                  </a:lnTo>
                  <a:lnTo>
                    <a:pt x="1758330" y="504261"/>
                  </a:lnTo>
                  <a:lnTo>
                    <a:pt x="1778782" y="544007"/>
                  </a:lnTo>
                  <a:lnTo>
                    <a:pt x="1786128" y="589788"/>
                  </a:lnTo>
                  <a:lnTo>
                    <a:pt x="1778782" y="635568"/>
                  </a:lnTo>
                  <a:lnTo>
                    <a:pt x="1758330" y="675314"/>
                  </a:lnTo>
                  <a:lnTo>
                    <a:pt x="1727149" y="706648"/>
                  </a:lnTo>
                  <a:lnTo>
                    <a:pt x="1687616" y="727191"/>
                  </a:lnTo>
                  <a:lnTo>
                    <a:pt x="1642110" y="734568"/>
                  </a:lnTo>
                  <a:lnTo>
                    <a:pt x="1596603" y="727191"/>
                  </a:lnTo>
                  <a:lnTo>
                    <a:pt x="1557070" y="706648"/>
                  </a:lnTo>
                  <a:lnTo>
                    <a:pt x="1525889" y="675314"/>
                  </a:lnTo>
                  <a:lnTo>
                    <a:pt x="1505437" y="635568"/>
                  </a:lnTo>
                  <a:lnTo>
                    <a:pt x="1498092" y="589788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080" y="1860804"/>
              <a:ext cx="3317748" cy="29077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898648" y="3491484"/>
              <a:ext cx="248920" cy="297180"/>
            </a:xfrm>
            <a:custGeom>
              <a:avLst/>
              <a:gdLst/>
              <a:ahLst/>
              <a:cxnLst/>
              <a:rect l="l" t="t" r="r" b="b"/>
              <a:pathLst>
                <a:path w="248919" h="297179">
                  <a:moveTo>
                    <a:pt x="97408" y="0"/>
                  </a:moveTo>
                  <a:lnTo>
                    <a:pt x="0" y="53466"/>
                  </a:lnTo>
                  <a:lnTo>
                    <a:pt x="87375" y="115315"/>
                  </a:lnTo>
                  <a:lnTo>
                    <a:pt x="57784" y="133476"/>
                  </a:lnTo>
                  <a:lnTo>
                    <a:pt x="140588" y="192404"/>
                  </a:lnTo>
                  <a:lnTo>
                    <a:pt x="115188" y="205231"/>
                  </a:lnTo>
                  <a:lnTo>
                    <a:pt x="248412" y="297179"/>
                  </a:lnTo>
                  <a:lnTo>
                    <a:pt x="169799" y="177164"/>
                  </a:lnTo>
                  <a:lnTo>
                    <a:pt x="190626" y="165226"/>
                  </a:lnTo>
                  <a:lnTo>
                    <a:pt x="127126" y="93471"/>
                  </a:lnTo>
                  <a:lnTo>
                    <a:pt x="147954" y="83692"/>
                  </a:lnTo>
                  <a:lnTo>
                    <a:pt x="9740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98648" y="3491484"/>
              <a:ext cx="248920" cy="297180"/>
            </a:xfrm>
            <a:custGeom>
              <a:avLst/>
              <a:gdLst/>
              <a:ahLst/>
              <a:cxnLst/>
              <a:rect l="l" t="t" r="r" b="b"/>
              <a:pathLst>
                <a:path w="248919" h="297179">
                  <a:moveTo>
                    <a:pt x="97408" y="0"/>
                  </a:moveTo>
                  <a:lnTo>
                    <a:pt x="147954" y="83692"/>
                  </a:lnTo>
                  <a:lnTo>
                    <a:pt x="127126" y="93471"/>
                  </a:lnTo>
                  <a:lnTo>
                    <a:pt x="190626" y="165226"/>
                  </a:lnTo>
                  <a:lnTo>
                    <a:pt x="169799" y="177164"/>
                  </a:lnTo>
                  <a:lnTo>
                    <a:pt x="248412" y="297179"/>
                  </a:lnTo>
                  <a:lnTo>
                    <a:pt x="115188" y="205231"/>
                  </a:lnTo>
                  <a:lnTo>
                    <a:pt x="140588" y="192404"/>
                  </a:lnTo>
                  <a:lnTo>
                    <a:pt x="57784" y="133476"/>
                  </a:lnTo>
                  <a:lnTo>
                    <a:pt x="87375" y="115315"/>
                  </a:lnTo>
                  <a:lnTo>
                    <a:pt x="0" y="53466"/>
                  </a:lnTo>
                  <a:lnTo>
                    <a:pt x="97408" y="0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Rectángulo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74564" y="4506467"/>
              <a:ext cx="2266315" cy="1370330"/>
            </a:xfrm>
            <a:custGeom>
              <a:avLst/>
              <a:gdLst/>
              <a:ahLst/>
              <a:cxnLst/>
              <a:rect l="l" t="t" r="r" b="b"/>
              <a:pathLst>
                <a:path w="2266315" h="1370329">
                  <a:moveTo>
                    <a:pt x="2037841" y="0"/>
                  </a:moveTo>
                  <a:lnTo>
                    <a:pt x="228346" y="0"/>
                  </a:lnTo>
                  <a:lnTo>
                    <a:pt x="182326" y="4639"/>
                  </a:lnTo>
                  <a:lnTo>
                    <a:pt x="139463" y="17944"/>
                  </a:lnTo>
                  <a:lnTo>
                    <a:pt x="100676" y="38998"/>
                  </a:lnTo>
                  <a:lnTo>
                    <a:pt x="66881" y="66881"/>
                  </a:lnTo>
                  <a:lnTo>
                    <a:pt x="38998" y="100676"/>
                  </a:lnTo>
                  <a:lnTo>
                    <a:pt x="17944" y="139463"/>
                  </a:lnTo>
                  <a:lnTo>
                    <a:pt x="4639" y="182326"/>
                  </a:lnTo>
                  <a:lnTo>
                    <a:pt x="0" y="228345"/>
                  </a:lnTo>
                  <a:lnTo>
                    <a:pt x="0" y="1141729"/>
                  </a:lnTo>
                  <a:lnTo>
                    <a:pt x="4639" y="1187749"/>
                  </a:lnTo>
                  <a:lnTo>
                    <a:pt x="17944" y="1230612"/>
                  </a:lnTo>
                  <a:lnTo>
                    <a:pt x="38998" y="1269399"/>
                  </a:lnTo>
                  <a:lnTo>
                    <a:pt x="66881" y="1303194"/>
                  </a:lnTo>
                  <a:lnTo>
                    <a:pt x="100676" y="1331077"/>
                  </a:lnTo>
                  <a:lnTo>
                    <a:pt x="139463" y="1352131"/>
                  </a:lnTo>
                  <a:lnTo>
                    <a:pt x="182326" y="1365436"/>
                  </a:lnTo>
                  <a:lnTo>
                    <a:pt x="228346" y="1370075"/>
                  </a:lnTo>
                  <a:lnTo>
                    <a:pt x="2037841" y="1370075"/>
                  </a:lnTo>
                  <a:lnTo>
                    <a:pt x="2083861" y="1365436"/>
                  </a:lnTo>
                  <a:lnTo>
                    <a:pt x="2126724" y="1352131"/>
                  </a:lnTo>
                  <a:lnTo>
                    <a:pt x="2165511" y="1331077"/>
                  </a:lnTo>
                  <a:lnTo>
                    <a:pt x="2199306" y="1303194"/>
                  </a:lnTo>
                  <a:lnTo>
                    <a:pt x="2227189" y="1269399"/>
                  </a:lnTo>
                  <a:lnTo>
                    <a:pt x="2248243" y="1230612"/>
                  </a:lnTo>
                  <a:lnTo>
                    <a:pt x="2261548" y="1187749"/>
                  </a:lnTo>
                  <a:lnTo>
                    <a:pt x="2266188" y="1141729"/>
                  </a:lnTo>
                  <a:lnTo>
                    <a:pt x="2266188" y="228345"/>
                  </a:lnTo>
                  <a:lnTo>
                    <a:pt x="2261548" y="182326"/>
                  </a:lnTo>
                  <a:lnTo>
                    <a:pt x="2248243" y="139463"/>
                  </a:lnTo>
                  <a:lnTo>
                    <a:pt x="2227189" y="100676"/>
                  </a:lnTo>
                  <a:lnTo>
                    <a:pt x="2199306" y="66881"/>
                  </a:lnTo>
                  <a:lnTo>
                    <a:pt x="2165511" y="38998"/>
                  </a:lnTo>
                  <a:lnTo>
                    <a:pt x="2126724" y="17944"/>
                  </a:lnTo>
                  <a:lnTo>
                    <a:pt x="2083861" y="4639"/>
                  </a:lnTo>
                  <a:lnTo>
                    <a:pt x="2037841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25211" y="868679"/>
              <a:ext cx="2415540" cy="5008245"/>
            </a:xfrm>
            <a:custGeom>
              <a:avLst/>
              <a:gdLst/>
              <a:ahLst/>
              <a:cxnLst/>
              <a:rect l="l" t="t" r="r" b="b"/>
              <a:pathLst>
                <a:path w="2415540" h="5008245">
                  <a:moveTo>
                    <a:pt x="149351" y="3866134"/>
                  </a:moveTo>
                  <a:lnTo>
                    <a:pt x="153991" y="3820114"/>
                  </a:lnTo>
                  <a:lnTo>
                    <a:pt x="167296" y="3777251"/>
                  </a:lnTo>
                  <a:lnTo>
                    <a:pt x="188350" y="3738464"/>
                  </a:lnTo>
                  <a:lnTo>
                    <a:pt x="216233" y="3704669"/>
                  </a:lnTo>
                  <a:lnTo>
                    <a:pt x="250028" y="3676786"/>
                  </a:lnTo>
                  <a:lnTo>
                    <a:pt x="288815" y="3655732"/>
                  </a:lnTo>
                  <a:lnTo>
                    <a:pt x="331678" y="3642427"/>
                  </a:lnTo>
                  <a:lnTo>
                    <a:pt x="377698" y="3637788"/>
                  </a:lnTo>
                  <a:lnTo>
                    <a:pt x="2187193" y="3637788"/>
                  </a:lnTo>
                  <a:lnTo>
                    <a:pt x="2233213" y="3642427"/>
                  </a:lnTo>
                  <a:lnTo>
                    <a:pt x="2276076" y="3655732"/>
                  </a:lnTo>
                  <a:lnTo>
                    <a:pt x="2314863" y="3676786"/>
                  </a:lnTo>
                  <a:lnTo>
                    <a:pt x="2348658" y="3704669"/>
                  </a:lnTo>
                  <a:lnTo>
                    <a:pt x="2376541" y="3738464"/>
                  </a:lnTo>
                  <a:lnTo>
                    <a:pt x="2397595" y="3777251"/>
                  </a:lnTo>
                  <a:lnTo>
                    <a:pt x="2410900" y="3820114"/>
                  </a:lnTo>
                  <a:lnTo>
                    <a:pt x="2415540" y="3866134"/>
                  </a:lnTo>
                  <a:lnTo>
                    <a:pt x="2415540" y="4779518"/>
                  </a:lnTo>
                  <a:lnTo>
                    <a:pt x="2410900" y="4825537"/>
                  </a:lnTo>
                  <a:lnTo>
                    <a:pt x="2397595" y="4868400"/>
                  </a:lnTo>
                  <a:lnTo>
                    <a:pt x="2376541" y="4907187"/>
                  </a:lnTo>
                  <a:lnTo>
                    <a:pt x="2348658" y="4940982"/>
                  </a:lnTo>
                  <a:lnTo>
                    <a:pt x="2314863" y="4968865"/>
                  </a:lnTo>
                  <a:lnTo>
                    <a:pt x="2276076" y="4989919"/>
                  </a:lnTo>
                  <a:lnTo>
                    <a:pt x="2233213" y="5003224"/>
                  </a:lnTo>
                  <a:lnTo>
                    <a:pt x="2187193" y="5007864"/>
                  </a:lnTo>
                  <a:lnTo>
                    <a:pt x="377698" y="5007864"/>
                  </a:lnTo>
                  <a:lnTo>
                    <a:pt x="331678" y="5003224"/>
                  </a:lnTo>
                  <a:lnTo>
                    <a:pt x="288815" y="4989919"/>
                  </a:lnTo>
                  <a:lnTo>
                    <a:pt x="250028" y="4968865"/>
                  </a:lnTo>
                  <a:lnTo>
                    <a:pt x="216233" y="4940982"/>
                  </a:lnTo>
                  <a:lnTo>
                    <a:pt x="188350" y="4907187"/>
                  </a:lnTo>
                  <a:lnTo>
                    <a:pt x="167296" y="4868400"/>
                  </a:lnTo>
                  <a:lnTo>
                    <a:pt x="153991" y="4825537"/>
                  </a:lnTo>
                  <a:lnTo>
                    <a:pt x="149351" y="4779518"/>
                  </a:lnTo>
                  <a:lnTo>
                    <a:pt x="149351" y="3866134"/>
                  </a:lnTo>
                  <a:close/>
                </a:path>
                <a:path w="2415540" h="5008245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037588" y="0"/>
                  </a:lnTo>
                  <a:lnTo>
                    <a:pt x="2083654" y="4644"/>
                  </a:lnTo>
                  <a:lnTo>
                    <a:pt x="2126563" y="17966"/>
                  </a:lnTo>
                  <a:lnTo>
                    <a:pt x="2165394" y="39045"/>
                  </a:lnTo>
                  <a:lnTo>
                    <a:pt x="2199227" y="66960"/>
                  </a:lnTo>
                  <a:lnTo>
                    <a:pt x="2227142" y="100793"/>
                  </a:lnTo>
                  <a:lnTo>
                    <a:pt x="2248221" y="139624"/>
                  </a:lnTo>
                  <a:lnTo>
                    <a:pt x="2261543" y="182533"/>
                  </a:lnTo>
                  <a:lnTo>
                    <a:pt x="2266188" y="228600"/>
                  </a:lnTo>
                  <a:lnTo>
                    <a:pt x="2266188" y="1143000"/>
                  </a:lnTo>
                  <a:lnTo>
                    <a:pt x="2261543" y="1189066"/>
                  </a:lnTo>
                  <a:lnTo>
                    <a:pt x="2248221" y="1231975"/>
                  </a:lnTo>
                  <a:lnTo>
                    <a:pt x="2227142" y="1270806"/>
                  </a:lnTo>
                  <a:lnTo>
                    <a:pt x="2199227" y="1304639"/>
                  </a:lnTo>
                  <a:lnTo>
                    <a:pt x="2165394" y="1332554"/>
                  </a:lnTo>
                  <a:lnTo>
                    <a:pt x="2126563" y="1353633"/>
                  </a:lnTo>
                  <a:lnTo>
                    <a:pt x="2083654" y="1366955"/>
                  </a:lnTo>
                  <a:lnTo>
                    <a:pt x="2037588" y="1371600"/>
                  </a:lnTo>
                  <a:lnTo>
                    <a:pt x="228600" y="1371600"/>
                  </a:lnTo>
                  <a:lnTo>
                    <a:pt x="182533" y="1366955"/>
                  </a:lnTo>
                  <a:lnTo>
                    <a:pt x="139624" y="1353633"/>
                  </a:lnTo>
                  <a:lnTo>
                    <a:pt x="100793" y="1332554"/>
                  </a:lnTo>
                  <a:lnTo>
                    <a:pt x="66960" y="1304639"/>
                  </a:lnTo>
                  <a:lnTo>
                    <a:pt x="39045" y="1270806"/>
                  </a:lnTo>
                  <a:lnTo>
                    <a:pt x="17966" y="1231975"/>
                  </a:lnTo>
                  <a:lnTo>
                    <a:pt x="4644" y="1189066"/>
                  </a:lnTo>
                  <a:lnTo>
                    <a:pt x="0" y="1143000"/>
                  </a:lnTo>
                  <a:lnTo>
                    <a:pt x="0" y="2286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72100" y="999743"/>
              <a:ext cx="1411605" cy="105410"/>
            </a:xfrm>
            <a:custGeom>
              <a:avLst/>
              <a:gdLst/>
              <a:ahLst/>
              <a:cxnLst/>
              <a:rect l="l" t="t" r="r" b="b"/>
              <a:pathLst>
                <a:path w="1411604" h="105409">
                  <a:moveTo>
                    <a:pt x="0" y="105155"/>
                  </a:moveTo>
                  <a:lnTo>
                    <a:pt x="1411224" y="105155"/>
                  </a:lnTo>
                  <a:lnTo>
                    <a:pt x="1411224" y="0"/>
                  </a:lnTo>
                  <a:lnTo>
                    <a:pt x="0" y="0"/>
                  </a:lnTo>
                  <a:lnTo>
                    <a:pt x="0" y="10515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72100" y="999743"/>
              <a:ext cx="1411605" cy="1122045"/>
            </a:xfrm>
            <a:custGeom>
              <a:avLst/>
              <a:gdLst/>
              <a:ahLst/>
              <a:cxnLst/>
              <a:rect l="l" t="t" r="r" b="b"/>
              <a:pathLst>
                <a:path w="1411604" h="1122045">
                  <a:moveTo>
                    <a:pt x="0" y="124967"/>
                  </a:moveTo>
                  <a:lnTo>
                    <a:pt x="1411224" y="124967"/>
                  </a:lnTo>
                  <a:lnTo>
                    <a:pt x="1411224" y="0"/>
                  </a:lnTo>
                  <a:lnTo>
                    <a:pt x="0" y="0"/>
                  </a:lnTo>
                  <a:lnTo>
                    <a:pt x="0" y="124967"/>
                  </a:lnTo>
                  <a:close/>
                </a:path>
                <a:path w="1411604" h="1122045">
                  <a:moveTo>
                    <a:pt x="0" y="1121664"/>
                  </a:moveTo>
                  <a:lnTo>
                    <a:pt x="1411224" y="1121664"/>
                  </a:lnTo>
                  <a:lnTo>
                    <a:pt x="1411224" y="998219"/>
                  </a:lnTo>
                  <a:lnTo>
                    <a:pt x="0" y="998219"/>
                  </a:lnTo>
                  <a:lnTo>
                    <a:pt x="0" y="112166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2100" y="1104899"/>
              <a:ext cx="1411224" cy="8930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372100" y="1104899"/>
              <a:ext cx="1411605" cy="893444"/>
            </a:xfrm>
            <a:custGeom>
              <a:avLst/>
              <a:gdLst/>
              <a:ahLst/>
              <a:cxnLst/>
              <a:rect l="l" t="t" r="r" b="b"/>
              <a:pathLst>
                <a:path w="1411604" h="893444">
                  <a:moveTo>
                    <a:pt x="0" y="893063"/>
                  </a:moveTo>
                  <a:lnTo>
                    <a:pt x="1411224" y="893063"/>
                  </a:lnTo>
                  <a:lnTo>
                    <a:pt x="1411224" y="0"/>
                  </a:lnTo>
                  <a:lnTo>
                    <a:pt x="0" y="0"/>
                  </a:lnTo>
                  <a:lnTo>
                    <a:pt x="0" y="89306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72100" y="1187196"/>
              <a:ext cx="1412875" cy="250190"/>
            </a:xfrm>
            <a:custGeom>
              <a:avLst/>
              <a:gdLst/>
              <a:ahLst/>
              <a:cxnLst/>
              <a:rect l="l" t="t" r="r" b="b"/>
              <a:pathLst>
                <a:path w="1412875" h="250190">
                  <a:moveTo>
                    <a:pt x="0" y="0"/>
                  </a:moveTo>
                  <a:lnTo>
                    <a:pt x="1412494" y="0"/>
                  </a:lnTo>
                </a:path>
                <a:path w="1412875" h="250190">
                  <a:moveTo>
                    <a:pt x="0" y="83819"/>
                  </a:moveTo>
                  <a:lnTo>
                    <a:pt x="1412494" y="83819"/>
                  </a:lnTo>
                </a:path>
                <a:path w="1412875" h="250190">
                  <a:moveTo>
                    <a:pt x="0" y="166115"/>
                  </a:moveTo>
                  <a:lnTo>
                    <a:pt x="1412494" y="166115"/>
                  </a:lnTo>
                </a:path>
                <a:path w="1412875" h="250190">
                  <a:moveTo>
                    <a:pt x="0" y="249936"/>
                  </a:moveTo>
                  <a:lnTo>
                    <a:pt x="1412494" y="249936"/>
                  </a:lnTo>
                </a:path>
              </a:pathLst>
            </a:custGeom>
            <a:ln w="6096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9240" y="2058949"/>
              <a:ext cx="1469897" cy="1455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1620" y="915949"/>
              <a:ext cx="1469898" cy="14551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72100" y="1519428"/>
              <a:ext cx="1420495" cy="375285"/>
            </a:xfrm>
            <a:custGeom>
              <a:avLst/>
              <a:gdLst/>
              <a:ahLst/>
              <a:cxnLst/>
              <a:rect l="l" t="t" r="r" b="b"/>
              <a:pathLst>
                <a:path w="1420495" h="375285">
                  <a:moveTo>
                    <a:pt x="0" y="0"/>
                  </a:moveTo>
                  <a:lnTo>
                    <a:pt x="1412494" y="0"/>
                  </a:lnTo>
                </a:path>
                <a:path w="1420495" h="375285">
                  <a:moveTo>
                    <a:pt x="0" y="83820"/>
                  </a:moveTo>
                  <a:lnTo>
                    <a:pt x="1412494" y="83820"/>
                  </a:lnTo>
                </a:path>
                <a:path w="1420495" h="375285">
                  <a:moveTo>
                    <a:pt x="0" y="176784"/>
                  </a:moveTo>
                  <a:lnTo>
                    <a:pt x="1412494" y="176784"/>
                  </a:lnTo>
                </a:path>
                <a:path w="1420495" h="375285">
                  <a:moveTo>
                    <a:pt x="0" y="291084"/>
                  </a:moveTo>
                  <a:lnTo>
                    <a:pt x="1412494" y="291084"/>
                  </a:lnTo>
                </a:path>
                <a:path w="1420495" h="375285">
                  <a:moveTo>
                    <a:pt x="7620" y="374904"/>
                  </a:moveTo>
                  <a:lnTo>
                    <a:pt x="1420114" y="374904"/>
                  </a:lnTo>
                </a:path>
              </a:pathLst>
            </a:custGeom>
            <a:ln w="6096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3595" y="879347"/>
              <a:ext cx="291833" cy="136016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4459" y="894587"/>
              <a:ext cx="290322" cy="134493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26835" y="1382268"/>
              <a:ext cx="302260" cy="315595"/>
            </a:xfrm>
            <a:custGeom>
              <a:avLst/>
              <a:gdLst/>
              <a:ahLst/>
              <a:cxnLst/>
              <a:rect l="l" t="t" r="r" b="b"/>
              <a:pathLst>
                <a:path w="302260" h="315594">
                  <a:moveTo>
                    <a:pt x="150875" y="0"/>
                  </a:moveTo>
                  <a:lnTo>
                    <a:pt x="103193" y="8040"/>
                  </a:lnTo>
                  <a:lnTo>
                    <a:pt x="61776" y="30431"/>
                  </a:lnTo>
                  <a:lnTo>
                    <a:pt x="29114" y="64574"/>
                  </a:lnTo>
                  <a:lnTo>
                    <a:pt x="7693" y="107874"/>
                  </a:lnTo>
                  <a:lnTo>
                    <a:pt x="0" y="157734"/>
                  </a:lnTo>
                  <a:lnTo>
                    <a:pt x="7693" y="207593"/>
                  </a:lnTo>
                  <a:lnTo>
                    <a:pt x="29114" y="250893"/>
                  </a:lnTo>
                  <a:lnTo>
                    <a:pt x="61776" y="285036"/>
                  </a:lnTo>
                  <a:lnTo>
                    <a:pt x="103193" y="307427"/>
                  </a:lnTo>
                  <a:lnTo>
                    <a:pt x="150875" y="315468"/>
                  </a:lnTo>
                  <a:lnTo>
                    <a:pt x="198558" y="307427"/>
                  </a:lnTo>
                  <a:lnTo>
                    <a:pt x="239975" y="285036"/>
                  </a:lnTo>
                  <a:lnTo>
                    <a:pt x="272637" y="250893"/>
                  </a:lnTo>
                  <a:lnTo>
                    <a:pt x="294058" y="207593"/>
                  </a:lnTo>
                  <a:lnTo>
                    <a:pt x="301751" y="157734"/>
                  </a:lnTo>
                  <a:lnTo>
                    <a:pt x="294058" y="107874"/>
                  </a:lnTo>
                  <a:lnTo>
                    <a:pt x="272637" y="64574"/>
                  </a:lnTo>
                  <a:lnTo>
                    <a:pt x="239975" y="30431"/>
                  </a:lnTo>
                  <a:lnTo>
                    <a:pt x="198558" y="8040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26835" y="1382268"/>
              <a:ext cx="302260" cy="315595"/>
            </a:xfrm>
            <a:custGeom>
              <a:avLst/>
              <a:gdLst/>
              <a:ahLst/>
              <a:cxnLst/>
              <a:rect l="l" t="t" r="r" b="b"/>
              <a:pathLst>
                <a:path w="302260" h="315594">
                  <a:moveTo>
                    <a:pt x="0" y="157734"/>
                  </a:moveTo>
                  <a:lnTo>
                    <a:pt x="7693" y="107874"/>
                  </a:lnTo>
                  <a:lnTo>
                    <a:pt x="29114" y="64574"/>
                  </a:lnTo>
                  <a:lnTo>
                    <a:pt x="61776" y="30431"/>
                  </a:lnTo>
                  <a:lnTo>
                    <a:pt x="103193" y="8040"/>
                  </a:lnTo>
                  <a:lnTo>
                    <a:pt x="150875" y="0"/>
                  </a:lnTo>
                  <a:lnTo>
                    <a:pt x="198558" y="8040"/>
                  </a:lnTo>
                  <a:lnTo>
                    <a:pt x="239975" y="30431"/>
                  </a:lnTo>
                  <a:lnTo>
                    <a:pt x="272637" y="64574"/>
                  </a:lnTo>
                  <a:lnTo>
                    <a:pt x="294058" y="107874"/>
                  </a:lnTo>
                  <a:lnTo>
                    <a:pt x="301751" y="157734"/>
                  </a:lnTo>
                  <a:lnTo>
                    <a:pt x="294058" y="207593"/>
                  </a:lnTo>
                  <a:lnTo>
                    <a:pt x="272637" y="250893"/>
                  </a:lnTo>
                  <a:lnTo>
                    <a:pt x="239975" y="285036"/>
                  </a:lnTo>
                  <a:lnTo>
                    <a:pt x="198558" y="307427"/>
                  </a:lnTo>
                  <a:lnTo>
                    <a:pt x="150875" y="315468"/>
                  </a:lnTo>
                  <a:lnTo>
                    <a:pt x="103193" y="307427"/>
                  </a:lnTo>
                  <a:lnTo>
                    <a:pt x="61776" y="285036"/>
                  </a:lnTo>
                  <a:lnTo>
                    <a:pt x="29114" y="250893"/>
                  </a:lnTo>
                  <a:lnTo>
                    <a:pt x="7693" y="207593"/>
                  </a:lnTo>
                  <a:lnTo>
                    <a:pt x="0" y="15773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37198" y="1416938"/>
              <a:ext cx="67310" cy="260350"/>
            </a:xfrm>
            <a:custGeom>
              <a:avLst/>
              <a:gdLst/>
              <a:ahLst/>
              <a:cxnLst/>
              <a:rect l="l" t="t" r="r" b="b"/>
              <a:pathLst>
                <a:path w="67310" h="260350">
                  <a:moveTo>
                    <a:pt x="66928" y="0"/>
                  </a:moveTo>
                  <a:lnTo>
                    <a:pt x="0" y="18923"/>
                  </a:lnTo>
                  <a:lnTo>
                    <a:pt x="22478" y="85598"/>
                  </a:lnTo>
                  <a:lnTo>
                    <a:pt x="1524" y="92837"/>
                  </a:lnTo>
                  <a:lnTo>
                    <a:pt x="22605" y="156210"/>
                  </a:lnTo>
                  <a:lnTo>
                    <a:pt x="5587" y="160147"/>
                  </a:lnTo>
                  <a:lnTo>
                    <a:pt x="40639" y="260096"/>
                  </a:lnTo>
                  <a:lnTo>
                    <a:pt x="42417" y="151130"/>
                  </a:lnTo>
                  <a:lnTo>
                    <a:pt x="56896" y="146685"/>
                  </a:lnTo>
                  <a:lnTo>
                    <a:pt x="49784" y="77850"/>
                  </a:lnTo>
                  <a:lnTo>
                    <a:pt x="63500" y="74930"/>
                  </a:lnTo>
                  <a:lnTo>
                    <a:pt x="6692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37198" y="1416938"/>
              <a:ext cx="67310" cy="260350"/>
            </a:xfrm>
            <a:custGeom>
              <a:avLst/>
              <a:gdLst/>
              <a:ahLst/>
              <a:cxnLst/>
              <a:rect l="l" t="t" r="r" b="b"/>
              <a:pathLst>
                <a:path w="67310" h="260350">
                  <a:moveTo>
                    <a:pt x="66928" y="0"/>
                  </a:moveTo>
                  <a:lnTo>
                    <a:pt x="63500" y="74930"/>
                  </a:lnTo>
                  <a:lnTo>
                    <a:pt x="49784" y="77850"/>
                  </a:lnTo>
                  <a:lnTo>
                    <a:pt x="56896" y="146685"/>
                  </a:lnTo>
                  <a:lnTo>
                    <a:pt x="42417" y="151130"/>
                  </a:lnTo>
                  <a:lnTo>
                    <a:pt x="40639" y="260096"/>
                  </a:lnTo>
                  <a:lnTo>
                    <a:pt x="5587" y="160147"/>
                  </a:lnTo>
                  <a:lnTo>
                    <a:pt x="22605" y="156210"/>
                  </a:lnTo>
                  <a:lnTo>
                    <a:pt x="1524" y="92837"/>
                  </a:lnTo>
                  <a:lnTo>
                    <a:pt x="22478" y="85598"/>
                  </a:lnTo>
                  <a:lnTo>
                    <a:pt x="0" y="18923"/>
                  </a:lnTo>
                  <a:lnTo>
                    <a:pt x="66928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67080" y="651010"/>
            <a:ext cx="4733290" cy="173101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595"/>
              </a:spcBef>
            </a:pPr>
            <a:r>
              <a:rPr sz="3200" dirty="0">
                <a:solidFill>
                  <a:srgbClr val="1F3863"/>
                </a:solidFill>
              </a:rPr>
              <a:t>DP</a:t>
            </a:r>
            <a:r>
              <a:rPr sz="3200" spc="-20" dirty="0">
                <a:solidFill>
                  <a:srgbClr val="1F3863"/>
                </a:solidFill>
              </a:rPr>
              <a:t> </a:t>
            </a:r>
            <a:r>
              <a:rPr sz="3200" spc="-10" dirty="0">
                <a:solidFill>
                  <a:srgbClr val="1F3863"/>
                </a:solidFill>
              </a:rPr>
              <a:t>Internas</a:t>
            </a:r>
            <a:endParaRPr sz="3200"/>
          </a:p>
          <a:p>
            <a:pPr marL="12700" marR="5080" algn="just">
              <a:lnSpc>
                <a:spcPct val="99000"/>
              </a:lnSpc>
              <a:spcBef>
                <a:spcPts val="305"/>
              </a:spcBef>
            </a:pP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sz="1850" b="0" spc="2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defectos</a:t>
            </a:r>
            <a:r>
              <a:rPr sz="1850" b="0" spc="2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aparecen</a:t>
            </a:r>
            <a:r>
              <a:rPr sz="1850" b="0" spc="2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en</a:t>
            </a:r>
            <a:r>
              <a:rPr sz="1850" b="0" spc="2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sz="1850" b="0" spc="2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interior</a:t>
            </a:r>
            <a:r>
              <a:rPr sz="1850" b="0" spc="2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sz="1850" b="0" spc="2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25" dirty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materiales</a:t>
            </a:r>
            <a:r>
              <a:rPr sz="1850" b="0" spc="28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aislantes</a:t>
            </a:r>
            <a:r>
              <a:rPr sz="1850" b="0" spc="29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como</a:t>
            </a:r>
            <a:r>
              <a:rPr sz="1850" b="0" spc="29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huecos</a:t>
            </a:r>
            <a:r>
              <a:rPr sz="1850" b="0" spc="28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sz="1850" b="0" spc="-50" dirty="0">
                <a:solidFill>
                  <a:srgbClr val="000000"/>
                </a:solidFill>
                <a:latin typeface="Arial"/>
                <a:cs typeface="Arial"/>
              </a:rPr>
              <a:t>o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contaminaciones,</a:t>
            </a:r>
            <a:r>
              <a:rPr sz="1850" b="0" spc="5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sz="1850" b="0" spc="5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con</a:t>
            </a:r>
            <a:r>
              <a:rPr sz="1850" b="0" spc="5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sz="1850" b="0" spc="5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tiempo</a:t>
            </a:r>
            <a:r>
              <a:rPr sz="1850" b="0" spc="5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10" dirty="0">
                <a:solidFill>
                  <a:srgbClr val="000000"/>
                </a:solidFill>
                <a:latin typeface="Arial"/>
                <a:cs typeface="Arial"/>
              </a:rPr>
              <a:t>pueden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provocar</a:t>
            </a:r>
            <a:r>
              <a:rPr sz="1850"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un</a:t>
            </a:r>
            <a:r>
              <a:rPr sz="1850" b="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arco</a:t>
            </a:r>
            <a:r>
              <a:rPr sz="1850"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por</a:t>
            </a:r>
            <a:r>
              <a:rPr sz="1850" b="0" spc="3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00000"/>
                </a:solidFill>
                <a:latin typeface="Arial"/>
                <a:cs typeface="Arial"/>
              </a:rPr>
              <a:t>ramificación</a:t>
            </a:r>
            <a:r>
              <a:rPr sz="1850"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50" b="0" spc="-10" dirty="0">
                <a:solidFill>
                  <a:srgbClr val="000000"/>
                </a:solidFill>
                <a:latin typeface="Arial"/>
                <a:cs typeface="Arial"/>
              </a:rPr>
              <a:t>eléctrica.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195315" y="2660904"/>
            <a:ext cx="2346960" cy="3230880"/>
            <a:chOff x="5195315" y="2660904"/>
            <a:chExt cx="2346960" cy="3230880"/>
          </a:xfrm>
        </p:grpSpPr>
        <p:sp>
          <p:nvSpPr>
            <p:cNvPr id="22" name="object 22"/>
            <p:cNvSpPr/>
            <p:nvPr/>
          </p:nvSpPr>
          <p:spPr>
            <a:xfrm>
              <a:off x="5201411" y="2667000"/>
              <a:ext cx="2266315" cy="1370330"/>
            </a:xfrm>
            <a:custGeom>
              <a:avLst/>
              <a:gdLst/>
              <a:ahLst/>
              <a:cxnLst/>
              <a:rect l="l" t="t" r="r" b="b"/>
              <a:pathLst>
                <a:path w="2266315" h="1370329">
                  <a:moveTo>
                    <a:pt x="2037841" y="0"/>
                  </a:moveTo>
                  <a:lnTo>
                    <a:pt x="228346" y="0"/>
                  </a:lnTo>
                  <a:lnTo>
                    <a:pt x="182326" y="4639"/>
                  </a:lnTo>
                  <a:lnTo>
                    <a:pt x="139463" y="17944"/>
                  </a:lnTo>
                  <a:lnTo>
                    <a:pt x="100676" y="38998"/>
                  </a:lnTo>
                  <a:lnTo>
                    <a:pt x="66881" y="66881"/>
                  </a:lnTo>
                  <a:lnTo>
                    <a:pt x="38998" y="100676"/>
                  </a:lnTo>
                  <a:lnTo>
                    <a:pt x="17944" y="139463"/>
                  </a:lnTo>
                  <a:lnTo>
                    <a:pt x="4639" y="182326"/>
                  </a:lnTo>
                  <a:lnTo>
                    <a:pt x="0" y="228346"/>
                  </a:lnTo>
                  <a:lnTo>
                    <a:pt x="0" y="1141730"/>
                  </a:lnTo>
                  <a:lnTo>
                    <a:pt x="4639" y="1187749"/>
                  </a:lnTo>
                  <a:lnTo>
                    <a:pt x="17944" y="1230612"/>
                  </a:lnTo>
                  <a:lnTo>
                    <a:pt x="38998" y="1269399"/>
                  </a:lnTo>
                  <a:lnTo>
                    <a:pt x="66881" y="1303194"/>
                  </a:lnTo>
                  <a:lnTo>
                    <a:pt x="100676" y="1331077"/>
                  </a:lnTo>
                  <a:lnTo>
                    <a:pt x="139463" y="1352131"/>
                  </a:lnTo>
                  <a:lnTo>
                    <a:pt x="182326" y="1365436"/>
                  </a:lnTo>
                  <a:lnTo>
                    <a:pt x="228346" y="1370076"/>
                  </a:lnTo>
                  <a:lnTo>
                    <a:pt x="2037841" y="1370076"/>
                  </a:lnTo>
                  <a:lnTo>
                    <a:pt x="2083861" y="1365436"/>
                  </a:lnTo>
                  <a:lnTo>
                    <a:pt x="2126724" y="1352131"/>
                  </a:lnTo>
                  <a:lnTo>
                    <a:pt x="2165511" y="1331077"/>
                  </a:lnTo>
                  <a:lnTo>
                    <a:pt x="2199306" y="1303194"/>
                  </a:lnTo>
                  <a:lnTo>
                    <a:pt x="2227189" y="1269399"/>
                  </a:lnTo>
                  <a:lnTo>
                    <a:pt x="2248243" y="1230612"/>
                  </a:lnTo>
                  <a:lnTo>
                    <a:pt x="2261548" y="1187749"/>
                  </a:lnTo>
                  <a:lnTo>
                    <a:pt x="2266188" y="1141730"/>
                  </a:lnTo>
                  <a:lnTo>
                    <a:pt x="2266188" y="228346"/>
                  </a:lnTo>
                  <a:lnTo>
                    <a:pt x="2261548" y="182326"/>
                  </a:lnTo>
                  <a:lnTo>
                    <a:pt x="2248243" y="139463"/>
                  </a:lnTo>
                  <a:lnTo>
                    <a:pt x="2227189" y="100676"/>
                  </a:lnTo>
                  <a:lnTo>
                    <a:pt x="2199306" y="66881"/>
                  </a:lnTo>
                  <a:lnTo>
                    <a:pt x="2165511" y="38998"/>
                  </a:lnTo>
                  <a:lnTo>
                    <a:pt x="2126724" y="17944"/>
                  </a:lnTo>
                  <a:lnTo>
                    <a:pt x="2083861" y="4639"/>
                  </a:lnTo>
                  <a:lnTo>
                    <a:pt x="2037841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01411" y="2667000"/>
              <a:ext cx="2266315" cy="1370330"/>
            </a:xfrm>
            <a:custGeom>
              <a:avLst/>
              <a:gdLst/>
              <a:ahLst/>
              <a:cxnLst/>
              <a:rect l="l" t="t" r="r" b="b"/>
              <a:pathLst>
                <a:path w="2266315" h="1370329">
                  <a:moveTo>
                    <a:pt x="0" y="228346"/>
                  </a:moveTo>
                  <a:lnTo>
                    <a:pt x="4639" y="182326"/>
                  </a:lnTo>
                  <a:lnTo>
                    <a:pt x="17944" y="139463"/>
                  </a:lnTo>
                  <a:lnTo>
                    <a:pt x="38998" y="100676"/>
                  </a:lnTo>
                  <a:lnTo>
                    <a:pt x="66881" y="66881"/>
                  </a:lnTo>
                  <a:lnTo>
                    <a:pt x="100676" y="38998"/>
                  </a:lnTo>
                  <a:lnTo>
                    <a:pt x="139463" y="17944"/>
                  </a:lnTo>
                  <a:lnTo>
                    <a:pt x="182326" y="4639"/>
                  </a:lnTo>
                  <a:lnTo>
                    <a:pt x="228346" y="0"/>
                  </a:lnTo>
                  <a:lnTo>
                    <a:pt x="2037841" y="0"/>
                  </a:lnTo>
                  <a:lnTo>
                    <a:pt x="2083861" y="4639"/>
                  </a:lnTo>
                  <a:lnTo>
                    <a:pt x="2126724" y="17944"/>
                  </a:lnTo>
                  <a:lnTo>
                    <a:pt x="2165511" y="38998"/>
                  </a:lnTo>
                  <a:lnTo>
                    <a:pt x="2199306" y="66881"/>
                  </a:lnTo>
                  <a:lnTo>
                    <a:pt x="2227189" y="100676"/>
                  </a:lnTo>
                  <a:lnTo>
                    <a:pt x="2248243" y="139463"/>
                  </a:lnTo>
                  <a:lnTo>
                    <a:pt x="2261548" y="182326"/>
                  </a:lnTo>
                  <a:lnTo>
                    <a:pt x="2266188" y="228346"/>
                  </a:lnTo>
                  <a:lnTo>
                    <a:pt x="2266188" y="1141730"/>
                  </a:lnTo>
                  <a:lnTo>
                    <a:pt x="2261548" y="1187749"/>
                  </a:lnTo>
                  <a:lnTo>
                    <a:pt x="2248243" y="1230612"/>
                  </a:lnTo>
                  <a:lnTo>
                    <a:pt x="2227189" y="1269399"/>
                  </a:lnTo>
                  <a:lnTo>
                    <a:pt x="2199306" y="1303194"/>
                  </a:lnTo>
                  <a:lnTo>
                    <a:pt x="2165511" y="1331077"/>
                  </a:lnTo>
                  <a:lnTo>
                    <a:pt x="2126724" y="1352131"/>
                  </a:lnTo>
                  <a:lnTo>
                    <a:pt x="2083861" y="1365436"/>
                  </a:lnTo>
                  <a:lnTo>
                    <a:pt x="2037841" y="1370076"/>
                  </a:lnTo>
                  <a:lnTo>
                    <a:pt x="228346" y="1370076"/>
                  </a:lnTo>
                  <a:lnTo>
                    <a:pt x="182326" y="1365436"/>
                  </a:lnTo>
                  <a:lnTo>
                    <a:pt x="139463" y="1352131"/>
                  </a:lnTo>
                  <a:lnTo>
                    <a:pt x="100676" y="1331077"/>
                  </a:lnTo>
                  <a:lnTo>
                    <a:pt x="66881" y="1303194"/>
                  </a:lnTo>
                  <a:lnTo>
                    <a:pt x="38998" y="1269399"/>
                  </a:lnTo>
                  <a:lnTo>
                    <a:pt x="17944" y="1230612"/>
                  </a:lnTo>
                  <a:lnTo>
                    <a:pt x="4639" y="1187749"/>
                  </a:lnTo>
                  <a:lnTo>
                    <a:pt x="0" y="1141730"/>
                  </a:lnTo>
                  <a:lnTo>
                    <a:pt x="0" y="228346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0199" y="3425952"/>
              <a:ext cx="1073150" cy="43180"/>
            </a:xfrm>
            <a:custGeom>
              <a:avLst/>
              <a:gdLst/>
              <a:ahLst/>
              <a:cxnLst/>
              <a:rect l="l" t="t" r="r" b="b"/>
              <a:pathLst>
                <a:path w="1073150" h="43179">
                  <a:moveTo>
                    <a:pt x="1072896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072896" y="42672"/>
                  </a:lnTo>
                  <a:lnTo>
                    <a:pt x="1072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10199" y="3425952"/>
              <a:ext cx="1073150" cy="43180"/>
            </a:xfrm>
            <a:custGeom>
              <a:avLst/>
              <a:gdLst/>
              <a:ahLst/>
              <a:cxnLst/>
              <a:rect l="l" t="t" r="r" b="b"/>
              <a:pathLst>
                <a:path w="1073150" h="43179">
                  <a:moveTo>
                    <a:pt x="0" y="42672"/>
                  </a:moveTo>
                  <a:lnTo>
                    <a:pt x="1072896" y="42672"/>
                  </a:lnTo>
                  <a:lnTo>
                    <a:pt x="1072896" y="0"/>
                  </a:lnTo>
                  <a:lnTo>
                    <a:pt x="0" y="0"/>
                  </a:lnTo>
                  <a:lnTo>
                    <a:pt x="0" y="426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0199" y="3468624"/>
              <a:ext cx="1527048" cy="22402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410199" y="3468624"/>
              <a:ext cx="1527175" cy="224154"/>
            </a:xfrm>
            <a:custGeom>
              <a:avLst/>
              <a:gdLst/>
              <a:ahLst/>
              <a:cxnLst/>
              <a:rect l="l" t="t" r="r" b="b"/>
              <a:pathLst>
                <a:path w="1527175" h="224154">
                  <a:moveTo>
                    <a:pt x="0" y="224027"/>
                  </a:moveTo>
                  <a:lnTo>
                    <a:pt x="1527048" y="224027"/>
                  </a:lnTo>
                  <a:lnTo>
                    <a:pt x="1527048" y="0"/>
                  </a:lnTo>
                  <a:lnTo>
                    <a:pt x="0" y="0"/>
                  </a:lnTo>
                  <a:lnTo>
                    <a:pt x="0" y="2240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10199" y="2874264"/>
              <a:ext cx="1527175" cy="719455"/>
            </a:xfrm>
            <a:custGeom>
              <a:avLst/>
              <a:gdLst/>
              <a:ahLst/>
              <a:cxnLst/>
              <a:rect l="l" t="t" r="r" b="b"/>
              <a:pathLst>
                <a:path w="1527175" h="719454">
                  <a:moveTo>
                    <a:pt x="0" y="621791"/>
                  </a:moveTo>
                  <a:lnTo>
                    <a:pt x="1097533" y="619125"/>
                  </a:lnTo>
                  <a:lnTo>
                    <a:pt x="1133919" y="599747"/>
                  </a:lnTo>
                  <a:lnTo>
                    <a:pt x="1144777" y="560832"/>
                  </a:lnTo>
                  <a:lnTo>
                    <a:pt x="1150064" y="518080"/>
                  </a:lnTo>
                  <a:lnTo>
                    <a:pt x="1150403" y="488912"/>
                  </a:lnTo>
                  <a:lnTo>
                    <a:pt x="1146682" y="449707"/>
                  </a:lnTo>
                  <a:lnTo>
                    <a:pt x="1139527" y="406932"/>
                  </a:lnTo>
                  <a:lnTo>
                    <a:pt x="1129122" y="354855"/>
                  </a:lnTo>
                  <a:lnTo>
                    <a:pt x="1116974" y="298803"/>
                  </a:lnTo>
                  <a:lnTo>
                    <a:pt x="1104588" y="244105"/>
                  </a:lnTo>
                  <a:lnTo>
                    <a:pt x="1093470" y="196087"/>
                  </a:lnTo>
                  <a:lnTo>
                    <a:pt x="1080502" y="143744"/>
                  </a:lnTo>
                  <a:lnTo>
                    <a:pt x="1067450" y="95567"/>
                  </a:lnTo>
                  <a:lnTo>
                    <a:pt x="1055661" y="53963"/>
                  </a:lnTo>
                  <a:lnTo>
                    <a:pt x="1046479" y="21336"/>
                  </a:lnTo>
                </a:path>
                <a:path w="1527175" h="719454">
                  <a:moveTo>
                    <a:pt x="0" y="686562"/>
                  </a:moveTo>
                  <a:lnTo>
                    <a:pt x="881379" y="688848"/>
                  </a:lnTo>
                  <a:lnTo>
                    <a:pt x="1131061" y="688848"/>
                  </a:lnTo>
                  <a:lnTo>
                    <a:pt x="1185973" y="676751"/>
                  </a:lnTo>
                  <a:lnTo>
                    <a:pt x="1217168" y="648081"/>
                  </a:lnTo>
                  <a:lnTo>
                    <a:pt x="1249552" y="589914"/>
                  </a:lnTo>
                  <a:lnTo>
                    <a:pt x="1263673" y="553176"/>
                  </a:lnTo>
                  <a:lnTo>
                    <a:pt x="1277366" y="514223"/>
                  </a:lnTo>
                  <a:lnTo>
                    <a:pt x="1290443" y="474112"/>
                  </a:lnTo>
                  <a:lnTo>
                    <a:pt x="1302543" y="431466"/>
                  </a:lnTo>
                  <a:lnTo>
                    <a:pt x="1314406" y="385081"/>
                  </a:lnTo>
                  <a:lnTo>
                    <a:pt x="1326769" y="333756"/>
                  </a:lnTo>
                  <a:lnTo>
                    <a:pt x="1337941" y="284817"/>
                  </a:lnTo>
                  <a:lnTo>
                    <a:pt x="1350011" y="228758"/>
                  </a:lnTo>
                  <a:lnTo>
                    <a:pt x="1361891" y="171870"/>
                  </a:lnTo>
                  <a:lnTo>
                    <a:pt x="1372497" y="120444"/>
                  </a:lnTo>
                  <a:lnTo>
                    <a:pt x="1380744" y="80772"/>
                  </a:lnTo>
                </a:path>
                <a:path w="1527175" h="719454">
                  <a:moveTo>
                    <a:pt x="0" y="718947"/>
                  </a:moveTo>
                  <a:lnTo>
                    <a:pt x="864108" y="719327"/>
                  </a:lnTo>
                  <a:lnTo>
                    <a:pt x="1173733" y="716280"/>
                  </a:lnTo>
                  <a:lnTo>
                    <a:pt x="1217844" y="705365"/>
                  </a:lnTo>
                  <a:lnTo>
                    <a:pt x="1271299" y="669345"/>
                  </a:lnTo>
                  <a:lnTo>
                    <a:pt x="1298194" y="637286"/>
                  </a:lnTo>
                  <a:lnTo>
                    <a:pt x="1323785" y="600551"/>
                  </a:lnTo>
                  <a:lnTo>
                    <a:pt x="1349851" y="554819"/>
                  </a:lnTo>
                  <a:lnTo>
                    <a:pt x="1375771" y="504441"/>
                  </a:lnTo>
                  <a:lnTo>
                    <a:pt x="1400923" y="453772"/>
                  </a:lnTo>
                  <a:lnTo>
                    <a:pt x="1424685" y="407162"/>
                  </a:lnTo>
                  <a:lnTo>
                    <a:pt x="1453770" y="351222"/>
                  </a:lnTo>
                  <a:lnTo>
                    <a:pt x="1482201" y="295211"/>
                  </a:lnTo>
                  <a:lnTo>
                    <a:pt x="1507464" y="244820"/>
                  </a:lnTo>
                  <a:lnTo>
                    <a:pt x="1527048" y="205739"/>
                  </a:lnTo>
                </a:path>
                <a:path w="1527175" h="719454">
                  <a:moveTo>
                    <a:pt x="0" y="660653"/>
                  </a:moveTo>
                  <a:lnTo>
                    <a:pt x="853313" y="662939"/>
                  </a:lnTo>
                  <a:lnTo>
                    <a:pt x="1097152" y="662939"/>
                  </a:lnTo>
                  <a:lnTo>
                    <a:pt x="1152001" y="652891"/>
                  </a:lnTo>
                  <a:lnTo>
                    <a:pt x="1181227" y="622173"/>
                  </a:lnTo>
                  <a:lnTo>
                    <a:pt x="1205039" y="551021"/>
                  </a:lnTo>
                  <a:lnTo>
                    <a:pt x="1212980" y="505336"/>
                  </a:lnTo>
                  <a:lnTo>
                    <a:pt x="1219327" y="456819"/>
                  </a:lnTo>
                  <a:lnTo>
                    <a:pt x="1223889" y="404550"/>
                  </a:lnTo>
                  <a:lnTo>
                    <a:pt x="1226296" y="347376"/>
                  </a:lnTo>
                  <a:lnTo>
                    <a:pt x="1227345" y="288155"/>
                  </a:lnTo>
                  <a:lnTo>
                    <a:pt x="1227835" y="229743"/>
                  </a:lnTo>
                  <a:lnTo>
                    <a:pt x="1227667" y="181221"/>
                  </a:lnTo>
                  <a:lnTo>
                    <a:pt x="1226791" y="129762"/>
                  </a:lnTo>
                  <a:lnTo>
                    <a:pt x="1225568" y="79589"/>
                  </a:lnTo>
                  <a:lnTo>
                    <a:pt x="1224357" y="34927"/>
                  </a:lnTo>
                  <a:lnTo>
                    <a:pt x="1223518" y="0"/>
                  </a:lnTo>
                </a:path>
              </a:pathLst>
            </a:custGeom>
            <a:ln w="914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10199" y="3692652"/>
              <a:ext cx="1644650" cy="81280"/>
            </a:xfrm>
            <a:custGeom>
              <a:avLst/>
              <a:gdLst/>
              <a:ahLst/>
              <a:cxnLst/>
              <a:rect l="l" t="t" r="r" b="b"/>
              <a:pathLst>
                <a:path w="1644650" h="81279">
                  <a:moveTo>
                    <a:pt x="1644396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1644396" y="80772"/>
                  </a:lnTo>
                  <a:lnTo>
                    <a:pt x="16443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10199" y="3692652"/>
              <a:ext cx="1644650" cy="81280"/>
            </a:xfrm>
            <a:custGeom>
              <a:avLst/>
              <a:gdLst/>
              <a:ahLst/>
              <a:cxnLst/>
              <a:rect l="l" t="t" r="r" b="b"/>
              <a:pathLst>
                <a:path w="1644650" h="81279">
                  <a:moveTo>
                    <a:pt x="0" y="80772"/>
                  </a:moveTo>
                  <a:lnTo>
                    <a:pt x="1644396" y="80772"/>
                  </a:lnTo>
                  <a:lnTo>
                    <a:pt x="1644396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05043" y="3773424"/>
              <a:ext cx="1884045" cy="0"/>
            </a:xfrm>
            <a:custGeom>
              <a:avLst/>
              <a:gdLst/>
              <a:ahLst/>
              <a:cxnLst/>
              <a:rect l="l" t="t" r="r" b="b"/>
              <a:pathLst>
                <a:path w="1884045">
                  <a:moveTo>
                    <a:pt x="0" y="0"/>
                  </a:moveTo>
                  <a:lnTo>
                    <a:pt x="1883663" y="0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10199" y="3226308"/>
              <a:ext cx="1945005" cy="433070"/>
            </a:xfrm>
            <a:custGeom>
              <a:avLst/>
              <a:gdLst/>
              <a:ahLst/>
              <a:cxnLst/>
              <a:rect l="l" t="t" r="r" b="b"/>
              <a:pathLst>
                <a:path w="1945004" h="433070">
                  <a:moveTo>
                    <a:pt x="0" y="393191"/>
                  </a:moveTo>
                  <a:lnTo>
                    <a:pt x="1004062" y="390143"/>
                  </a:lnTo>
                  <a:lnTo>
                    <a:pt x="1244727" y="387349"/>
                  </a:lnTo>
                  <a:lnTo>
                    <a:pt x="1289260" y="374522"/>
                  </a:lnTo>
                  <a:lnTo>
                    <a:pt x="1326578" y="357314"/>
                  </a:lnTo>
                  <a:lnTo>
                    <a:pt x="1364563" y="331057"/>
                  </a:lnTo>
                  <a:lnTo>
                    <a:pt x="1411097" y="291083"/>
                  </a:lnTo>
                  <a:lnTo>
                    <a:pt x="1440623" y="262574"/>
                  </a:lnTo>
                  <a:lnTo>
                    <a:pt x="1474523" y="226956"/>
                  </a:lnTo>
                  <a:lnTo>
                    <a:pt x="1511076" y="186660"/>
                  </a:lnTo>
                  <a:lnTo>
                    <a:pt x="1548558" y="144113"/>
                  </a:lnTo>
                  <a:lnTo>
                    <a:pt x="1585249" y="101744"/>
                  </a:lnTo>
                  <a:lnTo>
                    <a:pt x="1619426" y="61983"/>
                  </a:lnTo>
                  <a:lnTo>
                    <a:pt x="1649368" y="27259"/>
                  </a:lnTo>
                  <a:lnTo>
                    <a:pt x="1673352" y="0"/>
                  </a:lnTo>
                </a:path>
                <a:path w="1945004" h="433070">
                  <a:moveTo>
                    <a:pt x="0" y="432688"/>
                  </a:moveTo>
                  <a:lnTo>
                    <a:pt x="1148460" y="432688"/>
                  </a:lnTo>
                  <a:lnTo>
                    <a:pt x="1222371" y="432686"/>
                  </a:lnTo>
                  <a:lnTo>
                    <a:pt x="1264584" y="432873"/>
                  </a:lnTo>
                  <a:lnTo>
                    <a:pt x="1283571" y="433048"/>
                  </a:lnTo>
                  <a:lnTo>
                    <a:pt x="1287802" y="433013"/>
                  </a:lnTo>
                  <a:lnTo>
                    <a:pt x="1285748" y="432566"/>
                  </a:lnTo>
                  <a:lnTo>
                    <a:pt x="1285880" y="431509"/>
                  </a:lnTo>
                  <a:lnTo>
                    <a:pt x="1296670" y="429640"/>
                  </a:lnTo>
                  <a:lnTo>
                    <a:pt x="1318277" y="427755"/>
                  </a:lnTo>
                  <a:lnTo>
                    <a:pt x="1330944" y="426275"/>
                  </a:lnTo>
                  <a:lnTo>
                    <a:pt x="1413128" y="400430"/>
                  </a:lnTo>
                  <a:lnTo>
                    <a:pt x="1489880" y="374510"/>
                  </a:lnTo>
                  <a:lnTo>
                    <a:pt x="1538907" y="357648"/>
                  </a:lnTo>
                  <a:lnTo>
                    <a:pt x="1592590" y="339067"/>
                  </a:lnTo>
                  <a:lnTo>
                    <a:pt x="1649092" y="319429"/>
                  </a:lnTo>
                  <a:lnTo>
                    <a:pt x="1706582" y="299393"/>
                  </a:lnTo>
                  <a:lnTo>
                    <a:pt x="1763223" y="279622"/>
                  </a:lnTo>
                  <a:lnTo>
                    <a:pt x="1817182" y="260777"/>
                  </a:lnTo>
                  <a:lnTo>
                    <a:pt x="1866625" y="243518"/>
                  </a:lnTo>
                  <a:lnTo>
                    <a:pt x="1909717" y="228508"/>
                  </a:lnTo>
                  <a:lnTo>
                    <a:pt x="1944624" y="216407"/>
                  </a:lnTo>
                </a:path>
              </a:pathLst>
            </a:custGeom>
            <a:ln w="914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85508" y="3378454"/>
              <a:ext cx="316230" cy="79375"/>
            </a:xfrm>
            <a:custGeom>
              <a:avLst/>
              <a:gdLst/>
              <a:ahLst/>
              <a:cxnLst/>
              <a:rect l="l" t="t" r="r" b="b"/>
              <a:pathLst>
                <a:path w="316229" h="79375">
                  <a:moveTo>
                    <a:pt x="43307" y="0"/>
                  </a:moveTo>
                  <a:lnTo>
                    <a:pt x="0" y="62357"/>
                  </a:lnTo>
                  <a:lnTo>
                    <a:pt x="89915" y="71247"/>
                  </a:lnTo>
                  <a:lnTo>
                    <a:pt x="97536" y="58293"/>
                  </a:lnTo>
                  <a:lnTo>
                    <a:pt x="176784" y="76581"/>
                  </a:lnTo>
                  <a:lnTo>
                    <a:pt x="186562" y="63119"/>
                  </a:lnTo>
                  <a:lnTo>
                    <a:pt x="316230" y="79121"/>
                  </a:lnTo>
                  <a:lnTo>
                    <a:pt x="208914" y="28575"/>
                  </a:lnTo>
                  <a:lnTo>
                    <a:pt x="198755" y="44576"/>
                  </a:lnTo>
                  <a:lnTo>
                    <a:pt x="130301" y="13462"/>
                  </a:lnTo>
                  <a:lnTo>
                    <a:pt x="115188" y="32893"/>
                  </a:lnTo>
                  <a:lnTo>
                    <a:pt x="433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85508" y="3378454"/>
              <a:ext cx="316230" cy="79375"/>
            </a:xfrm>
            <a:custGeom>
              <a:avLst/>
              <a:gdLst/>
              <a:ahLst/>
              <a:cxnLst/>
              <a:rect l="l" t="t" r="r" b="b"/>
              <a:pathLst>
                <a:path w="316229" h="79375">
                  <a:moveTo>
                    <a:pt x="0" y="62357"/>
                  </a:moveTo>
                  <a:lnTo>
                    <a:pt x="89915" y="71247"/>
                  </a:lnTo>
                  <a:lnTo>
                    <a:pt x="97536" y="58293"/>
                  </a:lnTo>
                  <a:lnTo>
                    <a:pt x="176784" y="76581"/>
                  </a:lnTo>
                  <a:lnTo>
                    <a:pt x="186562" y="63119"/>
                  </a:lnTo>
                  <a:lnTo>
                    <a:pt x="316230" y="79121"/>
                  </a:lnTo>
                  <a:lnTo>
                    <a:pt x="208914" y="28575"/>
                  </a:lnTo>
                  <a:lnTo>
                    <a:pt x="198755" y="44576"/>
                  </a:lnTo>
                  <a:lnTo>
                    <a:pt x="130301" y="13462"/>
                  </a:lnTo>
                  <a:lnTo>
                    <a:pt x="115188" y="32893"/>
                  </a:lnTo>
                  <a:lnTo>
                    <a:pt x="43307" y="0"/>
                  </a:lnTo>
                  <a:lnTo>
                    <a:pt x="0" y="62357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68467" y="4515611"/>
              <a:ext cx="2268220" cy="1370330"/>
            </a:xfrm>
            <a:custGeom>
              <a:avLst/>
              <a:gdLst/>
              <a:ahLst/>
              <a:cxnLst/>
              <a:rect l="l" t="t" r="r" b="b"/>
              <a:pathLst>
                <a:path w="2268220" h="1370329">
                  <a:moveTo>
                    <a:pt x="0" y="228345"/>
                  </a:moveTo>
                  <a:lnTo>
                    <a:pt x="4639" y="182326"/>
                  </a:lnTo>
                  <a:lnTo>
                    <a:pt x="17944" y="139463"/>
                  </a:lnTo>
                  <a:lnTo>
                    <a:pt x="38998" y="100676"/>
                  </a:lnTo>
                  <a:lnTo>
                    <a:pt x="66881" y="66881"/>
                  </a:lnTo>
                  <a:lnTo>
                    <a:pt x="100676" y="38998"/>
                  </a:lnTo>
                  <a:lnTo>
                    <a:pt x="139463" y="17944"/>
                  </a:lnTo>
                  <a:lnTo>
                    <a:pt x="182326" y="4639"/>
                  </a:lnTo>
                  <a:lnTo>
                    <a:pt x="228346" y="0"/>
                  </a:lnTo>
                  <a:lnTo>
                    <a:pt x="2039365" y="0"/>
                  </a:lnTo>
                  <a:lnTo>
                    <a:pt x="2085385" y="4639"/>
                  </a:lnTo>
                  <a:lnTo>
                    <a:pt x="2128248" y="17944"/>
                  </a:lnTo>
                  <a:lnTo>
                    <a:pt x="2167035" y="38998"/>
                  </a:lnTo>
                  <a:lnTo>
                    <a:pt x="2200830" y="66881"/>
                  </a:lnTo>
                  <a:lnTo>
                    <a:pt x="2228713" y="100676"/>
                  </a:lnTo>
                  <a:lnTo>
                    <a:pt x="2249767" y="139463"/>
                  </a:lnTo>
                  <a:lnTo>
                    <a:pt x="2263072" y="182326"/>
                  </a:lnTo>
                  <a:lnTo>
                    <a:pt x="2267712" y="228345"/>
                  </a:lnTo>
                  <a:lnTo>
                    <a:pt x="2267712" y="1141730"/>
                  </a:lnTo>
                  <a:lnTo>
                    <a:pt x="2263072" y="1187749"/>
                  </a:lnTo>
                  <a:lnTo>
                    <a:pt x="2249767" y="1230612"/>
                  </a:lnTo>
                  <a:lnTo>
                    <a:pt x="2228713" y="1269399"/>
                  </a:lnTo>
                  <a:lnTo>
                    <a:pt x="2200830" y="1303194"/>
                  </a:lnTo>
                  <a:lnTo>
                    <a:pt x="2167035" y="1331077"/>
                  </a:lnTo>
                  <a:lnTo>
                    <a:pt x="2128248" y="1352131"/>
                  </a:lnTo>
                  <a:lnTo>
                    <a:pt x="2085385" y="1365436"/>
                  </a:lnTo>
                  <a:lnTo>
                    <a:pt x="2039365" y="1370076"/>
                  </a:lnTo>
                  <a:lnTo>
                    <a:pt x="228346" y="1370076"/>
                  </a:lnTo>
                  <a:lnTo>
                    <a:pt x="182326" y="1365436"/>
                  </a:lnTo>
                  <a:lnTo>
                    <a:pt x="139463" y="1352131"/>
                  </a:lnTo>
                  <a:lnTo>
                    <a:pt x="100676" y="1331077"/>
                  </a:lnTo>
                  <a:lnTo>
                    <a:pt x="66881" y="1303194"/>
                  </a:lnTo>
                  <a:lnTo>
                    <a:pt x="38998" y="1269399"/>
                  </a:lnTo>
                  <a:lnTo>
                    <a:pt x="17944" y="1230612"/>
                  </a:lnTo>
                  <a:lnTo>
                    <a:pt x="4639" y="1187749"/>
                  </a:lnTo>
                  <a:lnTo>
                    <a:pt x="0" y="1141730"/>
                  </a:lnTo>
                  <a:lnTo>
                    <a:pt x="0" y="22834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43243" y="5227320"/>
              <a:ext cx="245363" cy="18897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143243" y="5227320"/>
              <a:ext cx="245745" cy="189230"/>
            </a:xfrm>
            <a:custGeom>
              <a:avLst/>
              <a:gdLst/>
              <a:ahLst/>
              <a:cxnLst/>
              <a:rect l="l" t="t" r="r" b="b"/>
              <a:pathLst>
                <a:path w="245745" h="189229">
                  <a:moveTo>
                    <a:pt x="149097" y="0"/>
                  </a:moveTo>
                  <a:lnTo>
                    <a:pt x="99313" y="53212"/>
                  </a:lnTo>
                  <a:lnTo>
                    <a:pt x="119887" y="59435"/>
                  </a:lnTo>
                  <a:lnTo>
                    <a:pt x="57022" y="105028"/>
                  </a:lnTo>
                  <a:lnTo>
                    <a:pt x="77596" y="112648"/>
                  </a:lnTo>
                  <a:lnTo>
                    <a:pt x="0" y="188975"/>
                  </a:lnTo>
                  <a:lnTo>
                    <a:pt x="131571" y="130428"/>
                  </a:lnTo>
                  <a:lnTo>
                    <a:pt x="106552" y="122427"/>
                  </a:lnTo>
                  <a:lnTo>
                    <a:pt x="188340" y="84962"/>
                  </a:lnTo>
                  <a:lnTo>
                    <a:pt x="159003" y="73278"/>
                  </a:lnTo>
                  <a:lnTo>
                    <a:pt x="245363" y="34035"/>
                  </a:lnTo>
                  <a:lnTo>
                    <a:pt x="149097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06895" y="5239511"/>
              <a:ext cx="252984" cy="19811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519927" y="5551932"/>
              <a:ext cx="1784985" cy="172720"/>
            </a:xfrm>
            <a:custGeom>
              <a:avLst/>
              <a:gdLst/>
              <a:ahLst/>
              <a:cxnLst/>
              <a:rect l="l" t="t" r="r" b="b"/>
              <a:pathLst>
                <a:path w="1784984" h="172720">
                  <a:moveTo>
                    <a:pt x="1784603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784603" y="172212"/>
                  </a:lnTo>
                  <a:lnTo>
                    <a:pt x="17846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19927" y="5551932"/>
              <a:ext cx="1784985" cy="172720"/>
            </a:xfrm>
            <a:custGeom>
              <a:avLst/>
              <a:gdLst/>
              <a:ahLst/>
              <a:cxnLst/>
              <a:rect l="l" t="t" r="r" b="b"/>
              <a:pathLst>
                <a:path w="1784984" h="172720">
                  <a:moveTo>
                    <a:pt x="0" y="172212"/>
                  </a:moveTo>
                  <a:lnTo>
                    <a:pt x="1784603" y="172212"/>
                  </a:lnTo>
                  <a:lnTo>
                    <a:pt x="1784603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53555" y="4713732"/>
              <a:ext cx="73152" cy="53035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353555" y="4713732"/>
              <a:ext cx="73660" cy="530860"/>
            </a:xfrm>
            <a:custGeom>
              <a:avLst/>
              <a:gdLst/>
              <a:ahLst/>
              <a:cxnLst/>
              <a:rect l="l" t="t" r="r" b="b"/>
              <a:pathLst>
                <a:path w="73660" h="530860">
                  <a:moveTo>
                    <a:pt x="73152" y="0"/>
                  </a:moveTo>
                  <a:lnTo>
                    <a:pt x="73152" y="405638"/>
                  </a:lnTo>
                  <a:lnTo>
                    <a:pt x="36576" y="530352"/>
                  </a:lnTo>
                  <a:lnTo>
                    <a:pt x="0" y="405638"/>
                  </a:lnTo>
                  <a:lnTo>
                    <a:pt x="0" y="0"/>
                  </a:lnTo>
                  <a:lnTo>
                    <a:pt x="73152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670803" y="4939283"/>
              <a:ext cx="1466215" cy="555625"/>
            </a:xfrm>
            <a:custGeom>
              <a:avLst/>
              <a:gdLst/>
              <a:ahLst/>
              <a:cxnLst/>
              <a:rect l="l" t="t" r="r" b="b"/>
              <a:pathLst>
                <a:path w="1466215" h="555625">
                  <a:moveTo>
                    <a:pt x="0" y="510540"/>
                  </a:moveTo>
                  <a:lnTo>
                    <a:pt x="31281" y="511528"/>
                  </a:lnTo>
                  <a:lnTo>
                    <a:pt x="73344" y="512781"/>
                  </a:lnTo>
                  <a:lnTo>
                    <a:pt x="123575" y="514274"/>
                  </a:lnTo>
                  <a:lnTo>
                    <a:pt x="179360" y="515980"/>
                  </a:lnTo>
                  <a:lnTo>
                    <a:pt x="238084" y="517874"/>
                  </a:lnTo>
                  <a:lnTo>
                    <a:pt x="297132" y="519928"/>
                  </a:lnTo>
                  <a:lnTo>
                    <a:pt x="353892" y="522117"/>
                  </a:lnTo>
                  <a:lnTo>
                    <a:pt x="405749" y="524415"/>
                  </a:lnTo>
                  <a:lnTo>
                    <a:pt x="450088" y="526796"/>
                  </a:lnTo>
                  <a:lnTo>
                    <a:pt x="514826" y="532474"/>
                  </a:lnTo>
                  <a:lnTo>
                    <a:pt x="569043" y="539762"/>
                  </a:lnTo>
                  <a:lnTo>
                    <a:pt x="617395" y="547068"/>
                  </a:lnTo>
                  <a:lnTo>
                    <a:pt x="664541" y="552801"/>
                  </a:lnTo>
                  <a:lnTo>
                    <a:pt x="715137" y="555371"/>
                  </a:lnTo>
                  <a:lnTo>
                    <a:pt x="766219" y="553815"/>
                  </a:lnTo>
                  <a:lnTo>
                    <a:pt x="814698" y="549175"/>
                  </a:lnTo>
                  <a:lnTo>
                    <a:pt x="865043" y="543090"/>
                  </a:lnTo>
                  <a:lnTo>
                    <a:pt x="921722" y="537200"/>
                  </a:lnTo>
                  <a:lnTo>
                    <a:pt x="989202" y="533146"/>
                  </a:lnTo>
                  <a:lnTo>
                    <a:pt x="1034761" y="531953"/>
                  </a:lnTo>
                  <a:lnTo>
                    <a:pt x="1087293" y="531125"/>
                  </a:lnTo>
                  <a:lnTo>
                    <a:pt x="1144533" y="530591"/>
                  </a:lnTo>
                  <a:lnTo>
                    <a:pt x="1204215" y="530284"/>
                  </a:lnTo>
                  <a:lnTo>
                    <a:pt x="1264076" y="530133"/>
                  </a:lnTo>
                  <a:lnTo>
                    <a:pt x="1321848" y="530069"/>
                  </a:lnTo>
                  <a:lnTo>
                    <a:pt x="1375269" y="530025"/>
                  </a:lnTo>
                  <a:lnTo>
                    <a:pt x="1422071" y="529930"/>
                  </a:lnTo>
                  <a:lnTo>
                    <a:pt x="1459992" y="529717"/>
                  </a:lnTo>
                </a:path>
                <a:path w="1466215" h="555625">
                  <a:moveTo>
                    <a:pt x="74675" y="74676"/>
                  </a:moveTo>
                  <a:lnTo>
                    <a:pt x="103700" y="81821"/>
                  </a:lnTo>
                  <a:lnTo>
                    <a:pt x="142766" y="90934"/>
                  </a:lnTo>
                  <a:lnTo>
                    <a:pt x="189586" y="101703"/>
                  </a:lnTo>
                  <a:lnTo>
                    <a:pt x="241873" y="113818"/>
                  </a:lnTo>
                  <a:lnTo>
                    <a:pt x="297338" y="126968"/>
                  </a:lnTo>
                  <a:lnTo>
                    <a:pt x="353696" y="140841"/>
                  </a:lnTo>
                  <a:lnTo>
                    <a:pt x="408657" y="155128"/>
                  </a:lnTo>
                  <a:lnTo>
                    <a:pt x="459935" y="169517"/>
                  </a:lnTo>
                  <a:lnTo>
                    <a:pt x="505241" y="183697"/>
                  </a:lnTo>
                  <a:lnTo>
                    <a:pt x="542290" y="197358"/>
                  </a:lnTo>
                  <a:lnTo>
                    <a:pt x="596318" y="229109"/>
                  </a:lnTo>
                  <a:lnTo>
                    <a:pt x="634150" y="266383"/>
                  </a:lnTo>
                  <a:lnTo>
                    <a:pt x="662570" y="301992"/>
                  </a:lnTo>
                  <a:lnTo>
                    <a:pt x="688362" y="328751"/>
                  </a:lnTo>
                  <a:lnTo>
                    <a:pt x="718312" y="339471"/>
                  </a:lnTo>
                  <a:lnTo>
                    <a:pt x="747786" y="329083"/>
                  </a:lnTo>
                  <a:lnTo>
                    <a:pt x="772170" y="302486"/>
                  </a:lnTo>
                  <a:lnTo>
                    <a:pt x="798504" y="267215"/>
                  </a:lnTo>
                  <a:lnTo>
                    <a:pt x="833831" y="230803"/>
                  </a:lnTo>
                  <a:lnTo>
                    <a:pt x="885190" y="200787"/>
                  </a:lnTo>
                  <a:lnTo>
                    <a:pt x="924657" y="187316"/>
                  </a:lnTo>
                  <a:lnTo>
                    <a:pt x="972697" y="173942"/>
                  </a:lnTo>
                  <a:lnTo>
                    <a:pt x="1026762" y="160838"/>
                  </a:lnTo>
                  <a:lnTo>
                    <a:pt x="1084304" y="148176"/>
                  </a:lnTo>
                  <a:lnTo>
                    <a:pt x="1142777" y="136129"/>
                  </a:lnTo>
                  <a:lnTo>
                    <a:pt x="1199632" y="124869"/>
                  </a:lnTo>
                  <a:lnTo>
                    <a:pt x="1252323" y="114568"/>
                  </a:lnTo>
                  <a:lnTo>
                    <a:pt x="1298303" y="105400"/>
                  </a:lnTo>
                  <a:lnTo>
                    <a:pt x="1335024" y="97536"/>
                  </a:lnTo>
                </a:path>
                <a:path w="1466215" h="555625">
                  <a:moveTo>
                    <a:pt x="36575" y="164592"/>
                  </a:moveTo>
                  <a:lnTo>
                    <a:pt x="70598" y="170526"/>
                  </a:lnTo>
                  <a:lnTo>
                    <a:pt x="117871" y="178538"/>
                  </a:lnTo>
                  <a:lnTo>
                    <a:pt x="174361" y="188086"/>
                  </a:lnTo>
                  <a:lnTo>
                    <a:pt x="236029" y="198628"/>
                  </a:lnTo>
                  <a:lnTo>
                    <a:pt x="298840" y="209622"/>
                  </a:lnTo>
                  <a:lnTo>
                    <a:pt x="358759" y="220527"/>
                  </a:lnTo>
                  <a:lnTo>
                    <a:pt x="411747" y="230801"/>
                  </a:lnTo>
                  <a:lnTo>
                    <a:pt x="453771" y="239903"/>
                  </a:lnTo>
                  <a:lnTo>
                    <a:pt x="509954" y="255339"/>
                  </a:lnTo>
                  <a:lnTo>
                    <a:pt x="545480" y="269382"/>
                  </a:lnTo>
                  <a:lnTo>
                    <a:pt x="599948" y="298577"/>
                  </a:lnTo>
                  <a:lnTo>
                    <a:pt x="660987" y="342598"/>
                  </a:lnTo>
                  <a:lnTo>
                    <a:pt x="689727" y="362174"/>
                  </a:lnTo>
                  <a:lnTo>
                    <a:pt x="719074" y="370332"/>
                  </a:lnTo>
                  <a:lnTo>
                    <a:pt x="749377" y="361995"/>
                  </a:lnTo>
                  <a:lnTo>
                    <a:pt x="779954" y="342122"/>
                  </a:lnTo>
                  <a:lnTo>
                    <a:pt x="810603" y="318414"/>
                  </a:lnTo>
                  <a:lnTo>
                    <a:pt x="841121" y="298577"/>
                  </a:lnTo>
                  <a:lnTo>
                    <a:pt x="865034" y="284545"/>
                  </a:lnTo>
                  <a:lnTo>
                    <a:pt x="884697" y="272145"/>
                  </a:lnTo>
                  <a:lnTo>
                    <a:pt x="913147" y="259911"/>
                  </a:lnTo>
                  <a:lnTo>
                    <a:pt x="963422" y="246380"/>
                  </a:lnTo>
                  <a:lnTo>
                    <a:pt x="1002347" y="238511"/>
                  </a:lnTo>
                  <a:lnTo>
                    <a:pt x="1051321" y="229822"/>
                  </a:lnTo>
                  <a:lnTo>
                    <a:pt x="1106939" y="220680"/>
                  </a:lnTo>
                  <a:lnTo>
                    <a:pt x="1165796" y="211455"/>
                  </a:lnTo>
                  <a:lnTo>
                    <a:pt x="1224486" y="202515"/>
                  </a:lnTo>
                  <a:lnTo>
                    <a:pt x="1279604" y="194230"/>
                  </a:lnTo>
                  <a:lnTo>
                    <a:pt x="1327745" y="186969"/>
                  </a:lnTo>
                  <a:lnTo>
                    <a:pt x="1365503" y="181102"/>
                  </a:lnTo>
                </a:path>
                <a:path w="1466215" h="555625">
                  <a:moveTo>
                    <a:pt x="9144" y="246888"/>
                  </a:moveTo>
                  <a:lnTo>
                    <a:pt x="41233" y="250307"/>
                  </a:lnTo>
                  <a:lnTo>
                    <a:pt x="85704" y="254847"/>
                  </a:lnTo>
                  <a:lnTo>
                    <a:pt x="138499" y="260264"/>
                  </a:lnTo>
                  <a:lnTo>
                    <a:pt x="195562" y="266309"/>
                  </a:lnTo>
                  <a:lnTo>
                    <a:pt x="252835" y="272736"/>
                  </a:lnTo>
                  <a:lnTo>
                    <a:pt x="306264" y="279298"/>
                  </a:lnTo>
                  <a:lnTo>
                    <a:pt x="351790" y="285750"/>
                  </a:lnTo>
                  <a:lnTo>
                    <a:pt x="417191" y="296747"/>
                  </a:lnTo>
                  <a:lnTo>
                    <a:pt x="474281" y="308102"/>
                  </a:lnTo>
                  <a:lnTo>
                    <a:pt x="525275" y="320504"/>
                  </a:lnTo>
                  <a:lnTo>
                    <a:pt x="572388" y="334645"/>
                  </a:lnTo>
                  <a:lnTo>
                    <a:pt x="614304" y="354397"/>
                  </a:lnTo>
                  <a:lnTo>
                    <a:pt x="650446" y="378364"/>
                  </a:lnTo>
                  <a:lnTo>
                    <a:pt x="684135" y="399045"/>
                  </a:lnTo>
                  <a:lnTo>
                    <a:pt x="718693" y="408940"/>
                  </a:lnTo>
                  <a:lnTo>
                    <a:pt x="752520" y="403383"/>
                  </a:lnTo>
                  <a:lnTo>
                    <a:pt x="784812" y="387350"/>
                  </a:lnTo>
                  <a:lnTo>
                    <a:pt x="819794" y="367506"/>
                  </a:lnTo>
                  <a:lnTo>
                    <a:pt x="861695" y="350520"/>
                  </a:lnTo>
                  <a:lnTo>
                    <a:pt x="900716" y="340159"/>
                  </a:lnTo>
                  <a:lnTo>
                    <a:pt x="943072" y="330214"/>
                  </a:lnTo>
                  <a:lnTo>
                    <a:pt x="989171" y="320609"/>
                  </a:lnTo>
                  <a:lnTo>
                    <a:pt x="1039421" y="311273"/>
                  </a:lnTo>
                  <a:lnTo>
                    <a:pt x="1094231" y="302133"/>
                  </a:lnTo>
                  <a:lnTo>
                    <a:pt x="1139376" y="295484"/>
                  </a:lnTo>
                  <a:lnTo>
                    <a:pt x="1190943" y="288650"/>
                  </a:lnTo>
                  <a:lnTo>
                    <a:pt x="1245761" y="281862"/>
                  </a:lnTo>
                  <a:lnTo>
                    <a:pt x="1300656" y="275354"/>
                  </a:lnTo>
                  <a:lnTo>
                    <a:pt x="1352456" y="269359"/>
                  </a:lnTo>
                  <a:lnTo>
                    <a:pt x="1397990" y="264110"/>
                  </a:lnTo>
                  <a:lnTo>
                    <a:pt x="1434084" y="259842"/>
                  </a:lnTo>
                </a:path>
                <a:path w="1466215" h="555625">
                  <a:moveTo>
                    <a:pt x="6096" y="379476"/>
                  </a:moveTo>
                  <a:lnTo>
                    <a:pt x="38178" y="382446"/>
                  </a:lnTo>
                  <a:lnTo>
                    <a:pt x="81251" y="386294"/>
                  </a:lnTo>
                  <a:lnTo>
                    <a:pt x="132815" y="390852"/>
                  </a:lnTo>
                  <a:lnTo>
                    <a:pt x="190374" y="395953"/>
                  </a:lnTo>
                  <a:lnTo>
                    <a:pt x="251428" y="401431"/>
                  </a:lnTo>
                  <a:lnTo>
                    <a:pt x="313480" y="407118"/>
                  </a:lnTo>
                  <a:lnTo>
                    <a:pt x="374033" y="412848"/>
                  </a:lnTo>
                  <a:lnTo>
                    <a:pt x="430588" y="418453"/>
                  </a:lnTo>
                  <a:lnTo>
                    <a:pt x="480649" y="423768"/>
                  </a:lnTo>
                  <a:lnTo>
                    <a:pt x="521716" y="428625"/>
                  </a:lnTo>
                  <a:lnTo>
                    <a:pt x="593752" y="441336"/>
                  </a:lnTo>
                  <a:lnTo>
                    <a:pt x="641000" y="454691"/>
                  </a:lnTo>
                  <a:lnTo>
                    <a:pt x="678485" y="465522"/>
                  </a:lnTo>
                  <a:lnTo>
                    <a:pt x="721233" y="470662"/>
                  </a:lnTo>
                  <a:lnTo>
                    <a:pt x="763742" y="467975"/>
                  </a:lnTo>
                  <a:lnTo>
                    <a:pt x="801179" y="459454"/>
                  </a:lnTo>
                  <a:lnTo>
                    <a:pt x="849284" y="448409"/>
                  </a:lnTo>
                  <a:lnTo>
                    <a:pt x="923798" y="438150"/>
                  </a:lnTo>
                  <a:lnTo>
                    <a:pt x="961824" y="434762"/>
                  </a:lnTo>
                  <a:lnTo>
                    <a:pt x="1007168" y="431098"/>
                  </a:lnTo>
                  <a:lnTo>
                    <a:pt x="1058143" y="427236"/>
                  </a:lnTo>
                  <a:lnTo>
                    <a:pt x="1113059" y="423260"/>
                  </a:lnTo>
                  <a:lnTo>
                    <a:pt x="1170230" y="419250"/>
                  </a:lnTo>
                  <a:lnTo>
                    <a:pt x="1227968" y="415288"/>
                  </a:lnTo>
                  <a:lnTo>
                    <a:pt x="1284585" y="411454"/>
                  </a:lnTo>
                  <a:lnTo>
                    <a:pt x="1338393" y="407831"/>
                  </a:lnTo>
                  <a:lnTo>
                    <a:pt x="1387704" y="404498"/>
                  </a:lnTo>
                  <a:lnTo>
                    <a:pt x="1430832" y="401539"/>
                  </a:lnTo>
                  <a:lnTo>
                    <a:pt x="1466088" y="399034"/>
                  </a:lnTo>
                </a:path>
                <a:path w="1466215" h="555625">
                  <a:moveTo>
                    <a:pt x="217932" y="0"/>
                  </a:moveTo>
                  <a:lnTo>
                    <a:pt x="248834" y="11071"/>
                  </a:lnTo>
                  <a:lnTo>
                    <a:pt x="292504" y="26598"/>
                  </a:lnTo>
                  <a:lnTo>
                    <a:pt x="344291" y="45036"/>
                  </a:lnTo>
                  <a:lnTo>
                    <a:pt x="399547" y="64838"/>
                  </a:lnTo>
                  <a:lnTo>
                    <a:pt x="453620" y="84458"/>
                  </a:lnTo>
                  <a:lnTo>
                    <a:pt x="501862" y="102350"/>
                  </a:lnTo>
                  <a:lnTo>
                    <a:pt x="539623" y="116967"/>
                  </a:lnTo>
                  <a:lnTo>
                    <a:pt x="583719" y="133506"/>
                  </a:lnTo>
                  <a:lnTo>
                    <a:pt x="632956" y="155918"/>
                  </a:lnTo>
                  <a:lnTo>
                    <a:pt x="671901" y="212421"/>
                  </a:lnTo>
                  <a:lnTo>
                    <a:pt x="686752" y="260588"/>
                  </a:lnTo>
                  <a:lnTo>
                    <a:pt x="700270" y="302635"/>
                  </a:lnTo>
                  <a:lnTo>
                    <a:pt x="715263" y="321310"/>
                  </a:lnTo>
                  <a:lnTo>
                    <a:pt x="731561" y="305444"/>
                  </a:lnTo>
                  <a:lnTo>
                    <a:pt x="748014" y="266303"/>
                  </a:lnTo>
                  <a:lnTo>
                    <a:pt x="765966" y="220565"/>
                  </a:lnTo>
                  <a:lnTo>
                    <a:pt x="786765" y="184912"/>
                  </a:lnTo>
                  <a:lnTo>
                    <a:pt x="823515" y="149558"/>
                  </a:lnTo>
                  <a:lnTo>
                    <a:pt x="897127" y="120015"/>
                  </a:lnTo>
                  <a:lnTo>
                    <a:pt x="938444" y="108043"/>
                  </a:lnTo>
                  <a:lnTo>
                    <a:pt x="991156" y="94625"/>
                  </a:lnTo>
                  <a:lnTo>
                    <a:pt x="1050629" y="80523"/>
                  </a:lnTo>
                  <a:lnTo>
                    <a:pt x="1112226" y="66498"/>
                  </a:lnTo>
                  <a:lnTo>
                    <a:pt x="1171311" y="53314"/>
                  </a:lnTo>
                  <a:lnTo>
                    <a:pt x="1223246" y="41731"/>
                  </a:lnTo>
                  <a:lnTo>
                    <a:pt x="1263396" y="32512"/>
                  </a:lnTo>
                </a:path>
              </a:pathLst>
            </a:custGeom>
            <a:ln w="914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28487" y="5635752"/>
              <a:ext cx="1953006" cy="147091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7595743" y="2461971"/>
            <a:ext cx="4519295" cy="1626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3815"/>
              </a:lnSpc>
              <a:spcBef>
                <a:spcPts val="105"/>
              </a:spcBef>
            </a:pPr>
            <a:r>
              <a:rPr sz="3200" b="1" dirty="0">
                <a:solidFill>
                  <a:srgbClr val="1F3863"/>
                </a:solidFill>
                <a:latin typeface="Calibri"/>
                <a:cs typeface="Calibri"/>
              </a:rPr>
              <a:t>DP</a:t>
            </a:r>
            <a:r>
              <a:rPr sz="3200" b="1" spc="-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F3863"/>
                </a:solidFill>
                <a:latin typeface="Calibri"/>
                <a:cs typeface="Calibri"/>
              </a:rPr>
              <a:t>Superficial</a:t>
            </a:r>
            <a:endParaRPr sz="3200">
              <a:latin typeface="Calibri"/>
              <a:cs typeface="Calibri"/>
            </a:endParaRPr>
          </a:p>
          <a:p>
            <a:pPr marL="36195" algn="just">
              <a:lnSpc>
                <a:spcPts val="2190"/>
              </a:lnSpc>
            </a:pPr>
            <a:r>
              <a:rPr sz="1850" dirty="0">
                <a:latin typeface="Arial"/>
                <a:cs typeface="Arial"/>
              </a:rPr>
              <a:t>Pueden</a:t>
            </a:r>
            <a:r>
              <a:rPr sz="1850" spc="38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presentarse</a:t>
            </a:r>
            <a:r>
              <a:rPr sz="1850" spc="40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en</a:t>
            </a:r>
            <a:r>
              <a:rPr sz="1850" spc="39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la</a:t>
            </a:r>
            <a:r>
              <a:rPr sz="1850" spc="39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superficies</a:t>
            </a:r>
            <a:r>
              <a:rPr sz="1850" spc="405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de</a:t>
            </a:r>
            <a:endParaRPr sz="1850">
              <a:latin typeface="Arial"/>
              <a:cs typeface="Arial"/>
            </a:endParaRPr>
          </a:p>
          <a:p>
            <a:pPr marL="36195" marR="5080" algn="just">
              <a:lnSpc>
                <a:spcPct val="98600"/>
              </a:lnSpc>
              <a:spcBef>
                <a:spcPts val="25"/>
              </a:spcBef>
            </a:pPr>
            <a:r>
              <a:rPr sz="1850" dirty="0">
                <a:latin typeface="Arial"/>
                <a:cs typeface="Arial"/>
              </a:rPr>
              <a:t>los</a:t>
            </a:r>
            <a:r>
              <a:rPr sz="1850" spc="270" dirty="0">
                <a:latin typeface="Arial"/>
                <a:cs typeface="Arial"/>
              </a:rPr>
              <a:t>  </a:t>
            </a:r>
            <a:r>
              <a:rPr sz="1850" dirty="0">
                <a:latin typeface="Arial"/>
                <a:cs typeface="Arial"/>
              </a:rPr>
              <a:t>materiales</a:t>
            </a:r>
            <a:r>
              <a:rPr sz="1850" spc="275" dirty="0">
                <a:latin typeface="Arial"/>
                <a:cs typeface="Arial"/>
              </a:rPr>
              <a:t>  </a:t>
            </a:r>
            <a:r>
              <a:rPr sz="1850" dirty="0">
                <a:latin typeface="Arial"/>
                <a:cs typeface="Arial"/>
              </a:rPr>
              <a:t>aislantes,</a:t>
            </a:r>
            <a:r>
              <a:rPr sz="1850" spc="270" dirty="0">
                <a:latin typeface="Arial"/>
                <a:cs typeface="Arial"/>
              </a:rPr>
              <a:t>  </a:t>
            </a:r>
            <a:r>
              <a:rPr sz="1850" dirty="0">
                <a:latin typeface="Arial"/>
                <a:cs typeface="Arial"/>
              </a:rPr>
              <a:t>si</a:t>
            </a:r>
            <a:r>
              <a:rPr sz="1850" spc="270" dirty="0">
                <a:latin typeface="Arial"/>
                <a:cs typeface="Arial"/>
              </a:rPr>
              <a:t>  </a:t>
            </a:r>
            <a:r>
              <a:rPr sz="1850" dirty="0">
                <a:latin typeface="Arial"/>
                <a:cs typeface="Arial"/>
              </a:rPr>
              <a:t>el</a:t>
            </a:r>
            <a:r>
              <a:rPr sz="1850" spc="275" dirty="0">
                <a:latin typeface="Arial"/>
                <a:cs typeface="Arial"/>
              </a:rPr>
              <a:t>  </a:t>
            </a:r>
            <a:r>
              <a:rPr sz="1850" spc="-10" dirty="0">
                <a:latin typeface="Arial"/>
                <a:cs typeface="Arial"/>
              </a:rPr>
              <a:t>campo </a:t>
            </a:r>
            <a:r>
              <a:rPr sz="1850" dirty="0">
                <a:latin typeface="Arial"/>
                <a:cs typeface="Arial"/>
              </a:rPr>
              <a:t>eléctrico</a:t>
            </a:r>
            <a:r>
              <a:rPr sz="1850" spc="135" dirty="0">
                <a:latin typeface="Arial"/>
                <a:cs typeface="Arial"/>
              </a:rPr>
              <a:t>  </a:t>
            </a:r>
            <a:r>
              <a:rPr sz="1850" dirty="0">
                <a:latin typeface="Arial"/>
                <a:cs typeface="Arial"/>
              </a:rPr>
              <a:t>es</a:t>
            </a:r>
            <a:r>
              <a:rPr sz="1850" spc="135" dirty="0">
                <a:latin typeface="Arial"/>
                <a:cs typeface="Arial"/>
              </a:rPr>
              <a:t>  </a:t>
            </a:r>
            <a:r>
              <a:rPr sz="1850" dirty="0">
                <a:latin typeface="Arial"/>
                <a:cs typeface="Arial"/>
              </a:rPr>
              <a:t>lo</a:t>
            </a:r>
            <a:r>
              <a:rPr sz="1850" spc="140" dirty="0">
                <a:latin typeface="Arial"/>
                <a:cs typeface="Arial"/>
              </a:rPr>
              <a:t>  </a:t>
            </a:r>
            <a:r>
              <a:rPr sz="1850" dirty="0">
                <a:latin typeface="Arial"/>
                <a:cs typeface="Arial"/>
              </a:rPr>
              <a:t>suficientemente</a:t>
            </a:r>
            <a:r>
              <a:rPr sz="1850" spc="140" dirty="0">
                <a:latin typeface="Arial"/>
                <a:cs typeface="Arial"/>
              </a:rPr>
              <a:t>  </a:t>
            </a:r>
            <a:r>
              <a:rPr sz="1850" spc="-10" dirty="0">
                <a:latin typeface="Arial"/>
                <a:cs typeface="Arial"/>
              </a:rPr>
              <a:t>elevado </a:t>
            </a:r>
            <a:r>
              <a:rPr sz="1850" dirty="0">
                <a:latin typeface="Arial"/>
                <a:cs typeface="Arial"/>
              </a:rPr>
              <a:t>puede</a:t>
            </a:r>
            <a:r>
              <a:rPr sz="1850" spc="-9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provocar</a:t>
            </a:r>
            <a:r>
              <a:rPr sz="1850" spc="-9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una</a:t>
            </a:r>
            <a:r>
              <a:rPr sz="1850" spc="-8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descarga</a:t>
            </a:r>
            <a:r>
              <a:rPr sz="1850" spc="-9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superficial.</a:t>
            </a:r>
            <a:endParaRPr sz="18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3735" y="4332554"/>
            <a:ext cx="18027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1F3863"/>
                </a:solidFill>
                <a:latin typeface="Calibri"/>
                <a:cs typeface="Calibri"/>
              </a:rPr>
              <a:t>DP</a:t>
            </a:r>
            <a:r>
              <a:rPr sz="3200" b="1" spc="-2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F3863"/>
                </a:solidFill>
                <a:latin typeface="Calibri"/>
                <a:cs typeface="Calibri"/>
              </a:rPr>
              <a:t>Corona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8027" y="4949697"/>
            <a:ext cx="188658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9750" algn="l"/>
                <a:tab pos="1610995" algn="l"/>
              </a:tabLst>
            </a:pPr>
            <a:r>
              <a:rPr sz="1850" spc="-25" dirty="0">
                <a:latin typeface="Arial"/>
                <a:cs typeface="Arial"/>
              </a:rPr>
              <a:t>Se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10" dirty="0">
                <a:latin typeface="Arial"/>
                <a:cs typeface="Arial"/>
              </a:rPr>
              <a:t>originan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25" dirty="0">
                <a:latin typeface="Arial"/>
                <a:cs typeface="Arial"/>
              </a:rPr>
              <a:t>en</a:t>
            </a:r>
            <a:endParaRPr sz="18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578354" y="4949697"/>
            <a:ext cx="32575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25" dirty="0">
                <a:latin typeface="Arial"/>
                <a:cs typeface="Arial"/>
              </a:rPr>
              <a:t>las</a:t>
            </a:r>
            <a:endParaRPr sz="18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16326" y="4949697"/>
            <a:ext cx="79311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" dirty="0">
                <a:latin typeface="Arial"/>
                <a:cs typeface="Arial"/>
              </a:rPr>
              <a:t>puntas,</a:t>
            </a:r>
            <a:endParaRPr sz="18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124071" y="4949697"/>
            <a:ext cx="108458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40435" algn="l"/>
              </a:tabLst>
            </a:pPr>
            <a:r>
              <a:rPr sz="1850" spc="-10" dirty="0">
                <a:latin typeface="Arial"/>
                <a:cs typeface="Arial"/>
              </a:rPr>
              <a:t>aristas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50" dirty="0">
                <a:latin typeface="Arial"/>
                <a:cs typeface="Arial"/>
              </a:rPr>
              <a:t>o</a:t>
            </a:r>
            <a:endParaRPr sz="18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8027" y="5230114"/>
            <a:ext cx="378079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56995" algn="l"/>
                <a:tab pos="1774189" algn="l"/>
                <a:tab pos="2400935" algn="l"/>
              </a:tabLst>
            </a:pPr>
            <a:r>
              <a:rPr sz="1850" spc="-10" dirty="0">
                <a:latin typeface="Arial"/>
                <a:cs typeface="Arial"/>
              </a:rPr>
              <a:t>conexiones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25" dirty="0">
                <a:latin typeface="Arial"/>
                <a:cs typeface="Arial"/>
              </a:rPr>
              <a:t>de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20" dirty="0">
                <a:latin typeface="Arial"/>
                <a:cs typeface="Arial"/>
              </a:rPr>
              <a:t>A.T.,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10" dirty="0">
                <a:latin typeface="Arial"/>
                <a:cs typeface="Arial"/>
              </a:rPr>
              <a:t>normalmente</a:t>
            </a:r>
            <a:endParaRPr sz="18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389246" y="5230114"/>
            <a:ext cx="82169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1165" algn="l"/>
              </a:tabLst>
            </a:pPr>
            <a:r>
              <a:rPr sz="1850" spc="-25" dirty="0">
                <a:latin typeface="Arial"/>
                <a:cs typeface="Arial"/>
              </a:rPr>
              <a:t>no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25" dirty="0">
                <a:latin typeface="Arial"/>
                <a:cs typeface="Arial"/>
              </a:rPr>
              <a:t>son</a:t>
            </a:r>
            <a:endParaRPr sz="18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8027" y="5504789"/>
            <a:ext cx="374332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latin typeface="Arial"/>
                <a:cs typeface="Arial"/>
              </a:rPr>
              <a:t>muy</a:t>
            </a:r>
            <a:r>
              <a:rPr sz="1850" spc="-4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peligrosas,</a:t>
            </a:r>
            <a:r>
              <a:rPr sz="1850" spc="-4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según</a:t>
            </a:r>
            <a:r>
              <a:rPr sz="1850" spc="-5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la</a:t>
            </a:r>
            <a:r>
              <a:rPr sz="1850" spc="-2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ubicación.</a:t>
            </a:r>
            <a:endParaRPr sz="1850">
              <a:latin typeface="Arial"/>
              <a:cs typeface="Arial"/>
            </a:endParaRPr>
          </a:p>
        </p:txBody>
      </p:sp>
      <p:sp>
        <p:nvSpPr>
          <p:cNvPr id="54" name="Rectángulo 53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5" name="Rectángulo 54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6" name="Rectángulo 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86078" y="734314"/>
            <a:ext cx="324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DESCARGAS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 INTERNAS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00783" y="1569719"/>
            <a:ext cx="8540750" cy="4479290"/>
            <a:chOff x="1700783" y="1569719"/>
            <a:chExt cx="8540750" cy="44792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0783" y="2572511"/>
              <a:ext cx="2753868" cy="2770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4895" y="2572511"/>
              <a:ext cx="4596384" cy="27691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7687" y="2572511"/>
              <a:ext cx="6667500" cy="27691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95244" y="2074163"/>
              <a:ext cx="6208776" cy="38191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44895" y="3660648"/>
              <a:ext cx="248920" cy="295910"/>
            </a:xfrm>
            <a:custGeom>
              <a:avLst/>
              <a:gdLst/>
              <a:ahLst/>
              <a:cxnLst/>
              <a:rect l="l" t="t" r="r" b="b"/>
              <a:pathLst>
                <a:path w="248920" h="295910">
                  <a:moveTo>
                    <a:pt x="97408" y="0"/>
                  </a:moveTo>
                  <a:lnTo>
                    <a:pt x="0" y="53212"/>
                  </a:lnTo>
                  <a:lnTo>
                    <a:pt x="87375" y="114681"/>
                  </a:lnTo>
                  <a:lnTo>
                    <a:pt x="57784" y="132841"/>
                  </a:lnTo>
                  <a:lnTo>
                    <a:pt x="140588" y="191388"/>
                  </a:lnTo>
                  <a:lnTo>
                    <a:pt x="115188" y="204215"/>
                  </a:lnTo>
                  <a:lnTo>
                    <a:pt x="248412" y="295656"/>
                  </a:lnTo>
                  <a:lnTo>
                    <a:pt x="169799" y="176275"/>
                  </a:lnTo>
                  <a:lnTo>
                    <a:pt x="190626" y="164337"/>
                  </a:lnTo>
                  <a:lnTo>
                    <a:pt x="127126" y="93090"/>
                  </a:lnTo>
                  <a:lnTo>
                    <a:pt x="147954" y="83184"/>
                  </a:lnTo>
                  <a:lnTo>
                    <a:pt x="9740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44895" y="3660648"/>
              <a:ext cx="248920" cy="295910"/>
            </a:xfrm>
            <a:custGeom>
              <a:avLst/>
              <a:gdLst/>
              <a:ahLst/>
              <a:cxnLst/>
              <a:rect l="l" t="t" r="r" b="b"/>
              <a:pathLst>
                <a:path w="248920" h="295910">
                  <a:moveTo>
                    <a:pt x="97408" y="0"/>
                  </a:moveTo>
                  <a:lnTo>
                    <a:pt x="147954" y="83184"/>
                  </a:lnTo>
                  <a:lnTo>
                    <a:pt x="127126" y="93090"/>
                  </a:lnTo>
                  <a:lnTo>
                    <a:pt x="190626" y="164337"/>
                  </a:lnTo>
                  <a:lnTo>
                    <a:pt x="169799" y="176275"/>
                  </a:lnTo>
                  <a:lnTo>
                    <a:pt x="248412" y="295656"/>
                  </a:lnTo>
                  <a:lnTo>
                    <a:pt x="115188" y="204215"/>
                  </a:lnTo>
                  <a:lnTo>
                    <a:pt x="140588" y="191388"/>
                  </a:lnTo>
                  <a:lnTo>
                    <a:pt x="57784" y="132841"/>
                  </a:lnTo>
                  <a:lnTo>
                    <a:pt x="87375" y="114681"/>
                  </a:lnTo>
                  <a:lnTo>
                    <a:pt x="0" y="53212"/>
                  </a:lnTo>
                  <a:lnTo>
                    <a:pt x="97408" y="0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0611" y="1569719"/>
              <a:ext cx="6894576" cy="4479036"/>
            </a:xfrm>
            <a:prstGeom prst="rect">
              <a:avLst/>
            </a:prstGeom>
          </p:spPr>
        </p:pic>
      </p:grp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8194" y="812114"/>
            <a:ext cx="394842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DESCARGAS</a:t>
            </a:r>
            <a:r>
              <a:rPr sz="2400" spc="-70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SUPERFICIALES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37944" y="1452372"/>
            <a:ext cx="8214359" cy="4730750"/>
            <a:chOff x="1837944" y="1452372"/>
            <a:chExt cx="8214359" cy="47307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9676" y="1452372"/>
              <a:ext cx="4346448" cy="2371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7944" y="3994404"/>
              <a:ext cx="8214359" cy="21884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4828" y="1452372"/>
              <a:ext cx="3282696" cy="2461260"/>
            </a:xfrm>
            <a:prstGeom prst="rect">
              <a:avLst/>
            </a:prstGeom>
          </p:spPr>
        </p:pic>
      </p:grp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2722" y="1479296"/>
            <a:ext cx="3304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DESCARGAS</a:t>
            </a:r>
            <a:r>
              <a:rPr sz="2400" spc="-10" dirty="0">
                <a:solidFill>
                  <a:srgbClr val="1F3863"/>
                </a:solidFill>
                <a:latin typeface="Corbel"/>
                <a:cs typeface="Corbel"/>
              </a:rPr>
              <a:t> EXTERNAS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08760" y="2365248"/>
            <a:ext cx="9383395" cy="2970530"/>
            <a:chOff x="1508760" y="2365248"/>
            <a:chExt cx="9383395" cy="29705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8760" y="2365248"/>
              <a:ext cx="3962400" cy="29702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2744" y="2365248"/>
              <a:ext cx="4939284" cy="2970276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45819" y="2625090"/>
            <a:ext cx="9347835" cy="2666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1F3863"/>
                </a:solidFill>
                <a:latin typeface="Corbel"/>
                <a:cs typeface="Corbel"/>
              </a:rPr>
              <a:t>NORMATIVA</a:t>
            </a:r>
            <a:endParaRPr sz="240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1820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100" dirty="0">
                <a:latin typeface="Calibri"/>
                <a:cs typeface="Calibri"/>
              </a:rPr>
              <a:t>IEC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60270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2000: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High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voltage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test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techniques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–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Partial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discharge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measurements</a:t>
            </a:r>
            <a:endParaRPr sz="2100">
              <a:latin typeface="Calibri"/>
              <a:cs typeface="Calibri"/>
            </a:endParaRPr>
          </a:p>
          <a:p>
            <a:pPr marL="236220" marR="5080" indent="-224154">
              <a:lnSpc>
                <a:spcPct val="100000"/>
              </a:lnSpc>
              <a:spcBef>
                <a:spcPts val="18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100" dirty="0">
                <a:latin typeface="Calibri"/>
                <a:cs typeface="Calibri"/>
              </a:rPr>
              <a:t>IEEE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Std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C57.113-</a:t>
            </a:r>
            <a:r>
              <a:rPr sz="2100" dirty="0">
                <a:latin typeface="Calibri"/>
                <a:cs typeface="Calibri"/>
              </a:rPr>
              <a:t>2010:</a:t>
            </a:r>
            <a:r>
              <a:rPr sz="2100" spc="-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Practice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PD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measurement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liquid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filled power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transformers </a:t>
            </a:r>
            <a:r>
              <a:rPr sz="2100" dirty="0">
                <a:latin typeface="Calibri"/>
                <a:cs typeface="Calibri"/>
              </a:rPr>
              <a:t>and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shunt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reactors.</a:t>
            </a:r>
            <a:endParaRPr sz="210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100" dirty="0">
                <a:latin typeface="Calibri"/>
                <a:cs typeface="Calibri"/>
              </a:rPr>
              <a:t>IEC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60076-3</a:t>
            </a:r>
            <a:r>
              <a:rPr sz="2000" dirty="0">
                <a:latin typeface="Calibri"/>
                <a:cs typeface="Calibri"/>
              </a:rPr>
              <a:t>:2018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Power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transformers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Insulation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levels,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dielectric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tests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23622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external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clearances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air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50" dirty="0">
                <a:solidFill>
                  <a:schemeClr val="tx1"/>
                </a:solidFill>
                <a:latin typeface="Corbel"/>
                <a:cs typeface="Corbel"/>
              </a:rPr>
              <a:t>DESCARGAS</a:t>
            </a:r>
            <a:r>
              <a:rPr sz="4000" spc="26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orbel"/>
                <a:cs typeface="Corbel"/>
              </a:rPr>
              <a:t>PARCIALES</a:t>
            </a:r>
            <a:endParaRPr sz="4000" dirty="0">
              <a:solidFill>
                <a:schemeClr val="tx1"/>
              </a:solidFill>
              <a:latin typeface="Corbel"/>
              <a:cs typeface="Corbe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45438" y="2110692"/>
            <a:ext cx="8919845" cy="20828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295"/>
              </a:spcBef>
              <a:buFont typeface="Arial"/>
              <a:buChar char="•"/>
              <a:tabLst>
                <a:tab pos="236220" algn="l"/>
                <a:tab pos="236854" algn="l"/>
                <a:tab pos="598170" algn="l"/>
                <a:tab pos="1582420" algn="l"/>
                <a:tab pos="2021205" algn="l"/>
                <a:tab pos="3423920" algn="l"/>
                <a:tab pos="3862704" algn="l"/>
                <a:tab pos="4331970" algn="l"/>
                <a:tab pos="6254115" algn="l"/>
                <a:tab pos="7872730" algn="l"/>
              </a:tabLst>
            </a:pPr>
            <a:r>
              <a:rPr sz="2000" spc="-2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Sistema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Aislamiento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los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experimentan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Descargas</a:t>
            </a:r>
            <a:endParaRPr sz="2000">
              <a:latin typeface="Calibri"/>
              <a:cs typeface="Calibri"/>
            </a:endParaRPr>
          </a:p>
          <a:p>
            <a:pPr marL="23622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alibri"/>
                <a:cs typeface="Calibri"/>
              </a:rPr>
              <a:t>Parciales –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¡Aún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nuevas!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236220" marR="7620" indent="-224154">
              <a:lnSpc>
                <a:spcPct val="15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alibri"/>
                <a:cs typeface="Calibri"/>
              </a:rPr>
              <a:t>Los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niveles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PD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incrementan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hasta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eventualmente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falla sucede.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7048" y="5171313"/>
            <a:ext cx="7501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0" dirty="0">
                <a:solidFill>
                  <a:srgbClr val="FF0000"/>
                </a:solidFill>
                <a:latin typeface="Calibri Light"/>
                <a:cs typeface="Calibri Light"/>
              </a:rPr>
              <a:t>¿Puede</a:t>
            </a:r>
            <a:r>
              <a:rPr sz="2400" b="0" spc="-12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 Light"/>
                <a:cs typeface="Calibri Light"/>
              </a:rPr>
              <a:t>Ud.</a:t>
            </a:r>
            <a:r>
              <a:rPr sz="2400" b="0" spc="-7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 Light"/>
                <a:cs typeface="Calibri Light"/>
              </a:rPr>
              <a:t>asumir</a:t>
            </a:r>
            <a:r>
              <a:rPr sz="2400" b="0" spc="-9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 Light"/>
                <a:cs typeface="Calibri Light"/>
              </a:rPr>
              <a:t>las</a:t>
            </a:r>
            <a:r>
              <a:rPr sz="2400" b="0" spc="-7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20" dirty="0">
                <a:solidFill>
                  <a:srgbClr val="FF0000"/>
                </a:solidFill>
                <a:latin typeface="Calibri Light"/>
                <a:cs typeface="Calibri Light"/>
              </a:rPr>
              <a:t>consecuencias</a:t>
            </a:r>
            <a:r>
              <a:rPr sz="2400" b="0" spc="-8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 Light"/>
                <a:cs typeface="Calibri Light"/>
              </a:rPr>
              <a:t>de</a:t>
            </a:r>
            <a:r>
              <a:rPr sz="2400" b="0" spc="-7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 Light"/>
                <a:cs typeface="Calibri Light"/>
              </a:rPr>
              <a:t>una</a:t>
            </a:r>
            <a:r>
              <a:rPr sz="2400" b="0" spc="-7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 Light"/>
                <a:cs typeface="Calibri Light"/>
              </a:rPr>
              <a:t>falla</a:t>
            </a:r>
            <a:r>
              <a:rPr sz="2400" b="0" spc="-10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400" b="0" spc="-10" dirty="0">
                <a:solidFill>
                  <a:srgbClr val="FF0000"/>
                </a:solidFill>
                <a:latin typeface="Calibri Light"/>
                <a:cs typeface="Calibri Light"/>
              </a:rPr>
              <a:t>inesperado?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50" dirty="0">
                <a:solidFill>
                  <a:schemeClr val="tx1"/>
                </a:solidFill>
                <a:latin typeface="Corbel"/>
                <a:cs typeface="Corbel"/>
              </a:rPr>
              <a:t>DESCARGAS</a:t>
            </a:r>
            <a:r>
              <a:rPr sz="4000" spc="26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orbel"/>
                <a:cs typeface="Corbel"/>
              </a:rPr>
              <a:t>PARCIALES</a:t>
            </a:r>
            <a:endParaRPr sz="4000" dirty="0">
              <a:solidFill>
                <a:schemeClr val="tx1"/>
              </a:solidFill>
              <a:latin typeface="Corbel"/>
              <a:cs typeface="Corbe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6804" y="1225397"/>
            <a:ext cx="9780905" cy="437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220" marR="5080" indent="-224154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La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actividad</a:t>
            </a:r>
            <a:r>
              <a:rPr sz="2000" spc="2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PD</a:t>
            </a:r>
            <a:r>
              <a:rPr sz="2000" spc="2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sirve</a:t>
            </a:r>
            <a:r>
              <a:rPr sz="2000" spc="28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indicador</a:t>
            </a:r>
            <a:r>
              <a:rPr sz="2000" spc="2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7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muchos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problemas</a:t>
            </a:r>
            <a:r>
              <a:rPr sz="2000" spc="254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sistema</a:t>
            </a:r>
            <a:r>
              <a:rPr sz="2000" spc="254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260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aislamiento, </a:t>
            </a:r>
            <a:r>
              <a:rPr sz="2000" dirty="0">
                <a:latin typeface="Corbel"/>
                <a:cs typeface="Corbel"/>
              </a:rPr>
              <a:t>tales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como: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spc="-10" dirty="0">
                <a:latin typeface="Corbel"/>
                <a:cs typeface="Corbel"/>
              </a:rPr>
              <a:t>Envejecimiento</a:t>
            </a:r>
            <a:r>
              <a:rPr sz="2000" spc="-13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Térmico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máquinas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eléctricas.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Degradación</a:t>
            </a:r>
            <a:r>
              <a:rPr sz="2000" spc="-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eléctrica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 aislamiento</a:t>
            </a:r>
            <a:r>
              <a:rPr sz="2000" spc="-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Seco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máquinas</a:t>
            </a:r>
            <a:r>
              <a:rPr sz="2000" spc="-10" dirty="0">
                <a:latin typeface="Corbel"/>
                <a:cs typeface="Corbel"/>
              </a:rPr>
              <a:t> rotativas.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Degradación</a:t>
            </a:r>
            <a:r>
              <a:rPr sz="2000" spc="-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del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papel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aislante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transformadores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potencia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Vibración</a:t>
            </a:r>
            <a:r>
              <a:rPr sz="2000" spc="-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Barra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-9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Cabezas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Bobina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máquinas</a:t>
            </a:r>
            <a:r>
              <a:rPr sz="2000" spc="-10" dirty="0">
                <a:latin typeface="Corbel"/>
                <a:cs typeface="Corbel"/>
              </a:rPr>
              <a:t> rotativas.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Arcos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internos</a:t>
            </a:r>
            <a:r>
              <a:rPr sz="2000" spc="-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transformadores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-</a:t>
            </a:r>
            <a:r>
              <a:rPr sz="2000" spc="-20" dirty="0">
                <a:latin typeface="Corbel"/>
                <a:cs typeface="Corbel"/>
              </a:rPr>
              <a:t>DGA.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4930" y="1184275"/>
            <a:ext cx="2538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TIPOS</a:t>
            </a:r>
            <a:r>
              <a:rPr sz="2400" spc="-1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dirty="0">
                <a:solidFill>
                  <a:srgbClr val="1F3863"/>
                </a:solidFill>
                <a:latin typeface="Corbel"/>
                <a:cs typeface="Corbel"/>
              </a:rPr>
              <a:t>DE</a:t>
            </a:r>
            <a:r>
              <a:rPr sz="2400" spc="-15" dirty="0">
                <a:solidFill>
                  <a:srgbClr val="1F3863"/>
                </a:solidFill>
                <a:latin typeface="Corbel"/>
                <a:cs typeface="Corbel"/>
              </a:rPr>
              <a:t> </a:t>
            </a:r>
            <a:r>
              <a:rPr sz="2400" spc="-30" dirty="0">
                <a:solidFill>
                  <a:srgbClr val="1F3863"/>
                </a:solidFill>
                <a:latin typeface="Corbel"/>
                <a:cs typeface="Corbel"/>
              </a:rPr>
              <a:t>ENSAYO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4930" y="1886534"/>
            <a:ext cx="405637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Mediciones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fuera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Línea</a:t>
            </a:r>
            <a:r>
              <a:rPr sz="2000" spc="-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–</a:t>
            </a:r>
            <a:r>
              <a:rPr sz="2000" spc="-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Off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spc="-20" dirty="0">
                <a:latin typeface="Corbel"/>
                <a:cs typeface="Corbel"/>
              </a:rPr>
              <a:t>Line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4930" y="3258388"/>
            <a:ext cx="341947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Mediciones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Línea</a:t>
            </a:r>
            <a:r>
              <a:rPr sz="2000" spc="-3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Periódico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4930" y="4630369"/>
            <a:ext cx="330072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indent="-224154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orbel"/>
                <a:cs typeface="Corbel"/>
              </a:rPr>
              <a:t>Monitoreo</a:t>
            </a:r>
            <a:r>
              <a:rPr sz="2000" spc="-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-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Línea</a:t>
            </a:r>
            <a:r>
              <a:rPr sz="2000" spc="-114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Continuo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75119" y="1039367"/>
            <a:ext cx="3464560" cy="4845685"/>
            <a:chOff x="6675119" y="1039367"/>
            <a:chExt cx="3464560" cy="48456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3051" y="1039367"/>
              <a:ext cx="2616707" cy="1962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5119" y="3020567"/>
              <a:ext cx="3464051" cy="15422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8519" y="4533900"/>
              <a:ext cx="2260854" cy="1351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7475" y="4562855"/>
              <a:ext cx="2205228" cy="1295400"/>
            </a:xfrm>
            <a:prstGeom prst="rect">
              <a:avLst/>
            </a:prstGeom>
          </p:spPr>
        </p:pic>
      </p:grp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8327" y="825093"/>
            <a:ext cx="10212705" cy="236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080" indent="-457200" algn="just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latin typeface="Corbel"/>
                <a:cs typeface="Corbel"/>
              </a:rPr>
              <a:t>Con</a:t>
            </a:r>
            <a:r>
              <a:rPr sz="2000" spc="1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1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patrón</a:t>
            </a:r>
            <a:r>
              <a:rPr sz="2000" spc="1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fase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resuelta,</a:t>
            </a:r>
            <a:r>
              <a:rPr sz="2000" spc="1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cada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impulso</a:t>
            </a:r>
            <a:r>
              <a:rPr sz="2000" spc="1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DP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es</a:t>
            </a:r>
            <a:r>
              <a:rPr sz="2000" spc="1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analizado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acuerdo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1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su</a:t>
            </a:r>
            <a:r>
              <a:rPr sz="2000" spc="1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ángulo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spc="-25" dirty="0">
                <a:latin typeface="Corbel"/>
                <a:cs typeface="Corbel"/>
              </a:rPr>
              <a:t>de </a:t>
            </a:r>
            <a:r>
              <a:rPr sz="2000" dirty="0">
                <a:latin typeface="Corbel"/>
                <a:cs typeface="Corbel"/>
              </a:rPr>
              <a:t>fase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detectado</a:t>
            </a:r>
            <a:r>
              <a:rPr sz="2000" spc="-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y</a:t>
            </a:r>
            <a:r>
              <a:rPr sz="2000" spc="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su máxima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amplitud </a:t>
            </a:r>
            <a:r>
              <a:rPr sz="2000" spc="-10" dirty="0">
                <a:latin typeface="Corbel"/>
                <a:cs typeface="Corbel"/>
              </a:rPr>
              <a:t>adquirida.</a:t>
            </a:r>
            <a:endParaRPr sz="2000">
              <a:latin typeface="Corbel"/>
              <a:cs typeface="Corbel"/>
            </a:endParaRPr>
          </a:p>
          <a:p>
            <a:pPr marL="469265" marR="5080" indent="-457200" algn="just">
              <a:lnSpc>
                <a:spcPct val="150000"/>
              </a:lnSpc>
              <a:spcBef>
                <a:spcPts val="395"/>
              </a:spcBef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latin typeface="Corbel"/>
                <a:cs typeface="Corbel"/>
              </a:rPr>
              <a:t>Cada</a:t>
            </a:r>
            <a:r>
              <a:rPr sz="2000" spc="1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fuente</a:t>
            </a:r>
            <a:r>
              <a:rPr sz="2000" spc="1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</a:t>
            </a:r>
            <a:r>
              <a:rPr sz="2000" spc="1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Descargas</a:t>
            </a:r>
            <a:r>
              <a:rPr sz="2000" spc="1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Parciales</a:t>
            </a:r>
            <a:r>
              <a:rPr sz="2000" spc="1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serán</a:t>
            </a:r>
            <a:r>
              <a:rPr sz="2000" spc="1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clasificadas</a:t>
            </a:r>
            <a:r>
              <a:rPr sz="2000" spc="1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por</a:t>
            </a:r>
            <a:r>
              <a:rPr sz="2000" spc="1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su</a:t>
            </a:r>
            <a:r>
              <a:rPr sz="2000" spc="1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propia</a:t>
            </a:r>
            <a:r>
              <a:rPr sz="2000" spc="17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“figura</a:t>
            </a:r>
            <a:r>
              <a:rPr sz="2000" spc="16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patrón”,</a:t>
            </a:r>
            <a:r>
              <a:rPr sz="2000" spc="1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</a:t>
            </a:r>
            <a:r>
              <a:rPr sz="2000" spc="160" dirty="0">
                <a:latin typeface="Corbel"/>
                <a:cs typeface="Corbel"/>
              </a:rPr>
              <a:t> </a:t>
            </a:r>
            <a:r>
              <a:rPr sz="2000" spc="-25" dirty="0">
                <a:latin typeface="Corbel"/>
                <a:cs typeface="Corbel"/>
              </a:rPr>
              <a:t>una </a:t>
            </a:r>
            <a:r>
              <a:rPr sz="2000" dirty="0">
                <a:latin typeface="Corbel"/>
                <a:cs typeface="Corbel"/>
              </a:rPr>
              <a:t>máquina</a:t>
            </a:r>
            <a:r>
              <a:rPr sz="2000" spc="4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real</a:t>
            </a:r>
            <a:r>
              <a:rPr sz="2000" spc="4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todos</a:t>
            </a:r>
            <a:r>
              <a:rPr sz="2000" spc="450" dirty="0">
                <a:latin typeface="Corbel"/>
                <a:cs typeface="Corbel"/>
              </a:rPr>
              <a:t>  </a:t>
            </a:r>
            <a:r>
              <a:rPr sz="2000" dirty="0">
                <a:latin typeface="Corbel"/>
                <a:cs typeface="Corbel"/>
              </a:rPr>
              <a:t>estos</a:t>
            </a:r>
            <a:r>
              <a:rPr sz="2000" spc="4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patrones</a:t>
            </a:r>
            <a:r>
              <a:rPr sz="2000" spc="459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</a:t>
            </a:r>
            <a:r>
              <a:rPr sz="2000" spc="4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superpondrán</a:t>
            </a:r>
            <a:r>
              <a:rPr sz="2000" spc="44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entre</a:t>
            </a:r>
            <a:r>
              <a:rPr sz="2000" spc="4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si,</a:t>
            </a:r>
            <a:r>
              <a:rPr sz="2000" spc="4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resultado</a:t>
            </a:r>
            <a:r>
              <a:rPr sz="2000" spc="4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una</a:t>
            </a:r>
            <a:r>
              <a:rPr sz="2000" spc="4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sola</a:t>
            </a:r>
            <a:r>
              <a:rPr sz="2000" spc="44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figura </a:t>
            </a:r>
            <a:r>
              <a:rPr sz="2000" dirty="0">
                <a:latin typeface="Corbel"/>
                <a:cs typeface="Corbel"/>
              </a:rPr>
              <a:t>haciendo</a:t>
            </a:r>
            <a:r>
              <a:rPr sz="2000" spc="34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mas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complejo</a:t>
            </a:r>
            <a:r>
              <a:rPr sz="2000" spc="-2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el</a:t>
            </a:r>
            <a:r>
              <a:rPr sz="2000" spc="-15" dirty="0">
                <a:latin typeface="Corbel"/>
                <a:cs typeface="Corbel"/>
              </a:rPr>
              <a:t> </a:t>
            </a:r>
            <a:r>
              <a:rPr sz="2000" spc="-10" dirty="0">
                <a:latin typeface="Corbel"/>
                <a:cs typeface="Corbel"/>
              </a:rPr>
              <a:t>análisis.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77567" y="3820667"/>
            <a:ext cx="8742045" cy="2281555"/>
            <a:chOff x="1877567" y="3820667"/>
            <a:chExt cx="8742045" cy="22815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7567" y="3820667"/>
              <a:ext cx="3144011" cy="2253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1575" y="3884675"/>
              <a:ext cx="2965704" cy="20756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22525" y="3865625"/>
              <a:ext cx="3004185" cy="2113915"/>
            </a:xfrm>
            <a:custGeom>
              <a:avLst/>
              <a:gdLst/>
              <a:ahLst/>
              <a:cxnLst/>
              <a:rect l="l" t="t" r="r" b="b"/>
              <a:pathLst>
                <a:path w="3004185" h="2113915">
                  <a:moveTo>
                    <a:pt x="0" y="2113788"/>
                  </a:moveTo>
                  <a:lnTo>
                    <a:pt x="3003804" y="2113788"/>
                  </a:lnTo>
                  <a:lnTo>
                    <a:pt x="3003804" y="0"/>
                  </a:lnTo>
                  <a:lnTo>
                    <a:pt x="0" y="0"/>
                  </a:lnTo>
                  <a:lnTo>
                    <a:pt x="0" y="2113788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6527" y="3840479"/>
              <a:ext cx="2468879" cy="22616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0535" y="3904487"/>
              <a:ext cx="2290571" cy="20833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31485" y="3885437"/>
              <a:ext cx="2329180" cy="2121535"/>
            </a:xfrm>
            <a:custGeom>
              <a:avLst/>
              <a:gdLst/>
              <a:ahLst/>
              <a:cxnLst/>
              <a:rect l="l" t="t" r="r" b="b"/>
              <a:pathLst>
                <a:path w="2329179" h="2121535">
                  <a:moveTo>
                    <a:pt x="0" y="2121408"/>
                  </a:moveTo>
                  <a:lnTo>
                    <a:pt x="2328671" y="2121408"/>
                  </a:lnTo>
                  <a:lnTo>
                    <a:pt x="2328671" y="0"/>
                  </a:lnTo>
                  <a:lnTo>
                    <a:pt x="0" y="0"/>
                  </a:lnTo>
                  <a:lnTo>
                    <a:pt x="0" y="21214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1879" y="3820667"/>
              <a:ext cx="3197352" cy="22738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85888" y="3884675"/>
              <a:ext cx="3019044" cy="20955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466838" y="3865625"/>
              <a:ext cx="3057525" cy="2133600"/>
            </a:xfrm>
            <a:custGeom>
              <a:avLst/>
              <a:gdLst/>
              <a:ahLst/>
              <a:cxnLst/>
              <a:rect l="l" t="t" r="r" b="b"/>
              <a:pathLst>
                <a:path w="3057525" h="2133600">
                  <a:moveTo>
                    <a:pt x="0" y="2133600"/>
                  </a:moveTo>
                  <a:lnTo>
                    <a:pt x="3057144" y="2133600"/>
                  </a:lnTo>
                  <a:lnTo>
                    <a:pt x="3057144" y="0"/>
                  </a:lnTo>
                  <a:lnTo>
                    <a:pt x="0" y="0"/>
                  </a:lnTo>
                  <a:lnTo>
                    <a:pt x="0" y="21336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ectángulo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0532" y="979932"/>
              <a:ext cx="5030724" cy="33406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6655" y="1605279"/>
              <a:ext cx="5745480" cy="40594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50820" y="5079491"/>
              <a:ext cx="5722620" cy="506095"/>
            </a:xfrm>
            <a:custGeom>
              <a:avLst/>
              <a:gdLst/>
              <a:ahLst/>
              <a:cxnLst/>
              <a:rect l="l" t="t" r="r" b="b"/>
              <a:pathLst>
                <a:path w="5722620" h="506095">
                  <a:moveTo>
                    <a:pt x="85090" y="0"/>
                  </a:moveTo>
                  <a:lnTo>
                    <a:pt x="71247" y="634"/>
                  </a:lnTo>
                  <a:lnTo>
                    <a:pt x="34417" y="16255"/>
                  </a:lnTo>
                  <a:lnTo>
                    <a:pt x="9017" y="45719"/>
                  </a:lnTo>
                  <a:lnTo>
                    <a:pt x="0" y="421004"/>
                  </a:lnTo>
                  <a:lnTo>
                    <a:pt x="1269" y="434847"/>
                  </a:lnTo>
                  <a:lnTo>
                    <a:pt x="16891" y="471677"/>
                  </a:lnTo>
                  <a:lnTo>
                    <a:pt x="46481" y="496950"/>
                  </a:lnTo>
                  <a:lnTo>
                    <a:pt x="5638164" y="505967"/>
                  </a:lnTo>
                  <a:lnTo>
                    <a:pt x="5652008" y="504824"/>
                  </a:lnTo>
                  <a:lnTo>
                    <a:pt x="5688203" y="489076"/>
                  </a:lnTo>
                  <a:lnTo>
                    <a:pt x="5713603" y="459612"/>
                  </a:lnTo>
                  <a:lnTo>
                    <a:pt x="5722620" y="84327"/>
                  </a:lnTo>
                  <a:lnTo>
                    <a:pt x="5712968" y="45211"/>
                  </a:lnTo>
                  <a:lnTo>
                    <a:pt x="5687568" y="15620"/>
                  </a:lnTo>
                  <a:lnTo>
                    <a:pt x="5650737" y="634"/>
                  </a:lnTo>
                  <a:lnTo>
                    <a:pt x="850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42461" y="5146675"/>
            <a:ext cx="41579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Serie</a:t>
            </a:r>
            <a:r>
              <a:rPr sz="1800" spc="-20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ICM</a:t>
            </a:r>
            <a:r>
              <a:rPr sz="1800" spc="-5" dirty="0">
                <a:latin typeface="Corbel"/>
                <a:cs typeface="Corbel"/>
              </a:rPr>
              <a:t> </a:t>
            </a:r>
            <a:r>
              <a:rPr sz="1800" dirty="0">
                <a:latin typeface="Corbel"/>
                <a:cs typeface="Corbel"/>
              </a:rPr>
              <a:t>- phase-resolved pattern</a:t>
            </a:r>
            <a:r>
              <a:rPr sz="1800" spc="10" dirty="0">
                <a:latin typeface="Corbel"/>
                <a:cs typeface="Corbel"/>
              </a:rPr>
              <a:t> </a:t>
            </a:r>
            <a:r>
              <a:rPr sz="1800" spc="-10" dirty="0">
                <a:latin typeface="Corbel"/>
                <a:cs typeface="Corbel"/>
              </a:rPr>
              <a:t>(PRPDP)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8020" y="1572767"/>
              <a:ext cx="6547104" cy="41666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5560" y="1543812"/>
              <a:ext cx="7172706" cy="42329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4516" y="1572768"/>
              <a:ext cx="7117080" cy="41772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65492" y="1572768"/>
              <a:ext cx="3137916" cy="41864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9915" y="1565148"/>
              <a:ext cx="5603747" cy="41849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09944" y="1552956"/>
              <a:ext cx="4093463" cy="41970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3639" y="1527048"/>
              <a:ext cx="8055863" cy="4232148"/>
            </a:xfrm>
            <a:prstGeom prst="rect">
              <a:avLst/>
            </a:prstGeom>
          </p:spPr>
        </p:pic>
      </p:grp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5987" y="492709"/>
            <a:ext cx="38411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935" algn="l"/>
                <a:tab pos="2896235" algn="l"/>
              </a:tabLst>
            </a:pPr>
            <a:r>
              <a:rPr sz="2800" spc="-10" dirty="0">
                <a:solidFill>
                  <a:srgbClr val="1F4E79"/>
                </a:solidFill>
                <a:latin typeface="Calibri"/>
                <a:cs typeface="Calibri"/>
              </a:rPr>
              <a:t>CONFIGURACIÓN</a:t>
            </a:r>
            <a:r>
              <a:rPr sz="2800" dirty="0">
                <a:solidFill>
                  <a:srgbClr val="1F4E79"/>
                </a:solidFill>
                <a:latin typeface="Calibri"/>
                <a:cs typeface="Calibri"/>
              </a:rPr>
              <a:t>	</a:t>
            </a:r>
            <a:r>
              <a:rPr sz="2800" spc="-10" dirty="0">
                <a:solidFill>
                  <a:srgbClr val="1F4E79"/>
                </a:solidFill>
                <a:latin typeface="Calibri"/>
                <a:cs typeface="Calibri"/>
              </a:rPr>
              <a:t>TÍPICA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4083" y="931163"/>
            <a:ext cx="4939284" cy="48859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77531" y="2538476"/>
            <a:ext cx="152527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259205" algn="l"/>
              </a:tabLst>
            </a:pPr>
            <a:r>
              <a:rPr sz="2000" b="0" spc="-10" dirty="0">
                <a:latin typeface="Calibri Light"/>
                <a:cs typeface="Calibri Light"/>
              </a:rPr>
              <a:t>Diagrama</a:t>
            </a:r>
            <a:r>
              <a:rPr sz="2000" b="0" dirty="0">
                <a:latin typeface="Calibri Light"/>
                <a:cs typeface="Calibri Light"/>
              </a:rPr>
              <a:t>	</a:t>
            </a:r>
            <a:r>
              <a:rPr sz="2000" b="0" spc="-45" dirty="0">
                <a:latin typeface="Calibri Light"/>
                <a:cs typeface="Calibri Light"/>
              </a:rPr>
              <a:t>de </a:t>
            </a:r>
            <a:r>
              <a:rPr sz="2000" b="0" spc="-10" dirty="0">
                <a:latin typeface="Calibri Light"/>
                <a:cs typeface="Calibri Light"/>
              </a:rPr>
              <a:t>cuadripolo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89238" y="2538476"/>
            <a:ext cx="164338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78740">
              <a:lnSpc>
                <a:spcPts val="2160"/>
              </a:lnSpc>
              <a:spcBef>
                <a:spcPts val="375"/>
              </a:spcBef>
              <a:tabLst>
                <a:tab pos="1318260" algn="l"/>
                <a:tab pos="1518285" algn="l"/>
              </a:tabLst>
            </a:pPr>
            <a:r>
              <a:rPr sz="2000" b="0" spc="-10" dirty="0">
                <a:latin typeface="Calibri Light"/>
                <a:cs typeface="Calibri Light"/>
              </a:rPr>
              <a:t>Conexión</a:t>
            </a:r>
            <a:r>
              <a:rPr sz="2000" b="0" dirty="0">
                <a:latin typeface="Calibri Light"/>
                <a:cs typeface="Calibri Light"/>
              </a:rPr>
              <a:t>	</a:t>
            </a:r>
            <a:r>
              <a:rPr sz="2000" b="0" spc="-25" dirty="0">
                <a:latin typeface="Calibri Light"/>
                <a:cs typeface="Calibri Light"/>
              </a:rPr>
              <a:t>del </a:t>
            </a:r>
            <a:r>
              <a:rPr sz="2000" b="0" spc="-10" dirty="0">
                <a:latin typeface="Calibri Light"/>
                <a:cs typeface="Calibri Light"/>
              </a:rPr>
              <a:t>CIL4M/V</a:t>
            </a:r>
            <a:r>
              <a:rPr sz="2000" b="0" dirty="0">
                <a:latin typeface="Calibri Light"/>
                <a:cs typeface="Calibri Light"/>
              </a:rPr>
              <a:t>		</a:t>
            </a:r>
            <a:r>
              <a:rPr sz="2000" b="0" spc="-50" dirty="0">
                <a:latin typeface="Calibri Light"/>
                <a:cs typeface="Calibri Light"/>
              </a:rPr>
              <a:t>y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77531" y="3087116"/>
            <a:ext cx="3355340" cy="9207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just">
              <a:lnSpc>
                <a:spcPct val="96800"/>
              </a:lnSpc>
              <a:spcBef>
                <a:spcPts val="180"/>
              </a:spcBef>
            </a:pPr>
            <a:r>
              <a:rPr sz="2000" b="0" dirty="0">
                <a:latin typeface="Calibri Light"/>
                <a:cs typeface="Calibri Light"/>
              </a:rPr>
              <a:t>Amplificador</a:t>
            </a:r>
            <a:r>
              <a:rPr sz="2000" b="0" spc="12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RPA1,</a:t>
            </a:r>
            <a:r>
              <a:rPr sz="2000" b="0" spc="13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desde</a:t>
            </a:r>
            <a:r>
              <a:rPr sz="2000" b="0" spc="13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el</a:t>
            </a:r>
            <a:r>
              <a:rPr sz="2000" b="0" spc="125" dirty="0">
                <a:latin typeface="Calibri Light"/>
                <a:cs typeface="Calibri Light"/>
              </a:rPr>
              <a:t> </a:t>
            </a:r>
            <a:r>
              <a:rPr sz="2000" b="0" spc="-25" dirty="0">
                <a:latin typeface="Calibri Light"/>
                <a:cs typeface="Calibri Light"/>
              </a:rPr>
              <a:t>tap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360" dirty="0">
                <a:latin typeface="Calibri Light"/>
                <a:cs typeface="Calibri Light"/>
              </a:rPr>
              <a:t>  </a:t>
            </a:r>
            <a:r>
              <a:rPr sz="2000" b="0" dirty="0">
                <a:latin typeface="Calibri Light"/>
                <a:cs typeface="Calibri Light"/>
              </a:rPr>
              <a:t>bushing</a:t>
            </a:r>
            <a:r>
              <a:rPr sz="2000" b="0" spc="365" dirty="0">
                <a:latin typeface="Calibri Light"/>
                <a:cs typeface="Calibri Light"/>
              </a:rPr>
              <a:t>  </a:t>
            </a:r>
            <a:r>
              <a:rPr sz="2000" b="0" dirty="0">
                <a:latin typeface="Calibri Light"/>
                <a:cs typeface="Calibri Light"/>
              </a:rPr>
              <a:t>para</a:t>
            </a:r>
            <a:r>
              <a:rPr sz="2000" b="0" spc="360" dirty="0">
                <a:latin typeface="Calibri Light"/>
                <a:cs typeface="Calibri Light"/>
              </a:rPr>
              <a:t>  </a:t>
            </a:r>
            <a:r>
              <a:rPr sz="2000" b="0" dirty="0">
                <a:latin typeface="Calibri Light"/>
                <a:cs typeface="Calibri Light"/>
              </a:rPr>
              <a:t>ensayo</a:t>
            </a:r>
            <a:r>
              <a:rPr sz="2000" b="0" spc="360" dirty="0">
                <a:latin typeface="Calibri Light"/>
                <a:cs typeface="Calibri Light"/>
              </a:rPr>
              <a:t>  </a:t>
            </a:r>
            <a:r>
              <a:rPr sz="2000" b="0" spc="-25" dirty="0">
                <a:latin typeface="Calibri Light"/>
                <a:cs typeface="Calibri Light"/>
              </a:rPr>
              <a:t>de </a:t>
            </a:r>
            <a:r>
              <a:rPr sz="2000" b="0" spc="-10" dirty="0">
                <a:latin typeface="Calibri Light"/>
                <a:cs typeface="Calibri Light"/>
              </a:rPr>
              <a:t>aceptación.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8567" y="1297940"/>
            <a:ext cx="6172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</a:rPr>
              <a:t>MEGGER</a:t>
            </a:r>
            <a:r>
              <a:rPr sz="2400" spc="-5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-</a:t>
            </a:r>
            <a:r>
              <a:rPr sz="2400" spc="-5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POWER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DIAGNOSTIX</a:t>
            </a:r>
            <a:r>
              <a:rPr sz="2400" spc="-6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–</a:t>
            </a:r>
            <a:r>
              <a:rPr sz="2400" spc="-4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ICM</a:t>
            </a:r>
            <a:r>
              <a:rPr sz="2400" spc="-4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SYSTEM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spc="-25" dirty="0">
                <a:solidFill>
                  <a:srgbClr val="001F5F"/>
                </a:solidFill>
              </a:rPr>
              <a:t>8.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2639" y="1735835"/>
            <a:ext cx="7071359" cy="404012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570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427" y="1941575"/>
              <a:ext cx="9369552" cy="40065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5552" y="4881372"/>
              <a:ext cx="2517775" cy="1501140"/>
            </a:xfrm>
            <a:custGeom>
              <a:avLst/>
              <a:gdLst/>
              <a:ahLst/>
              <a:cxnLst/>
              <a:rect l="l" t="t" r="r" b="b"/>
              <a:pathLst>
                <a:path w="2517775" h="1501139">
                  <a:moveTo>
                    <a:pt x="1767078" y="0"/>
                  </a:moveTo>
                  <a:lnTo>
                    <a:pt x="1767078" y="375284"/>
                  </a:lnTo>
                  <a:lnTo>
                    <a:pt x="0" y="375284"/>
                  </a:lnTo>
                  <a:lnTo>
                    <a:pt x="0" y="1125855"/>
                  </a:lnTo>
                  <a:lnTo>
                    <a:pt x="1767078" y="1125855"/>
                  </a:lnTo>
                  <a:lnTo>
                    <a:pt x="1767078" y="1501139"/>
                  </a:lnTo>
                  <a:lnTo>
                    <a:pt x="2517648" y="750569"/>
                  </a:lnTo>
                  <a:lnTo>
                    <a:pt x="176707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5552" y="4881372"/>
              <a:ext cx="2517775" cy="1501140"/>
            </a:xfrm>
            <a:custGeom>
              <a:avLst/>
              <a:gdLst/>
              <a:ahLst/>
              <a:cxnLst/>
              <a:rect l="l" t="t" r="r" b="b"/>
              <a:pathLst>
                <a:path w="2517775" h="1501139">
                  <a:moveTo>
                    <a:pt x="0" y="375284"/>
                  </a:moveTo>
                  <a:lnTo>
                    <a:pt x="1767078" y="375284"/>
                  </a:lnTo>
                  <a:lnTo>
                    <a:pt x="1767078" y="0"/>
                  </a:lnTo>
                  <a:lnTo>
                    <a:pt x="2517648" y="750569"/>
                  </a:lnTo>
                  <a:lnTo>
                    <a:pt x="1767078" y="1501139"/>
                  </a:lnTo>
                  <a:lnTo>
                    <a:pt x="1767078" y="1125855"/>
                  </a:lnTo>
                  <a:lnTo>
                    <a:pt x="0" y="1125855"/>
                  </a:lnTo>
                  <a:lnTo>
                    <a:pt x="0" y="37528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4279" y="5380431"/>
            <a:ext cx="22567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ruido 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fondo.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DP&lt;50pC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7427" y="4104132"/>
            <a:ext cx="1912620" cy="64643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0805" marR="140970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latin typeface="Calibri"/>
                <a:cs typeface="Calibri"/>
              </a:rPr>
              <a:t>Duración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1min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DP </a:t>
            </a:r>
            <a:r>
              <a:rPr sz="1800" spc="-10" dirty="0">
                <a:latin typeface="Calibri"/>
                <a:cs typeface="Calibri"/>
              </a:rPr>
              <a:t>estables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737992" y="1784604"/>
            <a:ext cx="4900295" cy="2661285"/>
            <a:chOff x="2737992" y="1784604"/>
            <a:chExt cx="4900295" cy="2661285"/>
          </a:xfrm>
        </p:grpSpPr>
        <p:sp>
          <p:nvSpPr>
            <p:cNvPr id="10" name="object 10"/>
            <p:cNvSpPr/>
            <p:nvPr/>
          </p:nvSpPr>
          <p:spPr>
            <a:xfrm>
              <a:off x="2737992" y="4049902"/>
              <a:ext cx="1721485" cy="396240"/>
            </a:xfrm>
            <a:custGeom>
              <a:avLst/>
              <a:gdLst/>
              <a:ahLst/>
              <a:cxnLst/>
              <a:rect l="l" t="t" r="r" b="b"/>
              <a:pathLst>
                <a:path w="1721485" h="396239">
                  <a:moveTo>
                    <a:pt x="1545325" y="56881"/>
                  </a:moveTo>
                  <a:lnTo>
                    <a:pt x="0" y="338836"/>
                  </a:lnTo>
                  <a:lnTo>
                    <a:pt x="10413" y="395732"/>
                  </a:lnTo>
                  <a:lnTo>
                    <a:pt x="1555754" y="113899"/>
                  </a:lnTo>
                  <a:lnTo>
                    <a:pt x="1545325" y="56881"/>
                  </a:lnTo>
                  <a:close/>
                </a:path>
                <a:path w="1721485" h="396239">
                  <a:moveTo>
                    <a:pt x="1712746" y="51689"/>
                  </a:moveTo>
                  <a:lnTo>
                    <a:pt x="1573783" y="51689"/>
                  </a:lnTo>
                  <a:lnTo>
                    <a:pt x="1584197" y="108712"/>
                  </a:lnTo>
                  <a:lnTo>
                    <a:pt x="1555754" y="113899"/>
                  </a:lnTo>
                  <a:lnTo>
                    <a:pt x="1566164" y="170815"/>
                  </a:lnTo>
                  <a:lnTo>
                    <a:pt x="1721484" y="54229"/>
                  </a:lnTo>
                  <a:lnTo>
                    <a:pt x="1712746" y="51689"/>
                  </a:lnTo>
                  <a:close/>
                </a:path>
                <a:path w="1721485" h="396239">
                  <a:moveTo>
                    <a:pt x="1573783" y="51689"/>
                  </a:moveTo>
                  <a:lnTo>
                    <a:pt x="1545325" y="56881"/>
                  </a:lnTo>
                  <a:lnTo>
                    <a:pt x="1555754" y="113899"/>
                  </a:lnTo>
                  <a:lnTo>
                    <a:pt x="1584197" y="108712"/>
                  </a:lnTo>
                  <a:lnTo>
                    <a:pt x="1573783" y="51689"/>
                  </a:lnTo>
                  <a:close/>
                </a:path>
                <a:path w="1721485" h="396239">
                  <a:moveTo>
                    <a:pt x="1534921" y="0"/>
                  </a:moveTo>
                  <a:lnTo>
                    <a:pt x="1545325" y="56881"/>
                  </a:lnTo>
                  <a:lnTo>
                    <a:pt x="1573783" y="51689"/>
                  </a:lnTo>
                  <a:lnTo>
                    <a:pt x="1712746" y="51689"/>
                  </a:lnTo>
                  <a:lnTo>
                    <a:pt x="153492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6791" y="3329940"/>
              <a:ext cx="1301495" cy="3794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7803" y="1784604"/>
              <a:ext cx="874776" cy="254508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51025" y="813308"/>
            <a:ext cx="949261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043679" marR="5080" indent="-4031615">
              <a:lnSpc>
                <a:spcPts val="2590"/>
              </a:lnSpc>
              <a:spcBef>
                <a:spcPts val="425"/>
              </a:spcBef>
            </a:pPr>
            <a:r>
              <a:rPr sz="2400" spc="-35" dirty="0">
                <a:solidFill>
                  <a:srgbClr val="001F5F"/>
                </a:solidFill>
              </a:rPr>
              <a:t>ENSAYOS</a:t>
            </a:r>
            <a:r>
              <a:rPr sz="2400" spc="-7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-4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TENSIÓN</a:t>
            </a:r>
            <a:r>
              <a:rPr sz="2400" spc="-4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INDUCIDA</a:t>
            </a:r>
            <a:r>
              <a:rPr sz="2400" spc="-4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CON</a:t>
            </a:r>
            <a:r>
              <a:rPr sz="2400" spc="-5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DESCARGAS</a:t>
            </a:r>
            <a:r>
              <a:rPr sz="2400" spc="-25" dirty="0">
                <a:solidFill>
                  <a:srgbClr val="001F5F"/>
                </a:solidFill>
              </a:rPr>
              <a:t> </a:t>
            </a:r>
            <a:r>
              <a:rPr sz="2400" spc="-20" dirty="0">
                <a:solidFill>
                  <a:srgbClr val="001F5F"/>
                </a:solidFill>
              </a:rPr>
              <a:t>PARCIALES</a:t>
            </a:r>
            <a:r>
              <a:rPr sz="2400" spc="-3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-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EN</a:t>
            </a:r>
            <a:r>
              <a:rPr sz="2400" spc="-35" dirty="0">
                <a:solidFill>
                  <a:srgbClr val="001F5F"/>
                </a:solidFill>
              </a:rPr>
              <a:t> </a:t>
            </a:r>
            <a:r>
              <a:rPr sz="2400" spc="-10" dirty="0">
                <a:solidFill>
                  <a:srgbClr val="001F5F"/>
                </a:solidFill>
              </a:rPr>
              <a:t>FÁBRICA IEC60076-</a:t>
            </a:r>
            <a:r>
              <a:rPr sz="2400" spc="-50" dirty="0">
                <a:solidFill>
                  <a:srgbClr val="001F5F"/>
                </a:solidFill>
              </a:rPr>
              <a:t>1</a:t>
            </a:r>
            <a:endParaRPr sz="2400"/>
          </a:p>
        </p:txBody>
      </p:sp>
      <p:sp>
        <p:nvSpPr>
          <p:cNvPr id="14" name="object 14"/>
          <p:cNvSpPr txBox="1"/>
          <p:nvPr/>
        </p:nvSpPr>
        <p:spPr>
          <a:xfrm>
            <a:off x="5402579" y="3773423"/>
            <a:ext cx="3037840" cy="64770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latin typeface="Calibri"/>
                <a:cs typeface="Calibri"/>
              </a:rPr>
              <a:t>DP&lt;250pC,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hay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incrementos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mayores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50pC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02952" y="3781044"/>
            <a:ext cx="1270000" cy="36893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3111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5"/>
              </a:spcBef>
            </a:pPr>
            <a:r>
              <a:rPr sz="1800" spc="-10" dirty="0">
                <a:latin typeface="Calibri"/>
                <a:cs typeface="Calibri"/>
              </a:rPr>
              <a:t>DP&lt;100pC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131807" y="3936872"/>
            <a:ext cx="776605" cy="216535"/>
          </a:xfrm>
          <a:custGeom>
            <a:avLst/>
            <a:gdLst/>
            <a:ahLst/>
            <a:cxnLst/>
            <a:rect l="l" t="t" r="r" b="b"/>
            <a:pathLst>
              <a:path w="776604" h="216535">
                <a:moveTo>
                  <a:pt x="156718" y="45338"/>
                </a:moveTo>
                <a:lnTo>
                  <a:pt x="0" y="160146"/>
                </a:lnTo>
                <a:lnTo>
                  <a:pt x="185927" y="216534"/>
                </a:lnTo>
                <a:lnTo>
                  <a:pt x="177021" y="164337"/>
                </a:lnTo>
                <a:lnTo>
                  <a:pt x="147574" y="164337"/>
                </a:lnTo>
                <a:lnTo>
                  <a:pt x="137795" y="107187"/>
                </a:lnTo>
                <a:lnTo>
                  <a:pt x="166437" y="102303"/>
                </a:lnTo>
                <a:lnTo>
                  <a:pt x="156718" y="45338"/>
                </a:lnTo>
                <a:close/>
              </a:path>
              <a:path w="776604" h="216535">
                <a:moveTo>
                  <a:pt x="166437" y="102303"/>
                </a:moveTo>
                <a:lnTo>
                  <a:pt x="137795" y="107187"/>
                </a:lnTo>
                <a:lnTo>
                  <a:pt x="147574" y="164337"/>
                </a:lnTo>
                <a:lnTo>
                  <a:pt x="176189" y="159457"/>
                </a:lnTo>
                <a:lnTo>
                  <a:pt x="166437" y="102303"/>
                </a:lnTo>
                <a:close/>
              </a:path>
              <a:path w="776604" h="216535">
                <a:moveTo>
                  <a:pt x="176189" y="159457"/>
                </a:moveTo>
                <a:lnTo>
                  <a:pt x="147574" y="164337"/>
                </a:lnTo>
                <a:lnTo>
                  <a:pt x="177021" y="164337"/>
                </a:lnTo>
                <a:lnTo>
                  <a:pt x="176189" y="159457"/>
                </a:lnTo>
                <a:close/>
              </a:path>
              <a:path w="776604" h="216535">
                <a:moveTo>
                  <a:pt x="766318" y="0"/>
                </a:moveTo>
                <a:lnTo>
                  <a:pt x="166437" y="102303"/>
                </a:lnTo>
                <a:lnTo>
                  <a:pt x="176189" y="159457"/>
                </a:lnTo>
                <a:lnTo>
                  <a:pt x="776097" y="57150"/>
                </a:lnTo>
                <a:lnTo>
                  <a:pt x="76631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41576" y="1719072"/>
            <a:ext cx="2517775" cy="368935"/>
          </a:xfrm>
          <a:prstGeom prst="rect">
            <a:avLst/>
          </a:prstGeom>
          <a:solidFill>
            <a:srgbClr val="FFE699"/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latin typeface="Calibri"/>
                <a:cs typeface="Calibri"/>
              </a:rPr>
              <a:t>Ensayo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Tensión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inducida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Rectángulo 18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2621" y="775461"/>
            <a:ext cx="1648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1F4E79"/>
                </a:solidFill>
              </a:rPr>
              <a:t>RESULTADOS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0320" y="1447800"/>
            <a:ext cx="7040880" cy="449275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36880" y="1997087"/>
            <a:ext cx="7869555" cy="400177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CRITERIO</a:t>
            </a:r>
            <a:r>
              <a:rPr sz="22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ACEPTACIÓN</a:t>
            </a:r>
            <a:endParaRPr sz="2200">
              <a:latin typeface="Calibri"/>
              <a:cs typeface="Calibri"/>
            </a:endParaRPr>
          </a:p>
          <a:p>
            <a:pPr marL="254635" indent="-242570" algn="just">
              <a:lnSpc>
                <a:spcPct val="100000"/>
              </a:lnSpc>
              <a:spcBef>
                <a:spcPts val="495"/>
              </a:spcBef>
              <a:buAutoNum type="alphaLcParenR"/>
              <a:tabLst>
                <a:tab pos="255270" algn="l"/>
              </a:tabLst>
            </a:pPr>
            <a:r>
              <a:rPr sz="1900" dirty="0">
                <a:latin typeface="Calibri"/>
                <a:cs typeface="Calibri"/>
              </a:rPr>
              <a:t>no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</a:t>
            </a:r>
            <a:r>
              <a:rPr sz="1900" spc="-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produce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ningún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colapso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del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voltaje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prueba;</a:t>
            </a:r>
            <a:endParaRPr sz="1900">
              <a:latin typeface="Calibri"/>
              <a:cs typeface="Calibri"/>
            </a:endParaRPr>
          </a:p>
          <a:p>
            <a:pPr marL="12700" marR="6350" algn="just">
              <a:lnSpc>
                <a:spcPct val="100000"/>
              </a:lnSpc>
              <a:spcBef>
                <a:spcPts val="1200"/>
              </a:spcBef>
              <a:buAutoNum type="alphaLcParenR"/>
              <a:tabLst>
                <a:tab pos="308610" algn="l"/>
              </a:tabLst>
            </a:pPr>
            <a:r>
              <a:rPr sz="1900" dirty="0">
                <a:latin typeface="Calibri"/>
                <a:cs typeface="Calibri"/>
              </a:rPr>
              <a:t>ninguno</a:t>
            </a:r>
            <a:r>
              <a:rPr sz="1900" spc="2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27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2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niveles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DP</a:t>
            </a:r>
            <a:r>
              <a:rPr sz="1900" spc="2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registrados</a:t>
            </a:r>
            <a:r>
              <a:rPr sz="1900" spc="2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durante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254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período</a:t>
            </a:r>
            <a:r>
              <a:rPr sz="1900" spc="2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2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27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hora </a:t>
            </a:r>
            <a:r>
              <a:rPr sz="1900" dirty="0">
                <a:latin typeface="Calibri"/>
                <a:cs typeface="Calibri"/>
              </a:rPr>
              <a:t>supera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-7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250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pC;</a:t>
            </a:r>
            <a:endParaRPr sz="19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  <a:buAutoNum type="alphaLcParenR"/>
              <a:tabLst>
                <a:tab pos="294640" algn="l"/>
              </a:tabLst>
            </a:pPr>
            <a:r>
              <a:rPr sz="1900" dirty="0">
                <a:latin typeface="Calibri"/>
                <a:cs typeface="Calibri"/>
              </a:rPr>
              <a:t>los</a:t>
            </a:r>
            <a:r>
              <a:rPr sz="1900" spc="3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niveles</a:t>
            </a:r>
            <a:r>
              <a:rPr sz="1900" spc="3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3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PD</a:t>
            </a:r>
            <a:r>
              <a:rPr sz="1900" spc="3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medidos</a:t>
            </a:r>
            <a:r>
              <a:rPr sz="1900" spc="3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durante</a:t>
            </a:r>
            <a:r>
              <a:rPr sz="1900" spc="3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3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período</a:t>
            </a:r>
            <a:r>
              <a:rPr sz="1900" spc="3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3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36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hora</a:t>
            </a:r>
            <a:r>
              <a:rPr sz="1900" spc="3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no</a:t>
            </a:r>
            <a:r>
              <a:rPr sz="1900" spc="3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muestran </a:t>
            </a:r>
            <a:r>
              <a:rPr sz="1900" dirty="0">
                <a:latin typeface="Calibri"/>
                <a:cs typeface="Calibri"/>
              </a:rPr>
              <a:t>ninguna</a:t>
            </a:r>
            <a:r>
              <a:rPr sz="1900" spc="39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tendencia</a:t>
            </a:r>
            <a:r>
              <a:rPr sz="1900" spc="40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ascendente</a:t>
            </a:r>
            <a:r>
              <a:rPr sz="1900" spc="40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y</a:t>
            </a:r>
            <a:r>
              <a:rPr sz="1900" spc="39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no</a:t>
            </a:r>
            <a:r>
              <a:rPr sz="1900" spc="39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</a:t>
            </a:r>
            <a:r>
              <a:rPr sz="1900" spc="39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produce</a:t>
            </a:r>
            <a:r>
              <a:rPr sz="1900" spc="41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ningún</a:t>
            </a:r>
            <a:r>
              <a:rPr sz="1900" spc="40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aumento</a:t>
            </a:r>
            <a:r>
              <a:rPr sz="1900" spc="4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repentino sostenido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niveles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durante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últimos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20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minutos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la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prueba;</a:t>
            </a:r>
            <a:endParaRPr sz="19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205"/>
              </a:spcBef>
              <a:buAutoNum type="alphaLcParenR"/>
              <a:tabLst>
                <a:tab pos="287020" algn="l"/>
              </a:tabLst>
            </a:pPr>
            <a:r>
              <a:rPr sz="1900" dirty="0">
                <a:latin typeface="Calibri"/>
                <a:cs typeface="Calibri"/>
              </a:rPr>
              <a:t>los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niveles</a:t>
            </a:r>
            <a:r>
              <a:rPr sz="1900" spc="11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PD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medidos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durante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el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período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hora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no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aumentan</a:t>
            </a:r>
            <a:r>
              <a:rPr sz="1900" spc="10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en </a:t>
            </a:r>
            <a:r>
              <a:rPr sz="1900" dirty="0">
                <a:latin typeface="Calibri"/>
                <a:cs typeface="Calibri"/>
              </a:rPr>
              <a:t>más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50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pC;</a:t>
            </a:r>
            <a:endParaRPr sz="190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  <a:spcBef>
                <a:spcPts val="1200"/>
              </a:spcBef>
              <a:buAutoNum type="alphaLcParenR"/>
              <a:tabLst>
                <a:tab pos="308610" algn="l"/>
              </a:tabLst>
            </a:pPr>
            <a:r>
              <a:rPr sz="1900" dirty="0">
                <a:latin typeface="Calibri"/>
                <a:cs typeface="Calibri"/>
              </a:rPr>
              <a:t>el</a:t>
            </a:r>
            <a:r>
              <a:rPr sz="1900" spc="3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nivel</a:t>
            </a:r>
            <a:r>
              <a:rPr sz="1900" spc="3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3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DP</a:t>
            </a:r>
            <a:r>
              <a:rPr sz="1900" spc="3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medido</a:t>
            </a:r>
            <a:r>
              <a:rPr sz="1900" spc="3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3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</a:t>
            </a:r>
            <a:r>
              <a:rPr sz="1900" spc="3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nivel</a:t>
            </a:r>
            <a:r>
              <a:rPr sz="1900" spc="3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3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voltaje</a:t>
            </a:r>
            <a:r>
              <a:rPr sz="1900" spc="3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3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1,2</a:t>
            </a:r>
            <a:r>
              <a:rPr sz="1900" spc="3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Ur</a:t>
            </a:r>
            <a:r>
              <a:rPr sz="1900" spc="3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×</a:t>
            </a:r>
            <a:r>
              <a:rPr sz="1900" spc="3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√3</a:t>
            </a:r>
            <a:r>
              <a:rPr sz="1900" spc="3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después</a:t>
            </a:r>
            <a:r>
              <a:rPr sz="1900" spc="32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del </a:t>
            </a:r>
            <a:r>
              <a:rPr sz="1900" dirty="0">
                <a:latin typeface="Calibri"/>
                <a:cs typeface="Calibri"/>
              </a:rPr>
              <a:t>período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una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hora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no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excede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los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100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pC.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0285" y="534365"/>
            <a:ext cx="5736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50" dirty="0">
                <a:solidFill>
                  <a:schemeClr val="tx1"/>
                </a:solidFill>
                <a:latin typeface="Corbel"/>
                <a:cs typeface="Corbel"/>
              </a:rPr>
              <a:t>DESCARGAS</a:t>
            </a:r>
            <a:r>
              <a:rPr sz="4000" spc="260" dirty="0">
                <a:solidFill>
                  <a:schemeClr val="tx1"/>
                </a:solidFill>
                <a:latin typeface="Corbel"/>
                <a:cs typeface="Corbel"/>
              </a:rPr>
              <a:t> </a:t>
            </a:r>
            <a:r>
              <a:rPr sz="4000" spc="-10" dirty="0">
                <a:solidFill>
                  <a:schemeClr val="tx1"/>
                </a:solidFill>
                <a:latin typeface="Corbel"/>
                <a:cs typeface="Corbel"/>
              </a:rPr>
              <a:t>PARCIALES</a:t>
            </a:r>
            <a:endParaRPr sz="4000" dirty="0">
              <a:solidFill>
                <a:schemeClr val="tx1"/>
              </a:solidFill>
              <a:latin typeface="Corbel"/>
              <a:cs typeface="Corbe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7048" y="2696406"/>
            <a:ext cx="2204930" cy="220897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686" y="1120902"/>
            <a:ext cx="5543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TRANSFORMADOR</a:t>
            </a:r>
            <a:r>
              <a:rPr sz="2400" b="1" spc="-10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2400" b="1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5MVA</a:t>
            </a:r>
            <a:r>
              <a:rPr sz="2400" b="1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sz="2400" b="1" spc="-6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3863"/>
                </a:solidFill>
                <a:latin typeface="Calibri"/>
                <a:cs typeface="Calibri"/>
              </a:rPr>
              <a:t>4.16/2.5KV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19855" y="1490472"/>
            <a:ext cx="8257540" cy="4764405"/>
            <a:chOff x="3419855" y="1490472"/>
            <a:chExt cx="8257540" cy="47644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5407" y="1490472"/>
              <a:ext cx="4704588" cy="36347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9855" y="5102351"/>
              <a:ext cx="5381244" cy="1152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7611" y="2135123"/>
              <a:ext cx="2589276" cy="25877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77774" y="363982"/>
            <a:ext cx="3991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N°17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8599" y="821893"/>
            <a:ext cx="101606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</a:rPr>
              <a:t>RELACIÓN</a:t>
            </a:r>
            <a:r>
              <a:rPr sz="2400" spc="-4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-2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LAS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DESCARGAS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spc="-20" dirty="0">
                <a:solidFill>
                  <a:srgbClr val="001F5F"/>
                </a:solidFill>
              </a:rPr>
              <a:t>PARCIALES</a:t>
            </a:r>
            <a:r>
              <a:rPr sz="2400" spc="-3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CON</a:t>
            </a:r>
            <a:r>
              <a:rPr sz="2400" spc="-4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EL</a:t>
            </a:r>
            <a:r>
              <a:rPr sz="2400" spc="-3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ANALISIS</a:t>
            </a:r>
            <a:r>
              <a:rPr sz="2400" spc="-50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DE</a:t>
            </a:r>
            <a:r>
              <a:rPr sz="2400" spc="-25" dirty="0">
                <a:solidFill>
                  <a:srgbClr val="001F5F"/>
                </a:solidFill>
              </a:rPr>
              <a:t> </a:t>
            </a:r>
            <a:r>
              <a:rPr sz="2400" dirty="0">
                <a:solidFill>
                  <a:srgbClr val="001F5F"/>
                </a:solidFill>
              </a:rPr>
              <a:t>GASES</a:t>
            </a:r>
            <a:r>
              <a:rPr sz="2400" spc="-30" dirty="0">
                <a:solidFill>
                  <a:srgbClr val="001F5F"/>
                </a:solidFill>
              </a:rPr>
              <a:t> </a:t>
            </a:r>
            <a:r>
              <a:rPr sz="2400" spc="-10" dirty="0">
                <a:solidFill>
                  <a:srgbClr val="001F5F"/>
                </a:solidFill>
              </a:rPr>
              <a:t>DISUELTOS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28599" y="1373225"/>
            <a:ext cx="10904220" cy="292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densidad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ejemplo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parciales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arcos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intermitentes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nivel </a:t>
            </a:r>
            <a:r>
              <a:rPr sz="2000" dirty="0">
                <a:latin typeface="Calibri"/>
                <a:cs typeface="Calibri"/>
              </a:rPr>
              <a:t>producen</a:t>
            </a:r>
            <a:r>
              <a:rPr sz="2000" spc="6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principalmente</a:t>
            </a:r>
            <a:r>
              <a:rPr sz="2000" spc="9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hidrógeno,</a:t>
            </a:r>
            <a:r>
              <a:rPr sz="2000" spc="6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6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cantidades</a:t>
            </a:r>
            <a:r>
              <a:rPr sz="2000" spc="6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decrecientes</a:t>
            </a:r>
            <a:r>
              <a:rPr sz="2000" spc="6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6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metano</a:t>
            </a:r>
            <a:r>
              <a:rPr sz="2000" spc="8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6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algunas</a:t>
            </a:r>
            <a:r>
              <a:rPr sz="2000" spc="8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trazas</a:t>
            </a:r>
            <a:r>
              <a:rPr sz="2000" spc="62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acetileno.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intensidad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incrementa,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concentración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acetileno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etileno </a:t>
            </a:r>
            <a:r>
              <a:rPr sz="2000" dirty="0">
                <a:latin typeface="Calibri"/>
                <a:cs typeface="Calibri"/>
              </a:rPr>
              <a:t>pueden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alcanzar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concentraciones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significativas.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presentan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arcos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continuas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densidad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producen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temperaturas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ºC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1800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ºC,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cantidad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acetileno alcanza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niveles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importantes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036" y="1493265"/>
            <a:ext cx="132524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PIROLISIS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797" y="905077"/>
            <a:ext cx="94227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DEGRADACIÓN</a:t>
            </a:r>
            <a:r>
              <a:rPr sz="32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CELULOSA</a:t>
            </a:r>
            <a:r>
              <a:rPr sz="32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32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TEMPERATURA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3772" y="2287523"/>
            <a:ext cx="8950452" cy="386791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257" y="713689"/>
            <a:ext cx="85356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1F5F"/>
                </a:solidFill>
              </a:rPr>
              <a:t>DEGRADACIÓN</a:t>
            </a:r>
            <a:r>
              <a:rPr sz="3200" spc="-9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DEL</a:t>
            </a:r>
            <a:r>
              <a:rPr sz="3200" spc="-6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ACEITE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CON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LA</a:t>
            </a:r>
            <a:r>
              <a:rPr sz="3200" spc="-45" dirty="0">
                <a:solidFill>
                  <a:srgbClr val="001F5F"/>
                </a:solidFill>
              </a:rPr>
              <a:t> </a:t>
            </a:r>
            <a:r>
              <a:rPr sz="3200" spc="-10" dirty="0">
                <a:solidFill>
                  <a:srgbClr val="001F5F"/>
                </a:solidFill>
              </a:rPr>
              <a:t>TEMPERATURA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460" y="1757172"/>
            <a:ext cx="10131552" cy="425043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9785" y="1610753"/>
            <a:ext cx="10360660" cy="414083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latin typeface="Calibri"/>
                <a:cs typeface="Calibri"/>
              </a:rPr>
              <a:t>Las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detectadas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análisis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cromatografía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gases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clasifican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en: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Fallas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tipo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térmico:</a:t>
            </a:r>
            <a:endParaRPr sz="2000">
              <a:latin typeface="Calibri"/>
              <a:cs typeface="Calibri"/>
            </a:endParaRPr>
          </a:p>
          <a:p>
            <a:pPr marL="147955" indent="-135890">
              <a:lnSpc>
                <a:spcPts val="2280"/>
              </a:lnSpc>
              <a:spcBef>
                <a:spcPts val="770"/>
              </a:spcBef>
              <a:buChar char="-"/>
              <a:tabLst>
                <a:tab pos="148590" algn="l"/>
              </a:tabLst>
            </a:pPr>
            <a:r>
              <a:rPr sz="2000" spc="-10" dirty="0">
                <a:latin typeface="Calibri"/>
                <a:cs typeface="Calibri"/>
              </a:rPr>
              <a:t>Sobrecalentamiento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papel.</a:t>
            </a:r>
            <a:endParaRPr sz="2000">
              <a:latin typeface="Calibri"/>
              <a:cs typeface="Calibri"/>
            </a:endParaRPr>
          </a:p>
          <a:p>
            <a:pPr marL="147955" indent="-135890">
              <a:lnSpc>
                <a:spcPts val="2280"/>
              </a:lnSpc>
              <a:buChar char="-"/>
              <a:tabLst>
                <a:tab pos="148590" algn="l"/>
              </a:tabLst>
            </a:pPr>
            <a:r>
              <a:rPr sz="2000" dirty="0">
                <a:latin typeface="Calibri"/>
                <a:cs typeface="Calibri"/>
              </a:rPr>
              <a:t>Punto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caliente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localizado.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Fallas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tipo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eléctrico:</a:t>
            </a:r>
            <a:endParaRPr sz="2000">
              <a:latin typeface="Calibri"/>
              <a:cs typeface="Calibri"/>
            </a:endParaRPr>
          </a:p>
          <a:p>
            <a:pPr marL="146685" indent="-134620">
              <a:lnSpc>
                <a:spcPts val="2280"/>
              </a:lnSpc>
              <a:spcBef>
                <a:spcPts val="760"/>
              </a:spcBef>
              <a:buChar char="-"/>
              <a:tabLst>
                <a:tab pos="147320" algn="l"/>
              </a:tabLst>
            </a:pPr>
            <a:r>
              <a:rPr sz="2000" dirty="0">
                <a:latin typeface="Calibri"/>
                <a:cs typeface="Calibri"/>
              </a:rPr>
              <a:t>Arco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interno.</a:t>
            </a:r>
            <a:endParaRPr sz="2000">
              <a:latin typeface="Calibri"/>
              <a:cs typeface="Calibri"/>
            </a:endParaRPr>
          </a:p>
          <a:p>
            <a:pPr marL="147955" indent="-135890">
              <a:lnSpc>
                <a:spcPts val="2280"/>
              </a:lnSpc>
              <a:buChar char="-"/>
              <a:tabLst>
                <a:tab pos="148590" algn="l"/>
              </a:tabLst>
            </a:pPr>
            <a:r>
              <a:rPr sz="2000" dirty="0">
                <a:latin typeface="Calibri"/>
                <a:cs typeface="Calibri"/>
              </a:rPr>
              <a:t>Descargas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Parciales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Efecto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corona.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libri"/>
              <a:buChar char="-"/>
            </a:pPr>
            <a:endParaRPr sz="2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Stray</a:t>
            </a:r>
            <a:r>
              <a:rPr sz="20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Gassing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030"/>
              </a:spcBef>
              <a:buChar char="-"/>
              <a:tabLst>
                <a:tab pos="148590" algn="l"/>
              </a:tabLst>
            </a:pPr>
            <a:r>
              <a:rPr sz="2000" dirty="0">
                <a:latin typeface="Calibri"/>
                <a:cs typeface="Calibri"/>
              </a:rPr>
              <a:t>Generacion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gases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combustibles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reación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materiales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pintura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otros.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9785" y="967866"/>
            <a:ext cx="29571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1F5F"/>
                </a:solidFill>
              </a:rPr>
              <a:t>ANÁLISIS</a:t>
            </a:r>
            <a:r>
              <a:rPr sz="3200" spc="-3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</a:t>
            </a:r>
            <a:r>
              <a:rPr sz="3200" spc="-15" dirty="0">
                <a:solidFill>
                  <a:srgbClr val="001F5F"/>
                </a:solidFill>
              </a:rPr>
              <a:t> </a:t>
            </a:r>
            <a:r>
              <a:rPr sz="3200" spc="-25" dirty="0">
                <a:solidFill>
                  <a:srgbClr val="001F5F"/>
                </a:solidFill>
              </a:rPr>
              <a:t>DGA</a:t>
            </a:r>
            <a:endParaRPr sz="3200"/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4204" y="1380743"/>
              <a:ext cx="7903464" cy="476402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09084" y="508838"/>
            <a:ext cx="455549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001F5F"/>
                </a:solidFill>
              </a:rPr>
              <a:t>¿Cuándo</a:t>
            </a:r>
            <a:r>
              <a:rPr sz="3300" spc="-10" dirty="0">
                <a:solidFill>
                  <a:srgbClr val="001F5F"/>
                </a:solidFill>
              </a:rPr>
              <a:t> </a:t>
            </a:r>
            <a:r>
              <a:rPr sz="3300" dirty="0">
                <a:solidFill>
                  <a:srgbClr val="001F5F"/>
                </a:solidFill>
              </a:rPr>
              <a:t>hacer</a:t>
            </a:r>
            <a:r>
              <a:rPr sz="3300" spc="-5" dirty="0">
                <a:solidFill>
                  <a:srgbClr val="001F5F"/>
                </a:solidFill>
              </a:rPr>
              <a:t> </a:t>
            </a:r>
            <a:r>
              <a:rPr sz="3300" dirty="0">
                <a:solidFill>
                  <a:srgbClr val="001F5F"/>
                </a:solidFill>
              </a:rPr>
              <a:t>la </a:t>
            </a:r>
            <a:r>
              <a:rPr sz="3300" spc="-10" dirty="0">
                <a:solidFill>
                  <a:srgbClr val="001F5F"/>
                </a:solidFill>
              </a:rPr>
              <a:t>prueba?</a:t>
            </a:r>
            <a:endParaRPr sz="3300"/>
          </a:p>
        </p:txBody>
      </p:sp>
      <p:sp>
        <p:nvSpPr>
          <p:cNvPr id="6" name="Rectángulo 5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4337" y="2202002"/>
            <a:ext cx="1078420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Cliente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consulta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sobre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transformador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6.2MVA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10/4.16KVA.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realizó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sz="2400" dirty="0">
                <a:latin typeface="Calibri"/>
                <a:cs typeface="Calibri"/>
              </a:rPr>
              <a:t>un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análisis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DGA,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obteniendo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siguientes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resultados.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647" y="3429000"/>
            <a:ext cx="11728704" cy="175107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1815" y="994358"/>
            <a:ext cx="39916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1F5F"/>
                </a:solidFill>
              </a:rPr>
              <a:t>CASO</a:t>
            </a:r>
            <a:r>
              <a:rPr sz="3200" spc="-6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ESTUDIO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spc="-20" dirty="0">
                <a:solidFill>
                  <a:srgbClr val="001F5F"/>
                </a:solidFill>
              </a:rPr>
              <a:t>N°18</a:t>
            </a:r>
            <a:endParaRPr sz="3200"/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1815" y="1870710"/>
            <a:ext cx="11212830" cy="88011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realizan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evaluaciones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evidencia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problemas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puntos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calientes,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no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comprometen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el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papel,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los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cuales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pueden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estar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el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conmutador</a:t>
            </a:r>
            <a:r>
              <a:rPr sz="2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las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conexiones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internas.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deben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tomar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acciones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evitar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falla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19555" y="2950464"/>
            <a:ext cx="9432290" cy="3028315"/>
            <a:chOff x="1019555" y="2950464"/>
            <a:chExt cx="9432290" cy="30283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9571" y="2950464"/>
              <a:ext cx="4732020" cy="30281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555" y="2976372"/>
              <a:ext cx="4620768" cy="29763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326635" y="4850892"/>
              <a:ext cx="632460" cy="408940"/>
            </a:xfrm>
            <a:custGeom>
              <a:avLst/>
              <a:gdLst/>
              <a:ahLst/>
              <a:cxnLst/>
              <a:rect l="l" t="t" r="r" b="b"/>
              <a:pathLst>
                <a:path w="632460" h="408939">
                  <a:moveTo>
                    <a:pt x="428243" y="0"/>
                  </a:moveTo>
                  <a:lnTo>
                    <a:pt x="428243" y="102107"/>
                  </a:lnTo>
                  <a:lnTo>
                    <a:pt x="0" y="102107"/>
                  </a:lnTo>
                  <a:lnTo>
                    <a:pt x="0" y="306323"/>
                  </a:lnTo>
                  <a:lnTo>
                    <a:pt x="428243" y="306323"/>
                  </a:lnTo>
                  <a:lnTo>
                    <a:pt x="428243" y="408431"/>
                  </a:lnTo>
                  <a:lnTo>
                    <a:pt x="632460" y="204215"/>
                  </a:lnTo>
                  <a:lnTo>
                    <a:pt x="4282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6635" y="4850892"/>
              <a:ext cx="632460" cy="408940"/>
            </a:xfrm>
            <a:custGeom>
              <a:avLst/>
              <a:gdLst/>
              <a:ahLst/>
              <a:cxnLst/>
              <a:rect l="l" t="t" r="r" b="b"/>
              <a:pathLst>
                <a:path w="632460" h="408939">
                  <a:moveTo>
                    <a:pt x="0" y="102107"/>
                  </a:moveTo>
                  <a:lnTo>
                    <a:pt x="428243" y="102107"/>
                  </a:lnTo>
                  <a:lnTo>
                    <a:pt x="428243" y="0"/>
                  </a:lnTo>
                  <a:lnTo>
                    <a:pt x="632460" y="204215"/>
                  </a:lnTo>
                  <a:lnTo>
                    <a:pt x="428243" y="408431"/>
                  </a:lnTo>
                  <a:lnTo>
                    <a:pt x="428243" y="306323"/>
                  </a:lnTo>
                  <a:lnTo>
                    <a:pt x="0" y="306323"/>
                  </a:lnTo>
                  <a:lnTo>
                    <a:pt x="0" y="102107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1815" y="994358"/>
            <a:ext cx="39916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CASO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ESTUDIO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1F5F"/>
                </a:solidFill>
                <a:latin typeface="Calibri"/>
                <a:cs typeface="Calibri"/>
              </a:rPr>
              <a:t>N°18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809244" y="2154935"/>
            <a:ext cx="7960359" cy="3754120"/>
            <a:chOff x="809244" y="2154935"/>
            <a:chExt cx="7960359" cy="3754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2154935"/>
              <a:ext cx="4669535" cy="3753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599176" y="3622547"/>
              <a:ext cx="3165475" cy="597535"/>
            </a:xfrm>
            <a:custGeom>
              <a:avLst/>
              <a:gdLst/>
              <a:ahLst/>
              <a:cxnLst/>
              <a:rect l="l" t="t" r="r" b="b"/>
              <a:pathLst>
                <a:path w="3165475" h="597535">
                  <a:moveTo>
                    <a:pt x="0" y="597407"/>
                  </a:moveTo>
                  <a:lnTo>
                    <a:pt x="3165348" y="597407"/>
                  </a:lnTo>
                  <a:lnTo>
                    <a:pt x="3165348" y="0"/>
                  </a:lnTo>
                  <a:lnTo>
                    <a:pt x="0" y="0"/>
                  </a:lnTo>
                  <a:lnTo>
                    <a:pt x="0" y="5974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678551" y="3640912"/>
            <a:ext cx="18224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800" spc="-25" dirty="0">
                <a:latin typeface="Calibri"/>
                <a:cs typeface="Calibri"/>
              </a:rPr>
              <a:t>tr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3257" y="3710838"/>
            <a:ext cx="2797810" cy="50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onmutador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recalentado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las</a:t>
            </a:r>
            <a:endParaRPr sz="1800">
              <a:latin typeface="Calibri"/>
              <a:cs typeface="Calibri"/>
            </a:endParaRPr>
          </a:p>
          <a:p>
            <a:pPr marL="29845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Fases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(U-V-</a:t>
            </a:r>
            <a:r>
              <a:rPr sz="1800" spc="-25" dirty="0">
                <a:latin typeface="Calibri"/>
                <a:cs typeface="Calibri"/>
              </a:rPr>
              <a:t>W)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011679" y="2154935"/>
            <a:ext cx="8724900" cy="3717290"/>
            <a:chOff x="2011679" y="2154935"/>
            <a:chExt cx="8724900" cy="3717290"/>
          </a:xfrm>
        </p:grpSpPr>
        <p:sp>
          <p:nvSpPr>
            <p:cNvPr id="10" name="object 10"/>
            <p:cNvSpPr/>
            <p:nvPr/>
          </p:nvSpPr>
          <p:spPr>
            <a:xfrm>
              <a:off x="2011679" y="3734307"/>
              <a:ext cx="3588385" cy="215900"/>
            </a:xfrm>
            <a:custGeom>
              <a:avLst/>
              <a:gdLst/>
              <a:ahLst/>
              <a:cxnLst/>
              <a:rect l="l" t="t" r="r" b="b"/>
              <a:pathLst>
                <a:path w="3588385" h="215900">
                  <a:moveTo>
                    <a:pt x="174456" y="57867"/>
                  </a:moveTo>
                  <a:lnTo>
                    <a:pt x="172763" y="115777"/>
                  </a:lnTo>
                  <a:lnTo>
                    <a:pt x="3586353" y="215392"/>
                  </a:lnTo>
                  <a:lnTo>
                    <a:pt x="3588130" y="157607"/>
                  </a:lnTo>
                  <a:lnTo>
                    <a:pt x="174456" y="57867"/>
                  </a:lnTo>
                  <a:close/>
                </a:path>
                <a:path w="3588385" h="215900">
                  <a:moveTo>
                    <a:pt x="176149" y="0"/>
                  </a:moveTo>
                  <a:lnTo>
                    <a:pt x="0" y="81788"/>
                  </a:lnTo>
                  <a:lnTo>
                    <a:pt x="171069" y="173736"/>
                  </a:lnTo>
                  <a:lnTo>
                    <a:pt x="172763" y="115777"/>
                  </a:lnTo>
                  <a:lnTo>
                    <a:pt x="143890" y="114935"/>
                  </a:lnTo>
                  <a:lnTo>
                    <a:pt x="145542" y="57023"/>
                  </a:lnTo>
                  <a:lnTo>
                    <a:pt x="174481" y="57023"/>
                  </a:lnTo>
                  <a:lnTo>
                    <a:pt x="176149" y="0"/>
                  </a:lnTo>
                  <a:close/>
                </a:path>
                <a:path w="3588385" h="215900">
                  <a:moveTo>
                    <a:pt x="145542" y="57023"/>
                  </a:moveTo>
                  <a:lnTo>
                    <a:pt x="143890" y="114935"/>
                  </a:lnTo>
                  <a:lnTo>
                    <a:pt x="172763" y="115777"/>
                  </a:lnTo>
                  <a:lnTo>
                    <a:pt x="174456" y="57867"/>
                  </a:lnTo>
                  <a:lnTo>
                    <a:pt x="145542" y="57023"/>
                  </a:lnTo>
                  <a:close/>
                </a:path>
                <a:path w="3588385" h="215900">
                  <a:moveTo>
                    <a:pt x="174481" y="57023"/>
                  </a:moveTo>
                  <a:lnTo>
                    <a:pt x="145542" y="57023"/>
                  </a:lnTo>
                  <a:lnTo>
                    <a:pt x="174456" y="57867"/>
                  </a:lnTo>
                  <a:lnTo>
                    <a:pt x="174481" y="57023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9300" y="2154935"/>
              <a:ext cx="4890515" cy="36682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9300" y="2191511"/>
              <a:ext cx="4907280" cy="3680460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51815" y="994358"/>
            <a:ext cx="39916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1F5F"/>
                </a:solidFill>
              </a:rPr>
              <a:t>CASO</a:t>
            </a:r>
            <a:r>
              <a:rPr sz="3200" spc="-6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ESTUDIO</a:t>
            </a:r>
            <a:r>
              <a:rPr sz="3200" spc="-50" dirty="0">
                <a:solidFill>
                  <a:srgbClr val="001F5F"/>
                </a:solidFill>
              </a:rPr>
              <a:t> </a:t>
            </a:r>
            <a:r>
              <a:rPr sz="3200" spc="-20" dirty="0">
                <a:solidFill>
                  <a:srgbClr val="001F5F"/>
                </a:solidFill>
              </a:rPr>
              <a:t>N°18</a:t>
            </a:r>
            <a:endParaRPr sz="3200"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8779" y="2189988"/>
            <a:ext cx="4908804" cy="3681984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050" y="314655"/>
            <a:ext cx="685165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8100" marR="30480">
              <a:lnSpc>
                <a:spcPts val="4750"/>
              </a:lnSpc>
              <a:spcBef>
                <a:spcPts val="705"/>
              </a:spcBef>
              <a:tabLst>
                <a:tab pos="1579880" algn="l"/>
              </a:tabLst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ESCANEO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DINÁMICO</a:t>
            </a:r>
            <a:r>
              <a:rPr spc="-9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DEL </a:t>
            </a:r>
            <a:r>
              <a:rPr spc="125" dirty="0">
                <a:solidFill>
                  <a:schemeClr val="tx1"/>
                </a:solidFill>
                <a:latin typeface="Century Gothic"/>
                <a:cs typeface="Century Gothic"/>
              </a:rPr>
              <a:t>OLT</a:t>
            </a:r>
            <a:r>
              <a:rPr spc="-570" dirty="0">
                <a:solidFill>
                  <a:schemeClr val="tx1"/>
                </a:solidFill>
                <a:latin typeface="Century Gothic"/>
                <a:cs typeface="Century Gothic"/>
              </a:rPr>
              <a:t>C</a:t>
            </a:r>
            <a:r>
              <a:rPr sz="3600" spc="187" baseline="-9259" dirty="0">
                <a:solidFill>
                  <a:schemeClr val="tx1"/>
                </a:solidFill>
                <a:latin typeface="Corbel"/>
                <a:cs typeface="Corbel"/>
              </a:rPr>
              <a:t>)</a:t>
            </a:r>
            <a:r>
              <a:rPr sz="3600" baseline="-9259" dirty="0">
                <a:solidFill>
                  <a:schemeClr val="tx1"/>
                </a:solidFill>
                <a:latin typeface="Corbel"/>
                <a:cs typeface="Corbel"/>
              </a:rPr>
              <a:t>	</a:t>
            </a:r>
            <a:r>
              <a:rPr sz="4400" spc="-10" dirty="0">
                <a:solidFill>
                  <a:schemeClr val="tx1"/>
                </a:solidFill>
                <a:latin typeface="Century Gothic"/>
                <a:cs typeface="Century Gothic"/>
              </a:rPr>
              <a:t>(DRM)</a:t>
            </a:r>
            <a:endParaRPr sz="4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8766" y="2716010"/>
            <a:ext cx="4784134" cy="374921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90168" y="2582036"/>
            <a:ext cx="1051179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220" marR="5080" indent="-224154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36854" algn="l"/>
              </a:tabLst>
            </a:pPr>
            <a:r>
              <a:rPr sz="2200" dirty="0">
                <a:latin typeface="Corbel"/>
                <a:cs typeface="Corbel"/>
              </a:rPr>
              <a:t>Debido</a:t>
            </a:r>
            <a:r>
              <a:rPr sz="2200" spc="39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a</a:t>
            </a:r>
            <a:r>
              <a:rPr sz="2200" spc="3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</a:t>
            </a:r>
            <a:r>
              <a:rPr sz="2200" spc="37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alta</a:t>
            </a:r>
            <a:r>
              <a:rPr sz="2200" spc="3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tasa</a:t>
            </a:r>
            <a:r>
              <a:rPr sz="2200" spc="38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</a:t>
            </a:r>
            <a:r>
              <a:rPr sz="2200" spc="37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fallas</a:t>
            </a:r>
            <a:r>
              <a:rPr sz="2200" spc="3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del</a:t>
            </a:r>
            <a:r>
              <a:rPr sz="2200" spc="3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comuntador</a:t>
            </a:r>
            <a:r>
              <a:rPr sz="2200" spc="37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bajo</a:t>
            </a:r>
            <a:r>
              <a:rPr sz="2200" spc="3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carga</a:t>
            </a:r>
            <a:r>
              <a:rPr sz="2200" spc="38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es</a:t>
            </a:r>
            <a:r>
              <a:rPr sz="2200" spc="39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necesario</a:t>
            </a:r>
            <a:r>
              <a:rPr sz="2200" spc="38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tomar</a:t>
            </a:r>
            <a:r>
              <a:rPr sz="2200" spc="38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mayor </a:t>
            </a:r>
            <a:r>
              <a:rPr sz="2200" dirty="0">
                <a:latin typeface="Corbel"/>
                <a:cs typeface="Corbel"/>
              </a:rPr>
              <a:t>importancia</a:t>
            </a:r>
            <a:r>
              <a:rPr sz="2200" spc="-6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en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el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monitoreo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del</a:t>
            </a:r>
            <a:r>
              <a:rPr sz="2200" spc="-10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CBC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del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transformador.</a:t>
            </a:r>
            <a:endParaRPr sz="2200">
              <a:latin typeface="Corbel"/>
              <a:cs typeface="Corbel"/>
            </a:endParaRPr>
          </a:p>
          <a:p>
            <a:pPr marL="236220" indent="-224154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236854" algn="l"/>
              </a:tabLst>
            </a:pPr>
            <a:r>
              <a:rPr sz="2200" dirty="0">
                <a:latin typeface="Corbel"/>
                <a:cs typeface="Corbel"/>
              </a:rPr>
              <a:t>Generalmente</a:t>
            </a:r>
            <a:r>
              <a:rPr sz="2200" spc="-1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el</a:t>
            </a:r>
            <a:r>
              <a:rPr sz="2200" spc="-3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mantenimiento</a:t>
            </a:r>
            <a:r>
              <a:rPr sz="2200" spc="-2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los</a:t>
            </a:r>
            <a:r>
              <a:rPr sz="2200" spc="-11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CBC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suele</a:t>
            </a:r>
            <a:r>
              <a:rPr sz="2200" spc="-3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depender</a:t>
            </a:r>
            <a:r>
              <a:rPr sz="2200" spc="-2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cantidad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</a:t>
            </a:r>
            <a:r>
              <a:rPr sz="2200" spc="-45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maniobras.</a:t>
            </a:r>
            <a:endParaRPr sz="2200">
              <a:latin typeface="Corbel"/>
              <a:cs typeface="Corbel"/>
            </a:endParaRPr>
          </a:p>
          <a:p>
            <a:pPr marL="236220" marR="6350" indent="-224154">
              <a:lnSpc>
                <a:spcPct val="100000"/>
              </a:lnSpc>
              <a:spcBef>
                <a:spcPts val="1805"/>
              </a:spcBef>
              <a:buFont typeface="Arial"/>
              <a:buChar char="•"/>
              <a:tabLst>
                <a:tab pos="236854" algn="l"/>
              </a:tabLst>
            </a:pPr>
            <a:r>
              <a:rPr sz="2200" dirty="0">
                <a:latin typeface="Corbel"/>
                <a:cs typeface="Corbel"/>
              </a:rPr>
              <a:t>Para</a:t>
            </a:r>
            <a:r>
              <a:rPr sz="2200" spc="2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un</a:t>
            </a:r>
            <a:r>
              <a:rPr sz="2200" spc="2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adecuado</a:t>
            </a:r>
            <a:r>
              <a:rPr sz="2200" spc="30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diagnostico</a:t>
            </a:r>
            <a:r>
              <a:rPr sz="2200" spc="29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es</a:t>
            </a:r>
            <a:r>
              <a:rPr sz="2200" spc="2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necesario</a:t>
            </a:r>
            <a:r>
              <a:rPr sz="2200" spc="29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conocer</a:t>
            </a:r>
            <a:r>
              <a:rPr sz="2200" spc="30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el</a:t>
            </a:r>
            <a:r>
              <a:rPr sz="2200" spc="28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tipo</a:t>
            </a:r>
            <a:r>
              <a:rPr sz="2200" spc="29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y</a:t>
            </a:r>
            <a:r>
              <a:rPr sz="2200" spc="29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la</a:t>
            </a:r>
            <a:r>
              <a:rPr sz="2200" spc="29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construcción</a:t>
            </a:r>
            <a:r>
              <a:rPr sz="2200" spc="30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del</a:t>
            </a:r>
            <a:r>
              <a:rPr sz="2200" spc="285" dirty="0">
                <a:latin typeface="Corbel"/>
                <a:cs typeface="Corbel"/>
              </a:rPr>
              <a:t> </a:t>
            </a:r>
            <a:r>
              <a:rPr sz="2200" spc="-20" dirty="0">
                <a:latin typeface="Corbel"/>
                <a:cs typeface="Corbel"/>
              </a:rPr>
              <a:t>CBC, </a:t>
            </a:r>
            <a:r>
              <a:rPr sz="2200" dirty="0">
                <a:latin typeface="Corbel"/>
                <a:cs typeface="Corbel"/>
              </a:rPr>
              <a:t>siendo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los</a:t>
            </a:r>
            <a:r>
              <a:rPr sz="2200" spc="-3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mas</a:t>
            </a:r>
            <a:r>
              <a:rPr sz="2200" spc="-5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usados</a:t>
            </a:r>
            <a:r>
              <a:rPr sz="2200" spc="-70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el</a:t>
            </a:r>
            <a:r>
              <a:rPr sz="2200" spc="-35" dirty="0">
                <a:latin typeface="Corbel"/>
                <a:cs typeface="Corbel"/>
              </a:rPr>
              <a:t> </a:t>
            </a:r>
            <a:r>
              <a:rPr sz="2200" dirty="0">
                <a:latin typeface="Corbel"/>
                <a:cs typeface="Corbel"/>
              </a:rPr>
              <a:t>tipo</a:t>
            </a:r>
            <a:r>
              <a:rPr sz="2200" spc="-40" dirty="0">
                <a:latin typeface="Corbel"/>
                <a:cs typeface="Corbel"/>
              </a:rPr>
              <a:t> </a:t>
            </a:r>
            <a:r>
              <a:rPr sz="2200" spc="-10" dirty="0">
                <a:latin typeface="Corbel"/>
                <a:cs typeface="Corbel"/>
              </a:rPr>
              <a:t>resistivo.</a:t>
            </a:r>
            <a:endParaRPr sz="2200">
              <a:latin typeface="Corbel"/>
              <a:cs typeface="Corbe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ESCANEO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DINÁMICO</a:t>
            </a:r>
            <a:r>
              <a:rPr spc="-9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DEL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OLTC</a:t>
            </a:r>
            <a:r>
              <a:rPr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(DRM)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 marL="236854" indent="-224154">
              <a:lnSpc>
                <a:spcPct val="100000"/>
              </a:lnSpc>
              <a:spcBef>
                <a:spcPts val="1660"/>
              </a:spcBef>
              <a:buFont typeface="Arial"/>
              <a:buChar char="•"/>
              <a:tabLst>
                <a:tab pos="238125" algn="l"/>
              </a:tabLst>
            </a:pPr>
            <a:r>
              <a:rPr dirty="0"/>
              <a:t>Los tiempos</a:t>
            </a:r>
            <a:r>
              <a:rPr spc="15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dirty="0"/>
              <a:t>conmutación</a:t>
            </a:r>
            <a:r>
              <a:rPr spc="10" dirty="0"/>
              <a:t> </a:t>
            </a:r>
            <a:r>
              <a:rPr dirty="0"/>
              <a:t>típicos</a:t>
            </a:r>
            <a:r>
              <a:rPr spc="15" dirty="0"/>
              <a:t> </a:t>
            </a:r>
            <a:r>
              <a:rPr dirty="0"/>
              <a:t>del interruptor</a:t>
            </a:r>
            <a:r>
              <a:rPr spc="20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dirty="0"/>
              <a:t>derivación están</a:t>
            </a:r>
            <a:r>
              <a:rPr spc="-5" dirty="0"/>
              <a:t> </a:t>
            </a:r>
            <a:r>
              <a:rPr spc="-10" dirty="0"/>
              <a:t>entre</a:t>
            </a:r>
          </a:p>
          <a:p>
            <a:pPr marL="236854" marR="6350">
              <a:lnSpc>
                <a:spcPts val="4680"/>
              </a:lnSpc>
              <a:spcBef>
                <a:spcPts val="415"/>
              </a:spcBef>
              <a:tabLst>
                <a:tab pos="765175" algn="l"/>
                <a:tab pos="1110615" algn="l"/>
                <a:tab pos="1644014" algn="l"/>
                <a:tab pos="2327275" algn="l"/>
                <a:tab pos="3789045" algn="l"/>
                <a:tab pos="4215765" algn="l"/>
                <a:tab pos="5734050" algn="l"/>
                <a:tab pos="6261100" algn="l"/>
                <a:tab pos="7698740" algn="l"/>
                <a:tab pos="8754745" algn="l"/>
                <a:tab pos="9448165" algn="l"/>
              </a:tabLst>
            </a:pPr>
            <a:r>
              <a:rPr spc="-25" dirty="0"/>
              <a:t>40</a:t>
            </a:r>
            <a:r>
              <a:rPr dirty="0"/>
              <a:t>	</a:t>
            </a:r>
            <a:r>
              <a:rPr spc="-50" dirty="0"/>
              <a:t>y</a:t>
            </a:r>
            <a:r>
              <a:rPr dirty="0"/>
              <a:t>	</a:t>
            </a:r>
            <a:r>
              <a:rPr spc="-25" dirty="0"/>
              <a:t>60</a:t>
            </a:r>
            <a:r>
              <a:rPr dirty="0"/>
              <a:t>	</a:t>
            </a:r>
            <a:r>
              <a:rPr spc="-25" dirty="0"/>
              <a:t>ms,</a:t>
            </a:r>
            <a:r>
              <a:rPr dirty="0"/>
              <a:t>	</a:t>
            </a:r>
            <a:r>
              <a:rPr spc="-10" dirty="0"/>
              <a:t>dificultan</a:t>
            </a:r>
            <a:r>
              <a:rPr dirty="0"/>
              <a:t>	</a:t>
            </a:r>
            <a:r>
              <a:rPr spc="-25" dirty="0"/>
              <a:t>la</a:t>
            </a:r>
            <a:r>
              <a:rPr dirty="0"/>
              <a:t>	</a:t>
            </a:r>
            <a:r>
              <a:rPr spc="-10" dirty="0"/>
              <a:t>detección</a:t>
            </a:r>
            <a:r>
              <a:rPr dirty="0"/>
              <a:t>	</a:t>
            </a:r>
            <a:r>
              <a:rPr spc="-25" dirty="0"/>
              <a:t>de</a:t>
            </a:r>
            <a:r>
              <a:rPr dirty="0"/>
              <a:t>	</a:t>
            </a:r>
            <a:r>
              <a:rPr spc="-10" dirty="0"/>
              <a:t>cualquier</a:t>
            </a:r>
            <a:r>
              <a:rPr dirty="0"/>
              <a:t>	</a:t>
            </a:r>
            <a:r>
              <a:rPr spc="-10" dirty="0"/>
              <a:t>efecto</a:t>
            </a:r>
            <a:r>
              <a:rPr dirty="0"/>
              <a:t>	</a:t>
            </a:r>
            <a:r>
              <a:rPr spc="-25" dirty="0"/>
              <a:t>una</a:t>
            </a:r>
            <a:r>
              <a:rPr dirty="0"/>
              <a:t>	</a:t>
            </a:r>
            <a:r>
              <a:rPr spc="-10" dirty="0"/>
              <a:t>medición </a:t>
            </a:r>
            <a:r>
              <a:rPr dirty="0"/>
              <a:t>convencional</a:t>
            </a:r>
            <a:r>
              <a:rPr spc="-1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dirty="0"/>
              <a:t>resistencia</a:t>
            </a:r>
            <a:r>
              <a:rPr spc="-60" dirty="0"/>
              <a:t> </a:t>
            </a:r>
            <a:r>
              <a:rPr dirty="0"/>
              <a:t>del</a:t>
            </a:r>
            <a:r>
              <a:rPr spc="-30" dirty="0"/>
              <a:t> </a:t>
            </a:r>
            <a:r>
              <a:rPr dirty="0"/>
              <a:t>devanado,</a:t>
            </a:r>
            <a:r>
              <a:rPr spc="-45" dirty="0"/>
              <a:t> </a:t>
            </a:r>
            <a:r>
              <a:rPr dirty="0"/>
              <a:t>que</a:t>
            </a:r>
            <a:r>
              <a:rPr spc="-20" dirty="0"/>
              <a:t> </a:t>
            </a:r>
            <a:r>
              <a:rPr dirty="0"/>
              <a:t>puede</a:t>
            </a:r>
            <a:r>
              <a:rPr spc="-35" dirty="0"/>
              <a:t> </a:t>
            </a:r>
            <a:r>
              <a:rPr dirty="0"/>
              <a:t>tardar</a:t>
            </a:r>
            <a:r>
              <a:rPr spc="-5" dirty="0"/>
              <a:t> </a:t>
            </a:r>
            <a:r>
              <a:rPr dirty="0"/>
              <a:t>unos</a:t>
            </a:r>
            <a:r>
              <a:rPr spc="-5" dirty="0"/>
              <a:t> </a:t>
            </a:r>
            <a:r>
              <a:rPr spc="-10" dirty="0"/>
              <a:t>minutos.</a:t>
            </a:r>
          </a:p>
          <a:p>
            <a:pPr marL="635">
              <a:lnSpc>
                <a:spcPct val="100000"/>
              </a:lnSpc>
              <a:spcBef>
                <a:spcPts val="20"/>
              </a:spcBef>
            </a:pPr>
            <a:endParaRPr sz="2100"/>
          </a:p>
          <a:p>
            <a:pPr marL="236854" marR="5715" indent="-224154">
              <a:lnSpc>
                <a:spcPct val="150100"/>
              </a:lnSpc>
              <a:buFont typeface="Arial"/>
              <a:buChar char="•"/>
              <a:tabLst>
                <a:tab pos="238125" algn="l"/>
                <a:tab pos="737235" algn="l"/>
                <a:tab pos="2249170" algn="l"/>
                <a:tab pos="2831465" algn="l"/>
                <a:tab pos="3311525" algn="l"/>
                <a:tab pos="4243070" algn="l"/>
                <a:tab pos="4782185" algn="l"/>
                <a:tab pos="5621020" algn="l"/>
                <a:tab pos="6634480" algn="l"/>
                <a:tab pos="7221220" algn="l"/>
                <a:tab pos="8544560" algn="l"/>
                <a:tab pos="9124950" algn="l"/>
              </a:tabLst>
            </a:pPr>
            <a:r>
              <a:rPr spc="-25" dirty="0"/>
              <a:t>El</a:t>
            </a:r>
            <a:r>
              <a:rPr dirty="0"/>
              <a:t>	</a:t>
            </a:r>
            <a:r>
              <a:rPr spc="-10" dirty="0"/>
              <a:t>concepto</a:t>
            </a:r>
            <a:r>
              <a:rPr dirty="0"/>
              <a:t>	</a:t>
            </a:r>
            <a:r>
              <a:rPr spc="-25" dirty="0"/>
              <a:t>de</a:t>
            </a:r>
            <a:r>
              <a:rPr dirty="0"/>
              <a:t>	</a:t>
            </a:r>
            <a:r>
              <a:rPr spc="-25" dirty="0"/>
              <a:t>la</a:t>
            </a:r>
            <a:r>
              <a:rPr dirty="0"/>
              <a:t>	</a:t>
            </a:r>
            <a:r>
              <a:rPr spc="-25" dirty="0"/>
              <a:t>DRM</a:t>
            </a:r>
            <a:r>
              <a:rPr dirty="0"/>
              <a:t>	</a:t>
            </a:r>
            <a:r>
              <a:rPr spc="-25" dirty="0"/>
              <a:t>se</a:t>
            </a:r>
            <a:r>
              <a:rPr dirty="0"/>
              <a:t>	</a:t>
            </a:r>
            <a:r>
              <a:rPr spc="-20" dirty="0"/>
              <a:t>creó</a:t>
            </a:r>
            <a:r>
              <a:rPr dirty="0"/>
              <a:t>	</a:t>
            </a:r>
            <a:r>
              <a:rPr spc="-20" dirty="0"/>
              <a:t>como</a:t>
            </a:r>
            <a:r>
              <a:rPr dirty="0"/>
              <a:t>	</a:t>
            </a:r>
            <a:r>
              <a:rPr spc="-25" dirty="0"/>
              <a:t>un</a:t>
            </a:r>
            <a:r>
              <a:rPr dirty="0"/>
              <a:t>	</a:t>
            </a:r>
            <a:r>
              <a:rPr spc="-10" dirty="0"/>
              <a:t>método</a:t>
            </a:r>
            <a:r>
              <a:rPr dirty="0"/>
              <a:t>	</a:t>
            </a:r>
            <a:r>
              <a:rPr spc="-25" dirty="0"/>
              <a:t>de</a:t>
            </a:r>
            <a:r>
              <a:rPr dirty="0"/>
              <a:t>	</a:t>
            </a:r>
            <a:r>
              <a:rPr spc="-10" dirty="0"/>
              <a:t>diagnóstico </a:t>
            </a:r>
            <a:r>
              <a:rPr dirty="0"/>
              <a:t>complementario</a:t>
            </a:r>
            <a:r>
              <a:rPr spc="-45" dirty="0"/>
              <a:t> </a:t>
            </a:r>
            <a:r>
              <a:rPr dirty="0"/>
              <a:t>para</a:t>
            </a:r>
            <a:r>
              <a:rPr spc="-20" dirty="0"/>
              <a:t> </a:t>
            </a:r>
            <a:r>
              <a:rPr dirty="0"/>
              <a:t>este</a:t>
            </a:r>
            <a:r>
              <a:rPr spc="-40" dirty="0"/>
              <a:t> </a:t>
            </a:r>
            <a:r>
              <a:rPr dirty="0"/>
              <a:t>uso</a:t>
            </a:r>
            <a:r>
              <a:rPr spc="-20" dirty="0"/>
              <a:t> </a:t>
            </a:r>
            <a:r>
              <a:rPr spc="-10" dirty="0"/>
              <a:t>específico.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ESCANEO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DINÁMICO</a:t>
            </a:r>
            <a:r>
              <a:rPr spc="-9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DEL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OLTC</a:t>
            </a:r>
            <a:r>
              <a:rPr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(DRM)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37" y="2649850"/>
            <a:ext cx="2084909" cy="22761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33751" y="2429863"/>
            <a:ext cx="3533976" cy="219913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971800" y="2359151"/>
            <a:ext cx="8871585" cy="2807335"/>
            <a:chOff x="2971800" y="2359151"/>
            <a:chExt cx="8871585" cy="280733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6797" y="2480707"/>
              <a:ext cx="3381375" cy="22482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8007" y="2359151"/>
              <a:ext cx="4017264" cy="26349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71800" y="2359151"/>
              <a:ext cx="8871204" cy="280720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ESCANEO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DINÁMICO</a:t>
            </a:r>
            <a:r>
              <a:rPr spc="-9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DEL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OLTC</a:t>
            </a:r>
            <a:r>
              <a:rPr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(DRM)</a:t>
            </a:r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8207" y="1149096"/>
            <a:ext cx="5134356" cy="40767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41298" y="1983485"/>
            <a:ext cx="9734550" cy="438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OBJETIVOS:</a:t>
            </a:r>
            <a:endParaRPr sz="24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20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Analizar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proceso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conmutación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cambiador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tomas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carga.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45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Con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pueden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detectar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fallas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sin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necesidad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abrir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OLTC,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ya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trata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método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invasivo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354965" marR="5080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Es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importante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monitoreo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OLTC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toda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vez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representa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40%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fallas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en </a:t>
            </a:r>
            <a:r>
              <a:rPr sz="2000" spc="-10" dirty="0">
                <a:latin typeface="Calibri"/>
                <a:cs typeface="Calibri"/>
              </a:rPr>
              <a:t>transformadores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450">
              <a:latin typeface="Calibri"/>
              <a:cs typeface="Calibri"/>
            </a:endParaRPr>
          </a:p>
          <a:p>
            <a:pPr marL="354965" marR="5080" indent="-342900">
              <a:lnSpc>
                <a:spcPct val="150000"/>
              </a:lnSpc>
              <a:buFont typeface="Arial"/>
              <a:buChar char="•"/>
              <a:tabLst>
                <a:tab pos="354965" algn="l"/>
                <a:tab pos="355600" algn="l"/>
                <a:tab pos="1493520" algn="l"/>
                <a:tab pos="1819910" algn="l"/>
                <a:tab pos="2327910" algn="l"/>
                <a:tab pos="2726690" algn="l"/>
                <a:tab pos="3046730" algn="l"/>
                <a:tab pos="4141470" algn="l"/>
                <a:tab pos="4793615" algn="l"/>
                <a:tab pos="5158105" algn="l"/>
                <a:tab pos="5951855" algn="l"/>
                <a:tab pos="6960870" algn="l"/>
                <a:tab pos="7285990" algn="l"/>
                <a:tab pos="8329930" algn="l"/>
                <a:tab pos="9459595" algn="l"/>
              </a:tabLst>
            </a:pPr>
            <a:r>
              <a:rPr sz="2000" spc="-10" dirty="0">
                <a:latin typeface="Calibri"/>
                <a:cs typeface="Calibri"/>
              </a:rPr>
              <a:t>Mediante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uso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medición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DRM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puede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detectar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desgaste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mecánico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contactos,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conmutación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ESCANEO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DINÁMICO</a:t>
            </a:r>
            <a:r>
              <a:rPr spc="-9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DEL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OLTC</a:t>
            </a:r>
            <a:r>
              <a:rPr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(DRM)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3058" y="2420874"/>
            <a:ext cx="367284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INTERPRETACIÓN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RESULTADOS.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30480">
              <a:lnSpc>
                <a:spcPct val="150000"/>
              </a:lnSpc>
              <a:tabLst>
                <a:tab pos="355600" algn="l"/>
                <a:tab pos="1783714" algn="l"/>
                <a:tab pos="2393315" algn="l"/>
                <a:tab pos="3103880" algn="l"/>
              </a:tabLst>
            </a:pPr>
            <a:r>
              <a:rPr sz="2000" spc="-2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conmutador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bajo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carga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tiene </a:t>
            </a:r>
            <a:r>
              <a:rPr sz="2000" dirty="0">
                <a:latin typeface="Calibri"/>
                <a:cs typeface="Calibri"/>
              </a:rPr>
              <a:t>interrumpir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carga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4736" y="3183127"/>
            <a:ext cx="51117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7055" algn="l"/>
                <a:tab pos="1951355" algn="l"/>
                <a:tab pos="2371725" algn="l"/>
                <a:tab pos="2920365" algn="l"/>
                <a:tab pos="3940175" algn="l"/>
                <a:tab pos="4222115" algn="l"/>
                <a:tab pos="4807585" algn="l"/>
              </a:tabLst>
            </a:pPr>
            <a:r>
              <a:rPr sz="2000" spc="-25" dirty="0">
                <a:latin typeface="Calibri"/>
                <a:cs typeface="Calibri"/>
              </a:rPr>
              <a:t>que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conmutarse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una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posición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otra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sin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3058" y="4250791"/>
            <a:ext cx="8896350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>
              <a:lnSpc>
                <a:spcPct val="150000"/>
              </a:lnSpc>
              <a:spcBef>
                <a:spcPts val="100"/>
              </a:spcBef>
              <a:tabLst>
                <a:tab pos="664845" algn="l"/>
                <a:tab pos="1661795" algn="l"/>
                <a:tab pos="2330450" algn="l"/>
                <a:tab pos="2858135" algn="l"/>
                <a:tab pos="3684270" algn="l"/>
                <a:tab pos="5255260" algn="l"/>
                <a:tab pos="5655310" algn="l"/>
                <a:tab pos="5978525" algn="l"/>
                <a:tab pos="6839584" algn="l"/>
                <a:tab pos="7575550" algn="l"/>
                <a:tab pos="7940040" algn="l"/>
                <a:tab pos="8619490" algn="l"/>
              </a:tabLst>
            </a:pPr>
            <a:r>
              <a:rPr sz="2000" spc="-20" dirty="0">
                <a:latin typeface="Calibri"/>
                <a:cs typeface="Calibri"/>
              </a:rPr>
              <a:t>Cada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posición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tiene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una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gráfica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característica,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ensayo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inicial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se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toma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referencia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posteriores,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detectar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contactos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desgastados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CBC.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latin typeface="Calibri"/>
                <a:cs typeface="Calibri"/>
              </a:rPr>
              <a:t>Esta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reducción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corriente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medirse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compararse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entre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tomas,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tal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se </a:t>
            </a:r>
            <a:r>
              <a:rPr sz="2000" dirty="0">
                <a:latin typeface="Calibri"/>
                <a:cs typeface="Calibri"/>
              </a:rPr>
              <a:t>recomienda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TB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445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10" dirty="0">
                <a:latin typeface="Calibri"/>
                <a:cs typeface="Calibri"/>
              </a:rPr>
              <a:t> CIGRE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2450" y="314655"/>
            <a:ext cx="6800850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ESCANEO</a:t>
            </a:r>
            <a:r>
              <a:rPr spc="-8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DINÁMICO</a:t>
            </a:r>
            <a:r>
              <a:rPr spc="-90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25" dirty="0">
                <a:solidFill>
                  <a:schemeClr val="tx1"/>
                </a:solidFill>
                <a:latin typeface="Century Gothic"/>
                <a:cs typeface="Century Gothic"/>
              </a:rPr>
              <a:t>DEL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OLTC</a:t>
            </a:r>
            <a:r>
              <a:rPr spc="-1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(DRM)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1347" y="3153726"/>
            <a:ext cx="6611111" cy="33598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EQUIPOS</a:t>
            </a:r>
            <a:r>
              <a:rPr spc="-5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0168" y="2366518"/>
            <a:ext cx="10660380" cy="36982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ejecución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tiempos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ejecuten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ISA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TEST: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Equipo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5000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latin typeface="Calibri"/>
                <a:cs typeface="Calibri"/>
              </a:rPr>
              <a:t>Tangente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5000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trifásicos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(Conmutación):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STCS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46976" y="2993135"/>
            <a:ext cx="3842385" cy="3865245"/>
            <a:chOff x="7046976" y="2993135"/>
            <a:chExt cx="3842385" cy="386524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6976" y="2993135"/>
              <a:ext cx="3842004" cy="35524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21296" y="3025138"/>
              <a:ext cx="3395472" cy="3832858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4316" y="1173479"/>
              <a:ext cx="9540240" cy="44150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01384" y="665987"/>
              <a:ext cx="1824355" cy="382905"/>
            </a:xfrm>
            <a:custGeom>
              <a:avLst/>
              <a:gdLst/>
              <a:ahLst/>
              <a:cxnLst/>
              <a:rect l="l" t="t" r="r" b="b"/>
              <a:pathLst>
                <a:path w="1824354" h="382905">
                  <a:moveTo>
                    <a:pt x="1824227" y="0"/>
                  </a:moveTo>
                  <a:lnTo>
                    <a:pt x="0" y="0"/>
                  </a:lnTo>
                  <a:lnTo>
                    <a:pt x="0" y="382524"/>
                  </a:lnTo>
                  <a:lnTo>
                    <a:pt x="1824227" y="382524"/>
                  </a:lnTo>
                  <a:lnTo>
                    <a:pt x="182422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01384" y="665987"/>
            <a:ext cx="1824355" cy="38290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>
              <a:lnSpc>
                <a:spcPct val="100000"/>
              </a:lnSpc>
              <a:spcBef>
                <a:spcPts val="65"/>
              </a:spcBef>
            </a:pPr>
            <a:r>
              <a:rPr sz="1200" b="1" spc="-10" dirty="0">
                <a:latin typeface="Arial"/>
                <a:cs typeface="Arial"/>
              </a:rPr>
              <a:t>Cuadro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Entradas</a:t>
            </a:r>
            <a:endParaRPr sz="1200">
              <a:latin typeface="Arial"/>
              <a:cs typeface="Arial"/>
            </a:endParaRPr>
          </a:p>
          <a:p>
            <a:pPr marL="635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- </a:t>
            </a:r>
            <a:r>
              <a:rPr sz="1200" spc="-10" dirty="0">
                <a:latin typeface="Arial"/>
                <a:cs typeface="Arial"/>
              </a:rPr>
              <a:t>Entrada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Binaria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97115" y="1024127"/>
            <a:ext cx="959485" cy="628015"/>
          </a:xfrm>
          <a:custGeom>
            <a:avLst/>
            <a:gdLst/>
            <a:ahLst/>
            <a:cxnLst/>
            <a:rect l="l" t="t" r="r" b="b"/>
            <a:pathLst>
              <a:path w="959484" h="628014">
                <a:moveTo>
                  <a:pt x="797516" y="558675"/>
                </a:moveTo>
                <a:lnTo>
                  <a:pt x="766317" y="607441"/>
                </a:lnTo>
                <a:lnTo>
                  <a:pt x="959484" y="627888"/>
                </a:lnTo>
                <a:lnTo>
                  <a:pt x="927483" y="574294"/>
                </a:lnTo>
                <a:lnTo>
                  <a:pt x="821943" y="574294"/>
                </a:lnTo>
                <a:lnTo>
                  <a:pt x="797516" y="558675"/>
                </a:lnTo>
                <a:close/>
              </a:path>
              <a:path w="959484" h="628014">
                <a:moveTo>
                  <a:pt x="828692" y="509944"/>
                </a:moveTo>
                <a:lnTo>
                  <a:pt x="797516" y="558675"/>
                </a:lnTo>
                <a:lnTo>
                  <a:pt x="821943" y="574294"/>
                </a:lnTo>
                <a:lnTo>
                  <a:pt x="853058" y="525526"/>
                </a:lnTo>
                <a:lnTo>
                  <a:pt x="828692" y="509944"/>
                </a:lnTo>
                <a:close/>
              </a:path>
              <a:path w="959484" h="628014">
                <a:moveTo>
                  <a:pt x="859916" y="461137"/>
                </a:moveTo>
                <a:lnTo>
                  <a:pt x="828692" y="509944"/>
                </a:lnTo>
                <a:lnTo>
                  <a:pt x="853058" y="525526"/>
                </a:lnTo>
                <a:lnTo>
                  <a:pt x="821943" y="574294"/>
                </a:lnTo>
                <a:lnTo>
                  <a:pt x="927483" y="574294"/>
                </a:lnTo>
                <a:lnTo>
                  <a:pt x="859916" y="461137"/>
                </a:lnTo>
                <a:close/>
              </a:path>
              <a:path w="959484" h="628014">
                <a:moveTo>
                  <a:pt x="31241" y="0"/>
                </a:moveTo>
                <a:lnTo>
                  <a:pt x="0" y="48768"/>
                </a:lnTo>
                <a:lnTo>
                  <a:pt x="797516" y="558675"/>
                </a:lnTo>
                <a:lnTo>
                  <a:pt x="828692" y="509944"/>
                </a:lnTo>
                <a:lnTo>
                  <a:pt x="3124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84191" y="659891"/>
            <a:ext cx="1659889" cy="3810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6985" rIns="0" bIns="0" rtlCol="0">
            <a:spAutoFit/>
          </a:bodyPr>
          <a:lstStyle/>
          <a:p>
            <a:pPr marL="635" marR="344805" indent="1270">
              <a:lnSpc>
                <a:spcPct val="100000"/>
              </a:lnSpc>
              <a:spcBef>
                <a:spcPts val="55"/>
              </a:spcBef>
            </a:pPr>
            <a:r>
              <a:rPr sz="1200" b="1" spc="-10" dirty="0">
                <a:latin typeface="Arial"/>
                <a:cs typeface="Arial"/>
              </a:rPr>
              <a:t>Bloqueo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mediante llave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seguridad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52034" y="1013460"/>
            <a:ext cx="1566545" cy="588645"/>
          </a:xfrm>
          <a:custGeom>
            <a:avLst/>
            <a:gdLst/>
            <a:ahLst/>
            <a:cxnLst/>
            <a:rect l="l" t="t" r="r" b="b"/>
            <a:pathLst>
              <a:path w="1566545" h="588644">
                <a:moveTo>
                  <a:pt x="1392537" y="533408"/>
                </a:moveTo>
                <a:lnTo>
                  <a:pt x="1373759" y="588137"/>
                </a:lnTo>
                <a:lnTo>
                  <a:pt x="1566290" y="562482"/>
                </a:lnTo>
                <a:lnTo>
                  <a:pt x="1546966" y="542798"/>
                </a:lnTo>
                <a:lnTo>
                  <a:pt x="1419860" y="542798"/>
                </a:lnTo>
                <a:lnTo>
                  <a:pt x="1392537" y="533408"/>
                </a:lnTo>
                <a:close/>
              </a:path>
              <a:path w="1566545" h="588644">
                <a:moveTo>
                  <a:pt x="1411372" y="478515"/>
                </a:moveTo>
                <a:lnTo>
                  <a:pt x="1392537" y="533408"/>
                </a:lnTo>
                <a:lnTo>
                  <a:pt x="1419860" y="542798"/>
                </a:lnTo>
                <a:lnTo>
                  <a:pt x="1438783" y="487934"/>
                </a:lnTo>
                <a:lnTo>
                  <a:pt x="1411372" y="478515"/>
                </a:lnTo>
                <a:close/>
              </a:path>
              <a:path w="1566545" h="588644">
                <a:moveTo>
                  <a:pt x="1430146" y="423799"/>
                </a:moveTo>
                <a:lnTo>
                  <a:pt x="1411372" y="478515"/>
                </a:lnTo>
                <a:lnTo>
                  <a:pt x="1438783" y="487934"/>
                </a:lnTo>
                <a:lnTo>
                  <a:pt x="1419860" y="542798"/>
                </a:lnTo>
                <a:lnTo>
                  <a:pt x="1546966" y="542798"/>
                </a:lnTo>
                <a:lnTo>
                  <a:pt x="1430146" y="423799"/>
                </a:lnTo>
                <a:close/>
              </a:path>
              <a:path w="1566545" h="588644">
                <a:moveTo>
                  <a:pt x="18795" y="0"/>
                </a:moveTo>
                <a:lnTo>
                  <a:pt x="0" y="54863"/>
                </a:lnTo>
                <a:lnTo>
                  <a:pt x="1392537" y="533408"/>
                </a:lnTo>
                <a:lnTo>
                  <a:pt x="1411372" y="478515"/>
                </a:lnTo>
                <a:lnTo>
                  <a:pt x="1879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07480" y="5823203"/>
            <a:ext cx="1071880" cy="38290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635" marR="223520" indent="33020">
              <a:lnSpc>
                <a:spcPct val="100000"/>
              </a:lnSpc>
              <a:spcBef>
                <a:spcPts val="70"/>
              </a:spcBef>
            </a:pPr>
            <a:r>
              <a:rPr sz="1200" b="1" spc="-10" dirty="0">
                <a:latin typeface="Arial"/>
                <a:cs typeface="Arial"/>
              </a:rPr>
              <a:t>Parada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de </a:t>
            </a:r>
            <a:r>
              <a:rPr sz="1200" b="1" spc="-10" dirty="0">
                <a:latin typeface="Arial"/>
                <a:cs typeface="Arial"/>
              </a:rPr>
              <a:t>emergencia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985254" y="5152644"/>
            <a:ext cx="594360" cy="690245"/>
          </a:xfrm>
          <a:custGeom>
            <a:avLst/>
            <a:gdLst/>
            <a:ahLst/>
            <a:cxnLst/>
            <a:rect l="l" t="t" r="r" b="b"/>
            <a:pathLst>
              <a:path w="594359" h="690245">
                <a:moveTo>
                  <a:pt x="459103" y="113494"/>
                </a:moveTo>
                <a:lnTo>
                  <a:pt x="0" y="652119"/>
                </a:lnTo>
                <a:lnTo>
                  <a:pt x="44196" y="689686"/>
                </a:lnTo>
                <a:lnTo>
                  <a:pt x="503195" y="151063"/>
                </a:lnTo>
                <a:lnTo>
                  <a:pt x="459103" y="113494"/>
                </a:lnTo>
                <a:close/>
              </a:path>
              <a:path w="594359" h="690245">
                <a:moveTo>
                  <a:pt x="571253" y="91439"/>
                </a:moveTo>
                <a:lnTo>
                  <a:pt x="477900" y="91439"/>
                </a:lnTo>
                <a:lnTo>
                  <a:pt x="521970" y="129031"/>
                </a:lnTo>
                <a:lnTo>
                  <a:pt x="503195" y="151063"/>
                </a:lnTo>
                <a:lnTo>
                  <a:pt x="547243" y="188594"/>
                </a:lnTo>
                <a:lnTo>
                  <a:pt x="571253" y="91439"/>
                </a:lnTo>
                <a:close/>
              </a:path>
              <a:path w="594359" h="690245">
                <a:moveTo>
                  <a:pt x="477900" y="91439"/>
                </a:moveTo>
                <a:lnTo>
                  <a:pt x="459103" y="113494"/>
                </a:lnTo>
                <a:lnTo>
                  <a:pt x="503195" y="151063"/>
                </a:lnTo>
                <a:lnTo>
                  <a:pt x="521970" y="129031"/>
                </a:lnTo>
                <a:lnTo>
                  <a:pt x="477900" y="91439"/>
                </a:lnTo>
                <a:close/>
              </a:path>
              <a:path w="594359" h="690245">
                <a:moveTo>
                  <a:pt x="593851" y="0"/>
                </a:moveTo>
                <a:lnTo>
                  <a:pt x="415036" y="75945"/>
                </a:lnTo>
                <a:lnTo>
                  <a:pt x="459103" y="113494"/>
                </a:lnTo>
                <a:lnTo>
                  <a:pt x="477900" y="91439"/>
                </a:lnTo>
                <a:lnTo>
                  <a:pt x="571253" y="91439"/>
                </a:lnTo>
                <a:lnTo>
                  <a:pt x="5938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84191" y="5981700"/>
            <a:ext cx="1823085" cy="198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52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75"/>
              </a:spcBef>
            </a:pPr>
            <a:r>
              <a:rPr sz="1200" b="1" spc="-10" dirty="0">
                <a:latin typeface="Arial"/>
                <a:cs typeface="Arial"/>
              </a:rPr>
              <a:t>Pulsador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inicio/parada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66715" y="3825240"/>
            <a:ext cx="2465705" cy="2159635"/>
            <a:chOff x="5466715" y="3825240"/>
            <a:chExt cx="2465705" cy="2159635"/>
          </a:xfrm>
        </p:grpSpPr>
        <p:sp>
          <p:nvSpPr>
            <p:cNvPr id="14" name="object 14"/>
            <p:cNvSpPr/>
            <p:nvPr/>
          </p:nvSpPr>
          <p:spPr>
            <a:xfrm>
              <a:off x="5466715" y="4963668"/>
              <a:ext cx="195580" cy="1021080"/>
            </a:xfrm>
            <a:custGeom>
              <a:avLst/>
              <a:gdLst/>
              <a:ahLst/>
              <a:cxnLst/>
              <a:rect l="l" t="t" r="r" b="b"/>
              <a:pathLst>
                <a:path w="195579" h="1021079">
                  <a:moveTo>
                    <a:pt x="80314" y="170227"/>
                  </a:moveTo>
                  <a:lnTo>
                    <a:pt x="0" y="1015606"/>
                  </a:lnTo>
                  <a:lnTo>
                    <a:pt x="57658" y="1021079"/>
                  </a:lnTo>
                  <a:lnTo>
                    <a:pt x="137968" y="175730"/>
                  </a:lnTo>
                  <a:lnTo>
                    <a:pt x="80314" y="170227"/>
                  </a:lnTo>
                  <a:close/>
                </a:path>
                <a:path w="195579" h="1021079">
                  <a:moveTo>
                    <a:pt x="180182" y="141350"/>
                  </a:moveTo>
                  <a:lnTo>
                    <a:pt x="83058" y="141350"/>
                  </a:lnTo>
                  <a:lnTo>
                    <a:pt x="140715" y="146811"/>
                  </a:lnTo>
                  <a:lnTo>
                    <a:pt x="137968" y="175730"/>
                  </a:lnTo>
                  <a:lnTo>
                    <a:pt x="195580" y="181228"/>
                  </a:lnTo>
                  <a:lnTo>
                    <a:pt x="180182" y="141350"/>
                  </a:lnTo>
                  <a:close/>
                </a:path>
                <a:path w="195579" h="1021079">
                  <a:moveTo>
                    <a:pt x="83058" y="141350"/>
                  </a:moveTo>
                  <a:lnTo>
                    <a:pt x="80314" y="170227"/>
                  </a:lnTo>
                  <a:lnTo>
                    <a:pt x="137968" y="175730"/>
                  </a:lnTo>
                  <a:lnTo>
                    <a:pt x="140715" y="146811"/>
                  </a:lnTo>
                  <a:lnTo>
                    <a:pt x="83058" y="141350"/>
                  </a:lnTo>
                  <a:close/>
                </a:path>
                <a:path w="195579" h="1021079">
                  <a:moveTo>
                    <a:pt x="125602" y="0"/>
                  </a:moveTo>
                  <a:lnTo>
                    <a:pt x="22606" y="164718"/>
                  </a:lnTo>
                  <a:lnTo>
                    <a:pt x="80314" y="170227"/>
                  </a:lnTo>
                  <a:lnTo>
                    <a:pt x="83058" y="141350"/>
                  </a:lnTo>
                  <a:lnTo>
                    <a:pt x="180182" y="141350"/>
                  </a:lnTo>
                  <a:lnTo>
                    <a:pt x="1256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35980" y="3825240"/>
              <a:ext cx="1996439" cy="565785"/>
            </a:xfrm>
            <a:custGeom>
              <a:avLst/>
              <a:gdLst/>
              <a:ahLst/>
              <a:cxnLst/>
              <a:rect l="l" t="t" r="r" b="b"/>
              <a:pathLst>
                <a:path w="1996440" h="565785">
                  <a:moveTo>
                    <a:pt x="1996439" y="0"/>
                  </a:moveTo>
                  <a:lnTo>
                    <a:pt x="0" y="0"/>
                  </a:lnTo>
                  <a:lnTo>
                    <a:pt x="0" y="565404"/>
                  </a:lnTo>
                  <a:lnTo>
                    <a:pt x="1996439" y="565404"/>
                  </a:lnTo>
                  <a:lnTo>
                    <a:pt x="199643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924550" y="3820159"/>
            <a:ext cx="17170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Cuadro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Salidas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Salida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/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130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AC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Salida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12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DC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916164" y="3820414"/>
            <a:ext cx="2620010" cy="1369060"/>
            <a:chOff x="7916164" y="3820414"/>
            <a:chExt cx="2620010" cy="1369060"/>
          </a:xfrm>
        </p:grpSpPr>
        <p:sp>
          <p:nvSpPr>
            <p:cNvPr id="18" name="object 18"/>
            <p:cNvSpPr/>
            <p:nvPr/>
          </p:nvSpPr>
          <p:spPr>
            <a:xfrm>
              <a:off x="7916164" y="4083177"/>
              <a:ext cx="605155" cy="421640"/>
            </a:xfrm>
            <a:custGeom>
              <a:avLst/>
              <a:gdLst/>
              <a:ahLst/>
              <a:cxnLst/>
              <a:rect l="l" t="t" r="r" b="b"/>
              <a:pathLst>
                <a:path w="605154" h="421639">
                  <a:moveTo>
                    <a:pt x="444856" y="348272"/>
                  </a:moveTo>
                  <a:lnTo>
                    <a:pt x="412368" y="396367"/>
                  </a:lnTo>
                  <a:lnTo>
                    <a:pt x="605027" y="421513"/>
                  </a:lnTo>
                  <a:lnTo>
                    <a:pt x="572877" y="364490"/>
                  </a:lnTo>
                  <a:lnTo>
                    <a:pt x="468883" y="364490"/>
                  </a:lnTo>
                  <a:lnTo>
                    <a:pt x="444856" y="348272"/>
                  </a:lnTo>
                  <a:close/>
                </a:path>
                <a:path w="605154" h="421639">
                  <a:moveTo>
                    <a:pt x="477272" y="300282"/>
                  </a:moveTo>
                  <a:lnTo>
                    <a:pt x="444856" y="348272"/>
                  </a:lnTo>
                  <a:lnTo>
                    <a:pt x="468883" y="364490"/>
                  </a:lnTo>
                  <a:lnTo>
                    <a:pt x="501268" y="316484"/>
                  </a:lnTo>
                  <a:lnTo>
                    <a:pt x="477272" y="300282"/>
                  </a:lnTo>
                  <a:close/>
                </a:path>
                <a:path w="605154" h="421639">
                  <a:moveTo>
                    <a:pt x="509650" y="252349"/>
                  </a:moveTo>
                  <a:lnTo>
                    <a:pt x="477272" y="300282"/>
                  </a:lnTo>
                  <a:lnTo>
                    <a:pt x="501268" y="316484"/>
                  </a:lnTo>
                  <a:lnTo>
                    <a:pt x="468883" y="364490"/>
                  </a:lnTo>
                  <a:lnTo>
                    <a:pt x="572877" y="364490"/>
                  </a:lnTo>
                  <a:lnTo>
                    <a:pt x="509650" y="252349"/>
                  </a:lnTo>
                  <a:close/>
                </a:path>
                <a:path w="605154" h="421639">
                  <a:moveTo>
                    <a:pt x="32511" y="0"/>
                  </a:moveTo>
                  <a:lnTo>
                    <a:pt x="0" y="48006"/>
                  </a:lnTo>
                  <a:lnTo>
                    <a:pt x="444856" y="348272"/>
                  </a:lnTo>
                  <a:lnTo>
                    <a:pt x="477272" y="300282"/>
                  </a:lnTo>
                  <a:lnTo>
                    <a:pt x="325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520684" y="3849624"/>
              <a:ext cx="1986280" cy="1310640"/>
            </a:xfrm>
            <a:custGeom>
              <a:avLst/>
              <a:gdLst/>
              <a:ahLst/>
              <a:cxnLst/>
              <a:rect l="l" t="t" r="r" b="b"/>
              <a:pathLst>
                <a:path w="1986279" h="1310639">
                  <a:moveTo>
                    <a:pt x="0" y="218439"/>
                  </a:moveTo>
                  <a:lnTo>
                    <a:pt x="5768" y="168350"/>
                  </a:lnTo>
                  <a:lnTo>
                    <a:pt x="22200" y="122371"/>
                  </a:lnTo>
                  <a:lnTo>
                    <a:pt x="47986" y="81813"/>
                  </a:lnTo>
                  <a:lnTo>
                    <a:pt x="81813" y="47986"/>
                  </a:lnTo>
                  <a:lnTo>
                    <a:pt x="122371" y="22200"/>
                  </a:lnTo>
                  <a:lnTo>
                    <a:pt x="168350" y="5768"/>
                  </a:lnTo>
                  <a:lnTo>
                    <a:pt x="218440" y="0"/>
                  </a:lnTo>
                  <a:lnTo>
                    <a:pt x="1767332" y="0"/>
                  </a:lnTo>
                  <a:lnTo>
                    <a:pt x="1817421" y="5768"/>
                  </a:lnTo>
                  <a:lnTo>
                    <a:pt x="1863400" y="22200"/>
                  </a:lnTo>
                  <a:lnTo>
                    <a:pt x="1903958" y="47986"/>
                  </a:lnTo>
                  <a:lnTo>
                    <a:pt x="1937785" y="81813"/>
                  </a:lnTo>
                  <a:lnTo>
                    <a:pt x="1963571" y="122371"/>
                  </a:lnTo>
                  <a:lnTo>
                    <a:pt x="1980003" y="168350"/>
                  </a:lnTo>
                  <a:lnTo>
                    <a:pt x="1985772" y="218439"/>
                  </a:lnTo>
                  <a:lnTo>
                    <a:pt x="1985772" y="1092200"/>
                  </a:lnTo>
                  <a:lnTo>
                    <a:pt x="1980003" y="1142289"/>
                  </a:lnTo>
                  <a:lnTo>
                    <a:pt x="1963571" y="1188268"/>
                  </a:lnTo>
                  <a:lnTo>
                    <a:pt x="1937785" y="1228826"/>
                  </a:lnTo>
                  <a:lnTo>
                    <a:pt x="1903958" y="1262653"/>
                  </a:lnTo>
                  <a:lnTo>
                    <a:pt x="1863400" y="1288439"/>
                  </a:lnTo>
                  <a:lnTo>
                    <a:pt x="1817421" y="1304871"/>
                  </a:lnTo>
                  <a:lnTo>
                    <a:pt x="1767332" y="1310639"/>
                  </a:lnTo>
                  <a:lnTo>
                    <a:pt x="218440" y="1310639"/>
                  </a:lnTo>
                  <a:lnTo>
                    <a:pt x="168350" y="1304871"/>
                  </a:lnTo>
                  <a:lnTo>
                    <a:pt x="122371" y="1288439"/>
                  </a:lnTo>
                  <a:lnTo>
                    <a:pt x="81813" y="1262653"/>
                  </a:lnTo>
                  <a:lnTo>
                    <a:pt x="47986" y="1228826"/>
                  </a:lnTo>
                  <a:lnTo>
                    <a:pt x="22200" y="1188268"/>
                  </a:lnTo>
                  <a:lnTo>
                    <a:pt x="5768" y="1142289"/>
                  </a:lnTo>
                  <a:lnTo>
                    <a:pt x="0" y="1092200"/>
                  </a:lnTo>
                  <a:lnTo>
                    <a:pt x="0" y="218439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362450" y="262890"/>
            <a:ext cx="244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</a:rPr>
              <a:t>PANEL</a:t>
            </a:r>
            <a:r>
              <a:rPr sz="1800" spc="-60" dirty="0">
                <a:solidFill>
                  <a:srgbClr val="001F5F"/>
                </a:solidFill>
              </a:rPr>
              <a:t> </a:t>
            </a:r>
            <a:r>
              <a:rPr sz="1800" spc="-20" dirty="0">
                <a:solidFill>
                  <a:srgbClr val="001F5F"/>
                </a:solidFill>
              </a:rPr>
              <a:t>FRONTAL</a:t>
            </a:r>
            <a:r>
              <a:rPr sz="1800" spc="-35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STS</a:t>
            </a:r>
            <a:r>
              <a:rPr sz="1800" spc="-45" dirty="0">
                <a:solidFill>
                  <a:srgbClr val="001F5F"/>
                </a:solidFill>
              </a:rPr>
              <a:t> </a:t>
            </a:r>
            <a:r>
              <a:rPr sz="1800" spc="-20" dirty="0">
                <a:solidFill>
                  <a:srgbClr val="001F5F"/>
                </a:solidFill>
              </a:rPr>
              <a:t>5000</a:t>
            </a:r>
            <a:endParaRPr sz="1800"/>
          </a:p>
        </p:txBody>
      </p:sp>
      <p:sp>
        <p:nvSpPr>
          <p:cNvPr id="21" name="object 21"/>
          <p:cNvSpPr txBox="1"/>
          <p:nvPr/>
        </p:nvSpPr>
        <p:spPr>
          <a:xfrm>
            <a:off x="2727578" y="5761605"/>
            <a:ext cx="1777364" cy="3810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255" rIns="0" bIns="0" rtlCol="0">
            <a:spAutoFit/>
          </a:bodyPr>
          <a:lstStyle/>
          <a:p>
            <a:pPr marL="260350" marR="74930" indent="-260985">
              <a:lnSpc>
                <a:spcPct val="100000"/>
              </a:lnSpc>
              <a:spcBef>
                <a:spcPts val="65"/>
              </a:spcBef>
            </a:pPr>
            <a:r>
              <a:rPr sz="1200" b="1" spc="-30" dirty="0">
                <a:latin typeface="Arial"/>
                <a:cs typeface="Arial"/>
              </a:rPr>
              <a:t>Teclado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y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Elementos</a:t>
            </a:r>
            <a:r>
              <a:rPr sz="1200" b="1" spc="-25" dirty="0">
                <a:latin typeface="Arial"/>
                <a:cs typeface="Arial"/>
              </a:rPr>
              <a:t> de </a:t>
            </a:r>
            <a:r>
              <a:rPr sz="1200" b="1" spc="-10" dirty="0">
                <a:latin typeface="Arial"/>
                <a:cs typeface="Arial"/>
              </a:rPr>
              <a:t>navegación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46145" y="3223260"/>
            <a:ext cx="8745855" cy="2891155"/>
            <a:chOff x="3446145" y="3223260"/>
            <a:chExt cx="8745855" cy="2891155"/>
          </a:xfrm>
        </p:grpSpPr>
        <p:sp>
          <p:nvSpPr>
            <p:cNvPr id="23" name="object 23"/>
            <p:cNvSpPr/>
            <p:nvPr/>
          </p:nvSpPr>
          <p:spPr>
            <a:xfrm>
              <a:off x="3446145" y="3223259"/>
              <a:ext cx="2757805" cy="2693670"/>
            </a:xfrm>
            <a:custGeom>
              <a:avLst/>
              <a:gdLst/>
              <a:ahLst/>
              <a:cxnLst/>
              <a:rect l="l" t="t" r="r" b="b"/>
              <a:pathLst>
                <a:path w="2757804" h="2693670">
                  <a:moveTo>
                    <a:pt x="2757805" y="0"/>
                  </a:moveTo>
                  <a:lnTo>
                    <a:pt x="2574544" y="64389"/>
                  </a:lnTo>
                  <a:lnTo>
                    <a:pt x="2616098" y="104648"/>
                  </a:lnTo>
                  <a:lnTo>
                    <a:pt x="186169" y="2613888"/>
                  </a:lnTo>
                  <a:lnTo>
                    <a:pt x="113576" y="2248128"/>
                  </a:lnTo>
                  <a:lnTo>
                    <a:pt x="170434" y="2236851"/>
                  </a:lnTo>
                  <a:lnTo>
                    <a:pt x="157137" y="2219706"/>
                  </a:lnTo>
                  <a:lnTo>
                    <a:pt x="51435" y="2083308"/>
                  </a:lnTo>
                  <a:lnTo>
                    <a:pt x="0" y="2270633"/>
                  </a:lnTo>
                  <a:lnTo>
                    <a:pt x="56807" y="2259380"/>
                  </a:lnTo>
                  <a:lnTo>
                    <a:pt x="139954" y="2678303"/>
                  </a:lnTo>
                  <a:lnTo>
                    <a:pt x="167995" y="2672740"/>
                  </a:lnTo>
                  <a:lnTo>
                    <a:pt x="189611" y="2693632"/>
                  </a:lnTo>
                  <a:lnTo>
                    <a:pt x="2657779" y="145008"/>
                  </a:lnTo>
                  <a:lnTo>
                    <a:pt x="2699385" y="185293"/>
                  </a:lnTo>
                  <a:lnTo>
                    <a:pt x="2731376" y="83820"/>
                  </a:lnTo>
                  <a:lnTo>
                    <a:pt x="27578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279635" y="5294376"/>
              <a:ext cx="2912745" cy="820419"/>
            </a:xfrm>
            <a:custGeom>
              <a:avLst/>
              <a:gdLst/>
              <a:ahLst/>
              <a:cxnLst/>
              <a:rect l="l" t="t" r="r" b="b"/>
              <a:pathLst>
                <a:path w="2912745" h="820420">
                  <a:moveTo>
                    <a:pt x="0" y="819912"/>
                  </a:moveTo>
                  <a:lnTo>
                    <a:pt x="2912363" y="819912"/>
                  </a:lnTo>
                  <a:lnTo>
                    <a:pt x="2912363" y="0"/>
                  </a:lnTo>
                  <a:lnTo>
                    <a:pt x="0" y="0"/>
                  </a:lnTo>
                  <a:lnTo>
                    <a:pt x="0" y="81991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267825" y="5290820"/>
            <a:ext cx="2592705" cy="8267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latin typeface="Arial"/>
                <a:cs typeface="Arial"/>
              </a:rPr>
              <a:t>Cuadro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de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Entradas</a:t>
            </a:r>
            <a:r>
              <a:rPr sz="1050" b="1" spc="-4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de</a:t>
            </a:r>
            <a:r>
              <a:rPr sz="1050" b="1" spc="4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Medida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-</a:t>
            </a:r>
            <a:r>
              <a:rPr sz="1050" dirty="0">
                <a:latin typeface="Arial"/>
                <a:cs typeface="Arial"/>
              </a:rPr>
              <a:t>Medida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Corriente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</a:t>
            </a:r>
            <a:r>
              <a:rPr sz="1050" spc="-10" dirty="0">
                <a:latin typeface="Arial"/>
                <a:cs typeface="Arial"/>
              </a:rPr>
              <a:t> AC/DC:</a:t>
            </a:r>
            <a:r>
              <a:rPr sz="1050" spc="-6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10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</a:t>
            </a:r>
            <a:r>
              <a:rPr sz="1050" spc="-75" dirty="0">
                <a:latin typeface="Arial"/>
                <a:cs typeface="Arial"/>
              </a:rPr>
              <a:t> </a:t>
            </a:r>
            <a:r>
              <a:rPr sz="1050" spc="-20" dirty="0">
                <a:latin typeface="Arial"/>
                <a:cs typeface="Arial"/>
              </a:rPr>
              <a:t>AC/DC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-</a:t>
            </a:r>
            <a:r>
              <a:rPr sz="1050" dirty="0">
                <a:latin typeface="Arial"/>
                <a:cs typeface="Arial"/>
              </a:rPr>
              <a:t>Medida</a:t>
            </a:r>
            <a:r>
              <a:rPr sz="1050" spc="-6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Tensión</a:t>
            </a:r>
            <a:r>
              <a:rPr sz="1050" spc="-2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V1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AC: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300 V</a:t>
            </a:r>
            <a:r>
              <a:rPr sz="1050" spc="-90" dirty="0">
                <a:latin typeface="Arial"/>
                <a:cs typeface="Arial"/>
              </a:rPr>
              <a:t> </a:t>
            </a:r>
            <a:r>
              <a:rPr sz="1050" spc="-20" dirty="0">
                <a:latin typeface="Arial"/>
                <a:cs typeface="Arial"/>
              </a:rPr>
              <a:t>AC/DC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-</a:t>
            </a:r>
            <a:r>
              <a:rPr sz="1050" dirty="0">
                <a:latin typeface="Arial"/>
                <a:cs typeface="Arial"/>
              </a:rPr>
              <a:t>Medida</a:t>
            </a:r>
            <a:r>
              <a:rPr sz="1050" spc="-6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Tensión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V2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AC: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3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</a:t>
            </a:r>
            <a:r>
              <a:rPr sz="1050" spc="-75" dirty="0">
                <a:latin typeface="Arial"/>
                <a:cs typeface="Arial"/>
              </a:rPr>
              <a:t> </a:t>
            </a:r>
            <a:r>
              <a:rPr sz="1050" spc="-25" dirty="0">
                <a:latin typeface="Arial"/>
                <a:cs typeface="Arial"/>
              </a:rPr>
              <a:t>AC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Arial"/>
                <a:cs typeface="Arial"/>
              </a:rPr>
              <a:t>-</a:t>
            </a:r>
            <a:r>
              <a:rPr sz="1050" spc="-2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Medida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Tensión</a:t>
            </a:r>
            <a:r>
              <a:rPr sz="1050" spc="-3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DC:</a:t>
            </a:r>
            <a:r>
              <a:rPr sz="1050" spc="-4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10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V</a:t>
            </a:r>
            <a:r>
              <a:rPr sz="1050" spc="-90" dirty="0">
                <a:latin typeface="Arial"/>
                <a:cs typeface="Arial"/>
              </a:rPr>
              <a:t> </a:t>
            </a:r>
            <a:r>
              <a:rPr sz="1050" spc="-25" dirty="0">
                <a:latin typeface="Arial"/>
                <a:cs typeface="Arial"/>
              </a:rPr>
              <a:t>DC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759954" y="1250950"/>
            <a:ext cx="3660775" cy="4064000"/>
            <a:chOff x="7759954" y="1250950"/>
            <a:chExt cx="3660775" cy="4064000"/>
          </a:xfrm>
        </p:grpSpPr>
        <p:sp>
          <p:nvSpPr>
            <p:cNvPr id="27" name="object 27"/>
            <p:cNvSpPr/>
            <p:nvPr/>
          </p:nvSpPr>
          <p:spPr>
            <a:xfrm>
              <a:off x="8520684" y="1280159"/>
              <a:ext cx="1986280" cy="1283335"/>
            </a:xfrm>
            <a:custGeom>
              <a:avLst/>
              <a:gdLst/>
              <a:ahLst/>
              <a:cxnLst/>
              <a:rect l="l" t="t" r="r" b="b"/>
              <a:pathLst>
                <a:path w="1986279" h="1283335">
                  <a:moveTo>
                    <a:pt x="0" y="213867"/>
                  </a:moveTo>
                  <a:lnTo>
                    <a:pt x="5648" y="164831"/>
                  </a:lnTo>
                  <a:lnTo>
                    <a:pt x="21738" y="119816"/>
                  </a:lnTo>
                  <a:lnTo>
                    <a:pt x="46986" y="80107"/>
                  </a:lnTo>
                  <a:lnTo>
                    <a:pt x="80107" y="46986"/>
                  </a:lnTo>
                  <a:lnTo>
                    <a:pt x="119816" y="21738"/>
                  </a:lnTo>
                  <a:lnTo>
                    <a:pt x="164831" y="5648"/>
                  </a:lnTo>
                  <a:lnTo>
                    <a:pt x="213868" y="0"/>
                  </a:lnTo>
                  <a:lnTo>
                    <a:pt x="1771904" y="0"/>
                  </a:lnTo>
                  <a:lnTo>
                    <a:pt x="1820940" y="5648"/>
                  </a:lnTo>
                  <a:lnTo>
                    <a:pt x="1865955" y="21738"/>
                  </a:lnTo>
                  <a:lnTo>
                    <a:pt x="1905664" y="46986"/>
                  </a:lnTo>
                  <a:lnTo>
                    <a:pt x="1938785" y="80107"/>
                  </a:lnTo>
                  <a:lnTo>
                    <a:pt x="1964033" y="119816"/>
                  </a:lnTo>
                  <a:lnTo>
                    <a:pt x="1980123" y="164831"/>
                  </a:lnTo>
                  <a:lnTo>
                    <a:pt x="1985772" y="213867"/>
                  </a:lnTo>
                  <a:lnTo>
                    <a:pt x="1985772" y="1069339"/>
                  </a:lnTo>
                  <a:lnTo>
                    <a:pt x="1980123" y="1118376"/>
                  </a:lnTo>
                  <a:lnTo>
                    <a:pt x="1964033" y="1163391"/>
                  </a:lnTo>
                  <a:lnTo>
                    <a:pt x="1938785" y="1203100"/>
                  </a:lnTo>
                  <a:lnTo>
                    <a:pt x="1905664" y="1236221"/>
                  </a:lnTo>
                  <a:lnTo>
                    <a:pt x="1865955" y="1261469"/>
                  </a:lnTo>
                  <a:lnTo>
                    <a:pt x="1820940" y="1277559"/>
                  </a:lnTo>
                  <a:lnTo>
                    <a:pt x="1771904" y="1283207"/>
                  </a:lnTo>
                  <a:lnTo>
                    <a:pt x="213868" y="1283207"/>
                  </a:lnTo>
                  <a:lnTo>
                    <a:pt x="164831" y="1277559"/>
                  </a:lnTo>
                  <a:lnTo>
                    <a:pt x="119816" y="1261469"/>
                  </a:lnTo>
                  <a:lnTo>
                    <a:pt x="80107" y="1236221"/>
                  </a:lnTo>
                  <a:lnTo>
                    <a:pt x="46986" y="1203100"/>
                  </a:lnTo>
                  <a:lnTo>
                    <a:pt x="21738" y="1163391"/>
                  </a:lnTo>
                  <a:lnTo>
                    <a:pt x="5648" y="1118376"/>
                  </a:lnTo>
                  <a:lnTo>
                    <a:pt x="0" y="1069339"/>
                  </a:lnTo>
                  <a:lnTo>
                    <a:pt x="0" y="213867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61447" y="2563367"/>
              <a:ext cx="859155" cy="2751455"/>
            </a:xfrm>
            <a:custGeom>
              <a:avLst/>
              <a:gdLst/>
              <a:ahLst/>
              <a:cxnLst/>
              <a:rect l="l" t="t" r="r" b="b"/>
              <a:pathLst>
                <a:path w="859154" h="2751454">
                  <a:moveTo>
                    <a:pt x="111195" y="158741"/>
                  </a:moveTo>
                  <a:lnTo>
                    <a:pt x="55573" y="174882"/>
                  </a:lnTo>
                  <a:lnTo>
                    <a:pt x="803528" y="2751328"/>
                  </a:lnTo>
                  <a:lnTo>
                    <a:pt x="859154" y="2735199"/>
                  </a:lnTo>
                  <a:lnTo>
                    <a:pt x="111195" y="158741"/>
                  </a:lnTo>
                  <a:close/>
                </a:path>
                <a:path w="859154" h="2751454">
                  <a:moveTo>
                    <a:pt x="34925" y="0"/>
                  </a:moveTo>
                  <a:lnTo>
                    <a:pt x="0" y="191008"/>
                  </a:lnTo>
                  <a:lnTo>
                    <a:pt x="55573" y="174882"/>
                  </a:lnTo>
                  <a:lnTo>
                    <a:pt x="47498" y="147066"/>
                  </a:lnTo>
                  <a:lnTo>
                    <a:pt x="103124" y="130937"/>
                  </a:lnTo>
                  <a:lnTo>
                    <a:pt x="155951" y="130937"/>
                  </a:lnTo>
                  <a:lnTo>
                    <a:pt x="34925" y="0"/>
                  </a:lnTo>
                  <a:close/>
                </a:path>
                <a:path w="859154" h="2751454">
                  <a:moveTo>
                    <a:pt x="103124" y="130937"/>
                  </a:moveTo>
                  <a:lnTo>
                    <a:pt x="47498" y="147066"/>
                  </a:lnTo>
                  <a:lnTo>
                    <a:pt x="55573" y="174882"/>
                  </a:lnTo>
                  <a:lnTo>
                    <a:pt x="111195" y="158741"/>
                  </a:lnTo>
                  <a:lnTo>
                    <a:pt x="103124" y="130937"/>
                  </a:lnTo>
                  <a:close/>
                </a:path>
                <a:path w="859154" h="2751454">
                  <a:moveTo>
                    <a:pt x="155951" y="130937"/>
                  </a:moveTo>
                  <a:lnTo>
                    <a:pt x="103124" y="130937"/>
                  </a:lnTo>
                  <a:lnTo>
                    <a:pt x="111195" y="158741"/>
                  </a:lnTo>
                  <a:lnTo>
                    <a:pt x="166750" y="142621"/>
                  </a:lnTo>
                  <a:lnTo>
                    <a:pt x="155951" y="1309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89164" y="2566416"/>
              <a:ext cx="1490980" cy="1213485"/>
            </a:xfrm>
            <a:custGeom>
              <a:avLst/>
              <a:gdLst/>
              <a:ahLst/>
              <a:cxnLst/>
              <a:rect l="l" t="t" r="r" b="b"/>
              <a:pathLst>
                <a:path w="1490979" h="1213485">
                  <a:moveTo>
                    <a:pt x="0" y="202184"/>
                  </a:moveTo>
                  <a:lnTo>
                    <a:pt x="5341" y="155834"/>
                  </a:lnTo>
                  <a:lnTo>
                    <a:pt x="20555" y="113281"/>
                  </a:lnTo>
                  <a:lnTo>
                    <a:pt x="44427" y="75740"/>
                  </a:lnTo>
                  <a:lnTo>
                    <a:pt x="75740" y="44427"/>
                  </a:lnTo>
                  <a:lnTo>
                    <a:pt x="113281" y="20555"/>
                  </a:lnTo>
                  <a:lnTo>
                    <a:pt x="155834" y="5341"/>
                  </a:lnTo>
                  <a:lnTo>
                    <a:pt x="202183" y="0"/>
                  </a:lnTo>
                  <a:lnTo>
                    <a:pt x="1288287" y="0"/>
                  </a:lnTo>
                  <a:lnTo>
                    <a:pt x="1334637" y="5341"/>
                  </a:lnTo>
                  <a:lnTo>
                    <a:pt x="1377190" y="20555"/>
                  </a:lnTo>
                  <a:lnTo>
                    <a:pt x="1414731" y="44427"/>
                  </a:lnTo>
                  <a:lnTo>
                    <a:pt x="1446044" y="75740"/>
                  </a:lnTo>
                  <a:lnTo>
                    <a:pt x="1469916" y="113281"/>
                  </a:lnTo>
                  <a:lnTo>
                    <a:pt x="1485130" y="155834"/>
                  </a:lnTo>
                  <a:lnTo>
                    <a:pt x="1490471" y="202184"/>
                  </a:lnTo>
                  <a:lnTo>
                    <a:pt x="1490471" y="1010920"/>
                  </a:lnTo>
                  <a:lnTo>
                    <a:pt x="1485130" y="1057269"/>
                  </a:lnTo>
                  <a:lnTo>
                    <a:pt x="1469916" y="1099822"/>
                  </a:lnTo>
                  <a:lnTo>
                    <a:pt x="1446044" y="1137363"/>
                  </a:lnTo>
                  <a:lnTo>
                    <a:pt x="1414731" y="1168676"/>
                  </a:lnTo>
                  <a:lnTo>
                    <a:pt x="1377190" y="1192548"/>
                  </a:lnTo>
                  <a:lnTo>
                    <a:pt x="1334637" y="1207762"/>
                  </a:lnTo>
                  <a:lnTo>
                    <a:pt x="1288287" y="1213104"/>
                  </a:lnTo>
                  <a:lnTo>
                    <a:pt x="202183" y="1213104"/>
                  </a:lnTo>
                  <a:lnTo>
                    <a:pt x="155834" y="1207762"/>
                  </a:lnTo>
                  <a:lnTo>
                    <a:pt x="113281" y="1192548"/>
                  </a:lnTo>
                  <a:lnTo>
                    <a:pt x="75740" y="1168676"/>
                  </a:lnTo>
                  <a:lnTo>
                    <a:pt x="44427" y="1137363"/>
                  </a:lnTo>
                  <a:lnTo>
                    <a:pt x="20555" y="1099822"/>
                  </a:lnTo>
                  <a:lnTo>
                    <a:pt x="5341" y="1057269"/>
                  </a:lnTo>
                  <a:lnTo>
                    <a:pt x="0" y="1010920"/>
                  </a:lnTo>
                  <a:lnTo>
                    <a:pt x="0" y="202184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22504" y="5818632"/>
            <a:ext cx="1659889" cy="198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52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75"/>
              </a:spcBef>
            </a:pPr>
            <a:r>
              <a:rPr sz="1200" b="1" spc="-10" dirty="0">
                <a:latin typeface="Arial"/>
                <a:cs typeface="Arial"/>
              </a:rPr>
              <a:t>Encendido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91883" y="4963667"/>
            <a:ext cx="506730" cy="836294"/>
          </a:xfrm>
          <a:custGeom>
            <a:avLst/>
            <a:gdLst/>
            <a:ahLst/>
            <a:cxnLst/>
            <a:rect l="l" t="t" r="r" b="b"/>
            <a:pathLst>
              <a:path w="506730" h="836295">
                <a:moveTo>
                  <a:pt x="393842" y="135214"/>
                </a:moveTo>
                <a:lnTo>
                  <a:pt x="0" y="806576"/>
                </a:lnTo>
                <a:lnTo>
                  <a:pt x="49961" y="835875"/>
                </a:lnTo>
                <a:lnTo>
                  <a:pt x="443809" y="164519"/>
                </a:lnTo>
                <a:lnTo>
                  <a:pt x="393842" y="135214"/>
                </a:lnTo>
                <a:close/>
              </a:path>
              <a:path w="506730" h="836295">
                <a:moveTo>
                  <a:pt x="499323" y="110235"/>
                </a:moveTo>
                <a:lnTo>
                  <a:pt x="408495" y="110235"/>
                </a:lnTo>
                <a:lnTo>
                  <a:pt x="458444" y="139572"/>
                </a:lnTo>
                <a:lnTo>
                  <a:pt x="443809" y="164519"/>
                </a:lnTo>
                <a:lnTo>
                  <a:pt x="493737" y="193801"/>
                </a:lnTo>
                <a:lnTo>
                  <a:pt x="499323" y="110235"/>
                </a:lnTo>
                <a:close/>
              </a:path>
              <a:path w="506730" h="836295">
                <a:moveTo>
                  <a:pt x="408495" y="110235"/>
                </a:moveTo>
                <a:lnTo>
                  <a:pt x="393842" y="135214"/>
                </a:lnTo>
                <a:lnTo>
                  <a:pt x="443809" y="164519"/>
                </a:lnTo>
                <a:lnTo>
                  <a:pt x="458444" y="139572"/>
                </a:lnTo>
                <a:lnTo>
                  <a:pt x="408495" y="110235"/>
                </a:lnTo>
                <a:close/>
              </a:path>
              <a:path w="506730" h="836295">
                <a:moveTo>
                  <a:pt x="506691" y="0"/>
                </a:moveTo>
                <a:lnTo>
                  <a:pt x="343890" y="105917"/>
                </a:lnTo>
                <a:lnTo>
                  <a:pt x="393842" y="135214"/>
                </a:lnTo>
                <a:lnTo>
                  <a:pt x="408495" y="110235"/>
                </a:lnTo>
                <a:lnTo>
                  <a:pt x="499323" y="110235"/>
                </a:lnTo>
                <a:lnTo>
                  <a:pt x="506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Rectángulo 31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Rectángulo 32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Rectángulo 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4316" y="1173479"/>
              <a:ext cx="9540240" cy="441502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49267" y="5733288"/>
            <a:ext cx="1591310" cy="3352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0160" rIns="0" bIns="0" rtlCol="0">
            <a:spAutoFit/>
          </a:bodyPr>
          <a:lstStyle/>
          <a:p>
            <a:pPr marL="56515" marR="191135" indent="129539">
              <a:lnSpc>
                <a:spcPct val="100000"/>
              </a:lnSpc>
              <a:spcBef>
                <a:spcPts val="80"/>
              </a:spcBef>
            </a:pPr>
            <a:r>
              <a:rPr sz="1050" b="1" spc="-10" dirty="0">
                <a:latin typeface="Arial"/>
                <a:cs typeface="Arial"/>
              </a:rPr>
              <a:t>Selector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de</a:t>
            </a:r>
            <a:r>
              <a:rPr sz="1050" b="1" spc="229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Tarjeta </a:t>
            </a:r>
            <a:r>
              <a:rPr sz="1050" b="1" dirty="0">
                <a:latin typeface="Arial"/>
                <a:cs typeface="Arial"/>
              </a:rPr>
              <a:t>de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Prueba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200" y="516636"/>
            <a:ext cx="4919980" cy="5222240"/>
            <a:chOff x="76200" y="516636"/>
            <a:chExt cx="4919980" cy="5222240"/>
          </a:xfrm>
        </p:grpSpPr>
        <p:sp>
          <p:nvSpPr>
            <p:cNvPr id="7" name="object 7"/>
            <p:cNvSpPr/>
            <p:nvPr/>
          </p:nvSpPr>
          <p:spPr>
            <a:xfrm>
              <a:off x="3131820" y="1944624"/>
              <a:ext cx="1835150" cy="2120265"/>
            </a:xfrm>
            <a:custGeom>
              <a:avLst/>
              <a:gdLst/>
              <a:ahLst/>
              <a:cxnLst/>
              <a:rect l="l" t="t" r="r" b="b"/>
              <a:pathLst>
                <a:path w="1835150" h="2120265">
                  <a:moveTo>
                    <a:pt x="0" y="305815"/>
                  </a:moveTo>
                  <a:lnTo>
                    <a:pt x="4002" y="256208"/>
                  </a:lnTo>
                  <a:lnTo>
                    <a:pt x="15589" y="209149"/>
                  </a:lnTo>
                  <a:lnTo>
                    <a:pt x="34132" y="165270"/>
                  </a:lnTo>
                  <a:lnTo>
                    <a:pt x="59001" y="125199"/>
                  </a:lnTo>
                  <a:lnTo>
                    <a:pt x="89566" y="89566"/>
                  </a:lnTo>
                  <a:lnTo>
                    <a:pt x="125199" y="59001"/>
                  </a:lnTo>
                  <a:lnTo>
                    <a:pt x="165270" y="34132"/>
                  </a:lnTo>
                  <a:lnTo>
                    <a:pt x="209149" y="15589"/>
                  </a:lnTo>
                  <a:lnTo>
                    <a:pt x="256208" y="4002"/>
                  </a:lnTo>
                  <a:lnTo>
                    <a:pt x="305816" y="0"/>
                  </a:lnTo>
                  <a:lnTo>
                    <a:pt x="1529080" y="0"/>
                  </a:lnTo>
                  <a:lnTo>
                    <a:pt x="1578687" y="4002"/>
                  </a:lnTo>
                  <a:lnTo>
                    <a:pt x="1625746" y="15589"/>
                  </a:lnTo>
                  <a:lnTo>
                    <a:pt x="1669625" y="34132"/>
                  </a:lnTo>
                  <a:lnTo>
                    <a:pt x="1709696" y="59001"/>
                  </a:lnTo>
                  <a:lnTo>
                    <a:pt x="1745329" y="89566"/>
                  </a:lnTo>
                  <a:lnTo>
                    <a:pt x="1775894" y="125199"/>
                  </a:lnTo>
                  <a:lnTo>
                    <a:pt x="1800763" y="165270"/>
                  </a:lnTo>
                  <a:lnTo>
                    <a:pt x="1819306" y="209149"/>
                  </a:lnTo>
                  <a:lnTo>
                    <a:pt x="1830893" y="256208"/>
                  </a:lnTo>
                  <a:lnTo>
                    <a:pt x="1834895" y="305815"/>
                  </a:lnTo>
                  <a:lnTo>
                    <a:pt x="1834895" y="1814068"/>
                  </a:lnTo>
                  <a:lnTo>
                    <a:pt x="1830893" y="1863675"/>
                  </a:lnTo>
                  <a:lnTo>
                    <a:pt x="1819306" y="1910734"/>
                  </a:lnTo>
                  <a:lnTo>
                    <a:pt x="1800763" y="1954613"/>
                  </a:lnTo>
                  <a:lnTo>
                    <a:pt x="1775894" y="1994684"/>
                  </a:lnTo>
                  <a:lnTo>
                    <a:pt x="1745329" y="2030317"/>
                  </a:lnTo>
                  <a:lnTo>
                    <a:pt x="1709696" y="2060882"/>
                  </a:lnTo>
                  <a:lnTo>
                    <a:pt x="1669625" y="2085751"/>
                  </a:lnTo>
                  <a:lnTo>
                    <a:pt x="1625746" y="2104294"/>
                  </a:lnTo>
                  <a:lnTo>
                    <a:pt x="1578687" y="2115881"/>
                  </a:lnTo>
                  <a:lnTo>
                    <a:pt x="1529080" y="2119884"/>
                  </a:lnTo>
                  <a:lnTo>
                    <a:pt x="305816" y="2119884"/>
                  </a:lnTo>
                  <a:lnTo>
                    <a:pt x="256208" y="2115881"/>
                  </a:lnTo>
                  <a:lnTo>
                    <a:pt x="209149" y="2104294"/>
                  </a:lnTo>
                  <a:lnTo>
                    <a:pt x="165270" y="2085751"/>
                  </a:lnTo>
                  <a:lnTo>
                    <a:pt x="125199" y="2060882"/>
                  </a:lnTo>
                  <a:lnTo>
                    <a:pt x="89566" y="2030317"/>
                  </a:lnTo>
                  <a:lnTo>
                    <a:pt x="59001" y="1994684"/>
                  </a:lnTo>
                  <a:lnTo>
                    <a:pt x="34132" y="1954613"/>
                  </a:lnTo>
                  <a:lnTo>
                    <a:pt x="15589" y="1910734"/>
                  </a:lnTo>
                  <a:lnTo>
                    <a:pt x="4002" y="1863675"/>
                  </a:lnTo>
                  <a:lnTo>
                    <a:pt x="0" y="1814068"/>
                  </a:lnTo>
                  <a:lnTo>
                    <a:pt x="0" y="305815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55109" y="4064507"/>
              <a:ext cx="318770" cy="1673860"/>
            </a:xfrm>
            <a:custGeom>
              <a:avLst/>
              <a:gdLst/>
              <a:ahLst/>
              <a:cxnLst/>
              <a:rect l="l" t="t" r="r" b="b"/>
              <a:pathLst>
                <a:path w="318770" h="1673860">
                  <a:moveTo>
                    <a:pt x="114766" y="168226"/>
                  </a:moveTo>
                  <a:lnTo>
                    <a:pt x="57374" y="176062"/>
                  </a:lnTo>
                  <a:lnTo>
                    <a:pt x="260985" y="1673745"/>
                  </a:lnTo>
                  <a:lnTo>
                    <a:pt x="318388" y="1665935"/>
                  </a:lnTo>
                  <a:lnTo>
                    <a:pt x="114766" y="168226"/>
                  </a:lnTo>
                  <a:close/>
                </a:path>
                <a:path w="318770" h="1673860">
                  <a:moveTo>
                    <a:pt x="62611" y="0"/>
                  </a:moveTo>
                  <a:lnTo>
                    <a:pt x="0" y="183896"/>
                  </a:lnTo>
                  <a:lnTo>
                    <a:pt x="57374" y="176062"/>
                  </a:lnTo>
                  <a:lnTo>
                    <a:pt x="53466" y="147320"/>
                  </a:lnTo>
                  <a:lnTo>
                    <a:pt x="110870" y="139573"/>
                  </a:lnTo>
                  <a:lnTo>
                    <a:pt x="157869" y="139573"/>
                  </a:lnTo>
                  <a:lnTo>
                    <a:pt x="62611" y="0"/>
                  </a:lnTo>
                  <a:close/>
                </a:path>
                <a:path w="318770" h="1673860">
                  <a:moveTo>
                    <a:pt x="110870" y="139573"/>
                  </a:moveTo>
                  <a:lnTo>
                    <a:pt x="53466" y="147320"/>
                  </a:lnTo>
                  <a:lnTo>
                    <a:pt x="57374" y="176062"/>
                  </a:lnTo>
                  <a:lnTo>
                    <a:pt x="114766" y="168226"/>
                  </a:lnTo>
                  <a:lnTo>
                    <a:pt x="110870" y="139573"/>
                  </a:lnTo>
                  <a:close/>
                </a:path>
                <a:path w="318770" h="1673860">
                  <a:moveTo>
                    <a:pt x="157869" y="139573"/>
                  </a:moveTo>
                  <a:lnTo>
                    <a:pt x="110870" y="139573"/>
                  </a:lnTo>
                  <a:lnTo>
                    <a:pt x="114766" y="168226"/>
                  </a:lnTo>
                  <a:lnTo>
                    <a:pt x="172085" y="160401"/>
                  </a:lnTo>
                  <a:lnTo>
                    <a:pt x="157869" y="1395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200" y="516636"/>
              <a:ext cx="2085339" cy="574675"/>
            </a:xfrm>
            <a:custGeom>
              <a:avLst/>
              <a:gdLst/>
              <a:ahLst/>
              <a:cxnLst/>
              <a:rect l="l" t="t" r="r" b="b"/>
              <a:pathLst>
                <a:path w="2085339" h="574675">
                  <a:moveTo>
                    <a:pt x="2084832" y="0"/>
                  </a:moveTo>
                  <a:lnTo>
                    <a:pt x="0" y="0"/>
                  </a:lnTo>
                  <a:lnTo>
                    <a:pt x="0" y="574548"/>
                  </a:lnTo>
                  <a:lnTo>
                    <a:pt x="2084832" y="574548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9946" y="520141"/>
            <a:ext cx="18827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8440" marR="5080" indent="-20574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Botones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para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selección </a:t>
            </a:r>
            <a:r>
              <a:rPr sz="1200" b="1" dirty="0">
                <a:latin typeface="Arial"/>
                <a:cs typeface="Arial"/>
              </a:rPr>
              <a:t>rápida</a:t>
            </a:r>
            <a:r>
              <a:rPr sz="1200" b="1" spc="2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vista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que </a:t>
            </a:r>
            <a:r>
              <a:rPr sz="1200" b="1" spc="-10" dirty="0">
                <a:latin typeface="Arial"/>
                <a:cs typeface="Arial"/>
              </a:rPr>
              <a:t>interesa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89405" y="1078738"/>
            <a:ext cx="770255" cy="3036570"/>
            <a:chOff x="1089405" y="1078738"/>
            <a:chExt cx="770255" cy="3036570"/>
          </a:xfrm>
        </p:grpSpPr>
        <p:sp>
          <p:nvSpPr>
            <p:cNvPr id="12" name="object 12"/>
            <p:cNvSpPr/>
            <p:nvPr/>
          </p:nvSpPr>
          <p:spPr>
            <a:xfrm>
              <a:off x="1118615" y="1842516"/>
              <a:ext cx="711835" cy="2243455"/>
            </a:xfrm>
            <a:custGeom>
              <a:avLst/>
              <a:gdLst/>
              <a:ahLst/>
              <a:cxnLst/>
              <a:rect l="l" t="t" r="r" b="b"/>
              <a:pathLst>
                <a:path w="711835" h="2243454">
                  <a:moveTo>
                    <a:pt x="0" y="118618"/>
                  </a:moveTo>
                  <a:lnTo>
                    <a:pt x="9322" y="72437"/>
                  </a:lnTo>
                  <a:lnTo>
                    <a:pt x="34744" y="34734"/>
                  </a:lnTo>
                  <a:lnTo>
                    <a:pt x="72448" y="9318"/>
                  </a:lnTo>
                  <a:lnTo>
                    <a:pt x="118618" y="0"/>
                  </a:lnTo>
                  <a:lnTo>
                    <a:pt x="593090" y="0"/>
                  </a:lnTo>
                  <a:lnTo>
                    <a:pt x="639270" y="9318"/>
                  </a:lnTo>
                  <a:lnTo>
                    <a:pt x="676973" y="34734"/>
                  </a:lnTo>
                  <a:lnTo>
                    <a:pt x="702389" y="72437"/>
                  </a:lnTo>
                  <a:lnTo>
                    <a:pt x="711708" y="118618"/>
                  </a:lnTo>
                  <a:lnTo>
                    <a:pt x="711708" y="2124710"/>
                  </a:lnTo>
                  <a:lnTo>
                    <a:pt x="702389" y="2170890"/>
                  </a:lnTo>
                  <a:lnTo>
                    <a:pt x="676973" y="2208593"/>
                  </a:lnTo>
                  <a:lnTo>
                    <a:pt x="639270" y="2234009"/>
                  </a:lnTo>
                  <a:lnTo>
                    <a:pt x="593090" y="2243328"/>
                  </a:lnTo>
                  <a:lnTo>
                    <a:pt x="118618" y="2243328"/>
                  </a:lnTo>
                  <a:lnTo>
                    <a:pt x="72448" y="2234009"/>
                  </a:lnTo>
                  <a:lnTo>
                    <a:pt x="34744" y="2208593"/>
                  </a:lnTo>
                  <a:lnTo>
                    <a:pt x="9322" y="2170890"/>
                  </a:lnTo>
                  <a:lnTo>
                    <a:pt x="0" y="2124710"/>
                  </a:lnTo>
                  <a:lnTo>
                    <a:pt x="0" y="118618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92453" y="1078738"/>
              <a:ext cx="386080" cy="762635"/>
            </a:xfrm>
            <a:custGeom>
              <a:avLst/>
              <a:gdLst/>
              <a:ahLst/>
              <a:cxnLst/>
              <a:rect l="l" t="t" r="r" b="b"/>
              <a:pathLst>
                <a:path w="386080" h="762635">
                  <a:moveTo>
                    <a:pt x="281319" y="618059"/>
                  </a:moveTo>
                  <a:lnTo>
                    <a:pt x="228981" y="642874"/>
                  </a:lnTo>
                  <a:lnTo>
                    <a:pt x="382016" y="762635"/>
                  </a:lnTo>
                  <a:lnTo>
                    <a:pt x="384415" y="644271"/>
                  </a:lnTo>
                  <a:lnTo>
                    <a:pt x="293751" y="644271"/>
                  </a:lnTo>
                  <a:lnTo>
                    <a:pt x="281319" y="618059"/>
                  </a:lnTo>
                  <a:close/>
                </a:path>
                <a:path w="386080" h="762635">
                  <a:moveTo>
                    <a:pt x="333676" y="593236"/>
                  </a:moveTo>
                  <a:lnTo>
                    <a:pt x="281319" y="618059"/>
                  </a:lnTo>
                  <a:lnTo>
                    <a:pt x="293751" y="644271"/>
                  </a:lnTo>
                  <a:lnTo>
                    <a:pt x="346075" y="619378"/>
                  </a:lnTo>
                  <a:lnTo>
                    <a:pt x="333676" y="593236"/>
                  </a:lnTo>
                  <a:close/>
                </a:path>
                <a:path w="386080" h="762635">
                  <a:moveTo>
                    <a:pt x="385953" y="568451"/>
                  </a:moveTo>
                  <a:lnTo>
                    <a:pt x="333676" y="593236"/>
                  </a:lnTo>
                  <a:lnTo>
                    <a:pt x="346075" y="619378"/>
                  </a:lnTo>
                  <a:lnTo>
                    <a:pt x="293751" y="644271"/>
                  </a:lnTo>
                  <a:lnTo>
                    <a:pt x="384415" y="644271"/>
                  </a:lnTo>
                  <a:lnTo>
                    <a:pt x="385953" y="568451"/>
                  </a:lnTo>
                  <a:close/>
                </a:path>
                <a:path w="386080" h="762635">
                  <a:moveTo>
                    <a:pt x="52324" y="0"/>
                  </a:moveTo>
                  <a:lnTo>
                    <a:pt x="0" y="24891"/>
                  </a:lnTo>
                  <a:lnTo>
                    <a:pt x="281319" y="618059"/>
                  </a:lnTo>
                  <a:lnTo>
                    <a:pt x="333676" y="593236"/>
                  </a:lnTo>
                  <a:lnTo>
                    <a:pt x="523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74691" y="833627"/>
            <a:ext cx="1732914" cy="3689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714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35"/>
              </a:spcBef>
            </a:pPr>
            <a:r>
              <a:rPr sz="1200" b="1" spc="-10" dirty="0">
                <a:latin typeface="Arial"/>
                <a:cs typeface="Arial"/>
              </a:rPr>
              <a:t>Botones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Menú</a:t>
            </a:r>
            <a:endParaRPr sz="1200">
              <a:latin typeface="Arial"/>
              <a:cs typeface="Arial"/>
            </a:endParaRPr>
          </a:p>
          <a:p>
            <a:pPr marL="71120">
              <a:lnSpc>
                <a:spcPct val="100000"/>
              </a:lnSpc>
              <a:spcBef>
                <a:spcPts val="5"/>
              </a:spcBef>
            </a:pPr>
            <a:r>
              <a:rPr sz="1050" b="1" spc="-10" dirty="0">
                <a:latin typeface="Arial"/>
                <a:cs typeface="Arial"/>
              </a:rPr>
              <a:t>(Dependen</a:t>
            </a:r>
            <a:r>
              <a:rPr sz="1050" b="1" spc="-6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del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Contexto)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286502" y="1200022"/>
            <a:ext cx="604520" cy="2893695"/>
            <a:chOff x="5286502" y="1200022"/>
            <a:chExt cx="604520" cy="2893695"/>
          </a:xfrm>
        </p:grpSpPr>
        <p:sp>
          <p:nvSpPr>
            <p:cNvPr id="16" name="object 16"/>
            <p:cNvSpPr/>
            <p:nvPr/>
          </p:nvSpPr>
          <p:spPr>
            <a:xfrm>
              <a:off x="5315712" y="1825751"/>
              <a:ext cx="546100" cy="2239010"/>
            </a:xfrm>
            <a:custGeom>
              <a:avLst/>
              <a:gdLst/>
              <a:ahLst/>
              <a:cxnLst/>
              <a:rect l="l" t="t" r="r" b="b"/>
              <a:pathLst>
                <a:path w="546100" h="2239010">
                  <a:moveTo>
                    <a:pt x="0" y="90932"/>
                  </a:moveTo>
                  <a:lnTo>
                    <a:pt x="7153" y="55560"/>
                  </a:lnTo>
                  <a:lnTo>
                    <a:pt x="26654" y="26654"/>
                  </a:lnTo>
                  <a:lnTo>
                    <a:pt x="55560" y="7153"/>
                  </a:lnTo>
                  <a:lnTo>
                    <a:pt x="90932" y="0"/>
                  </a:lnTo>
                  <a:lnTo>
                    <a:pt x="454660" y="0"/>
                  </a:lnTo>
                  <a:lnTo>
                    <a:pt x="490031" y="7153"/>
                  </a:lnTo>
                  <a:lnTo>
                    <a:pt x="518937" y="26654"/>
                  </a:lnTo>
                  <a:lnTo>
                    <a:pt x="538438" y="55560"/>
                  </a:lnTo>
                  <a:lnTo>
                    <a:pt x="545591" y="90932"/>
                  </a:lnTo>
                  <a:lnTo>
                    <a:pt x="545591" y="2147824"/>
                  </a:lnTo>
                  <a:lnTo>
                    <a:pt x="538438" y="2183195"/>
                  </a:lnTo>
                  <a:lnTo>
                    <a:pt x="518937" y="2212101"/>
                  </a:lnTo>
                  <a:lnTo>
                    <a:pt x="490031" y="2231602"/>
                  </a:lnTo>
                  <a:lnTo>
                    <a:pt x="454660" y="2238756"/>
                  </a:lnTo>
                  <a:lnTo>
                    <a:pt x="90932" y="2238756"/>
                  </a:lnTo>
                  <a:lnTo>
                    <a:pt x="55560" y="2231602"/>
                  </a:lnTo>
                  <a:lnTo>
                    <a:pt x="26654" y="2212101"/>
                  </a:lnTo>
                  <a:lnTo>
                    <a:pt x="7153" y="2183195"/>
                  </a:lnTo>
                  <a:lnTo>
                    <a:pt x="0" y="2147824"/>
                  </a:lnTo>
                  <a:lnTo>
                    <a:pt x="0" y="90932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16499" y="1200022"/>
              <a:ext cx="173355" cy="626110"/>
            </a:xfrm>
            <a:custGeom>
              <a:avLst/>
              <a:gdLst/>
              <a:ahLst/>
              <a:cxnLst/>
              <a:rect l="l" t="t" r="r" b="b"/>
              <a:pathLst>
                <a:path w="173354" h="626110">
                  <a:moveTo>
                    <a:pt x="0" y="445515"/>
                  </a:moveTo>
                  <a:lnTo>
                    <a:pt x="72009" y="625855"/>
                  </a:lnTo>
                  <a:lnTo>
                    <a:pt x="158471" y="483997"/>
                  </a:lnTo>
                  <a:lnTo>
                    <a:pt x="113029" y="483997"/>
                  </a:lnTo>
                  <a:lnTo>
                    <a:pt x="55245" y="479171"/>
                  </a:lnTo>
                  <a:lnTo>
                    <a:pt x="57667" y="450339"/>
                  </a:lnTo>
                  <a:lnTo>
                    <a:pt x="0" y="445515"/>
                  </a:lnTo>
                  <a:close/>
                </a:path>
                <a:path w="173354" h="626110">
                  <a:moveTo>
                    <a:pt x="57667" y="450339"/>
                  </a:moveTo>
                  <a:lnTo>
                    <a:pt x="55245" y="479171"/>
                  </a:lnTo>
                  <a:lnTo>
                    <a:pt x="113029" y="483997"/>
                  </a:lnTo>
                  <a:lnTo>
                    <a:pt x="115444" y="455171"/>
                  </a:lnTo>
                  <a:lnTo>
                    <a:pt x="57667" y="450339"/>
                  </a:lnTo>
                  <a:close/>
                </a:path>
                <a:path w="173354" h="626110">
                  <a:moveTo>
                    <a:pt x="115444" y="455171"/>
                  </a:moveTo>
                  <a:lnTo>
                    <a:pt x="113029" y="483997"/>
                  </a:lnTo>
                  <a:lnTo>
                    <a:pt x="158471" y="483997"/>
                  </a:lnTo>
                  <a:lnTo>
                    <a:pt x="173100" y="459993"/>
                  </a:lnTo>
                  <a:lnTo>
                    <a:pt x="115444" y="455171"/>
                  </a:lnTo>
                  <a:close/>
                </a:path>
                <a:path w="173354" h="626110">
                  <a:moveTo>
                    <a:pt x="95503" y="0"/>
                  </a:moveTo>
                  <a:lnTo>
                    <a:pt x="57667" y="450339"/>
                  </a:lnTo>
                  <a:lnTo>
                    <a:pt x="115444" y="455171"/>
                  </a:lnTo>
                  <a:lnTo>
                    <a:pt x="153162" y="4825"/>
                  </a:lnTo>
                  <a:lnTo>
                    <a:pt x="955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920239" y="5900928"/>
            <a:ext cx="1219200" cy="17399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016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80"/>
              </a:spcBef>
            </a:pPr>
            <a:r>
              <a:rPr sz="1050" spc="-10" dirty="0">
                <a:latin typeface="Arial"/>
                <a:cs typeface="Arial"/>
              </a:rPr>
              <a:t>Pantalla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92679" y="3384803"/>
            <a:ext cx="217804" cy="2517775"/>
          </a:xfrm>
          <a:custGeom>
            <a:avLst/>
            <a:gdLst/>
            <a:ahLst/>
            <a:cxnLst/>
            <a:rect l="l" t="t" r="r" b="b"/>
            <a:pathLst>
              <a:path w="217805" h="2517775">
                <a:moveTo>
                  <a:pt x="101741" y="172299"/>
                </a:moveTo>
                <a:lnTo>
                  <a:pt x="0" y="2514727"/>
                </a:lnTo>
                <a:lnTo>
                  <a:pt x="57912" y="2517228"/>
                </a:lnTo>
                <a:lnTo>
                  <a:pt x="159529" y="174793"/>
                </a:lnTo>
                <a:lnTo>
                  <a:pt x="101741" y="172299"/>
                </a:lnTo>
                <a:close/>
              </a:path>
              <a:path w="217805" h="2517775">
                <a:moveTo>
                  <a:pt x="202266" y="143383"/>
                </a:moveTo>
                <a:lnTo>
                  <a:pt x="102996" y="143383"/>
                </a:lnTo>
                <a:lnTo>
                  <a:pt x="160781" y="145923"/>
                </a:lnTo>
                <a:lnTo>
                  <a:pt x="159529" y="174793"/>
                </a:lnTo>
                <a:lnTo>
                  <a:pt x="217424" y="177292"/>
                </a:lnTo>
                <a:lnTo>
                  <a:pt x="202266" y="143383"/>
                </a:lnTo>
                <a:close/>
              </a:path>
              <a:path w="217805" h="2517775">
                <a:moveTo>
                  <a:pt x="102996" y="143383"/>
                </a:moveTo>
                <a:lnTo>
                  <a:pt x="101741" y="172299"/>
                </a:lnTo>
                <a:lnTo>
                  <a:pt x="159529" y="174793"/>
                </a:lnTo>
                <a:lnTo>
                  <a:pt x="160781" y="145923"/>
                </a:lnTo>
                <a:lnTo>
                  <a:pt x="102996" y="143383"/>
                </a:lnTo>
                <a:close/>
              </a:path>
              <a:path w="217805" h="2517775">
                <a:moveTo>
                  <a:pt x="138175" y="0"/>
                </a:moveTo>
                <a:lnTo>
                  <a:pt x="43814" y="169799"/>
                </a:lnTo>
                <a:lnTo>
                  <a:pt x="101741" y="172299"/>
                </a:lnTo>
                <a:lnTo>
                  <a:pt x="102996" y="143383"/>
                </a:lnTo>
                <a:lnTo>
                  <a:pt x="202266" y="143383"/>
                </a:lnTo>
                <a:lnTo>
                  <a:pt x="1381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874767" y="362203"/>
            <a:ext cx="2390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0000"/>
                </a:solidFill>
              </a:rPr>
              <a:t>PANEL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spc="-20" dirty="0">
                <a:solidFill>
                  <a:srgbClr val="000000"/>
                </a:solidFill>
              </a:rPr>
              <a:t>FRONTAL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STS5000</a:t>
            </a:r>
            <a:endParaRPr sz="1800"/>
          </a:p>
        </p:txBody>
      </p:sp>
      <p:sp>
        <p:nvSpPr>
          <p:cNvPr id="21" name="Rectángulo 20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Rectángulo 21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Rectángulo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5000" y="304800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923" y="473964"/>
              <a:ext cx="8990076" cy="56906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33472" y="2002536"/>
              <a:ext cx="3927475" cy="2733040"/>
            </a:xfrm>
            <a:custGeom>
              <a:avLst/>
              <a:gdLst/>
              <a:ahLst/>
              <a:cxnLst/>
              <a:rect l="l" t="t" r="r" b="b"/>
              <a:pathLst>
                <a:path w="3927475" h="2733040">
                  <a:moveTo>
                    <a:pt x="3927348" y="0"/>
                  </a:moveTo>
                  <a:lnTo>
                    <a:pt x="0" y="0"/>
                  </a:lnTo>
                  <a:lnTo>
                    <a:pt x="0" y="2732532"/>
                  </a:lnTo>
                  <a:lnTo>
                    <a:pt x="3927348" y="2732532"/>
                  </a:lnTo>
                  <a:lnTo>
                    <a:pt x="3927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2903" y="2002536"/>
              <a:ext cx="2348483" cy="2758440"/>
            </a:xfrm>
            <a:prstGeom prst="rect">
              <a:avLst/>
            </a:prstGeom>
          </p:spPr>
        </p:pic>
      </p:grpSp>
      <p:sp>
        <p:nvSpPr>
          <p:cNvPr id="6" name="Rectángul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6555" y="653796"/>
              <a:ext cx="4948428" cy="557936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151364" y="5522976"/>
            <a:ext cx="1557655" cy="3505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100" b="1" spc="-10" dirty="0">
                <a:latin typeface="Arial"/>
                <a:cs typeface="Arial"/>
              </a:rPr>
              <a:t>Alimentación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Eléctrica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Arial"/>
                <a:cs typeface="Arial"/>
              </a:rPr>
              <a:t>1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fase,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85V-</a:t>
            </a:r>
            <a:r>
              <a:rPr sz="1100" b="1" spc="-20" dirty="0">
                <a:latin typeface="Arial"/>
                <a:cs typeface="Arial"/>
              </a:rPr>
              <a:t>264V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AC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62543" y="5428234"/>
            <a:ext cx="1983739" cy="299085"/>
          </a:xfrm>
          <a:custGeom>
            <a:avLst/>
            <a:gdLst/>
            <a:ahLst/>
            <a:cxnLst/>
            <a:rect l="l" t="t" r="r" b="b"/>
            <a:pathLst>
              <a:path w="1983740" h="299085">
                <a:moveTo>
                  <a:pt x="175762" y="57667"/>
                </a:moveTo>
                <a:lnTo>
                  <a:pt x="169928" y="115200"/>
                </a:lnTo>
                <a:lnTo>
                  <a:pt x="1977771" y="299084"/>
                </a:lnTo>
                <a:lnTo>
                  <a:pt x="1983612" y="241465"/>
                </a:lnTo>
                <a:lnTo>
                  <a:pt x="175762" y="57667"/>
                </a:lnTo>
                <a:close/>
              </a:path>
              <a:path w="1983740" h="299085">
                <a:moveTo>
                  <a:pt x="181609" y="0"/>
                </a:moveTo>
                <a:lnTo>
                  <a:pt x="0" y="68833"/>
                </a:lnTo>
                <a:lnTo>
                  <a:pt x="164083" y="172834"/>
                </a:lnTo>
                <a:lnTo>
                  <a:pt x="169928" y="115200"/>
                </a:lnTo>
                <a:lnTo>
                  <a:pt x="141097" y="112267"/>
                </a:lnTo>
                <a:lnTo>
                  <a:pt x="146938" y="54736"/>
                </a:lnTo>
                <a:lnTo>
                  <a:pt x="176059" y="54736"/>
                </a:lnTo>
                <a:lnTo>
                  <a:pt x="181609" y="0"/>
                </a:lnTo>
                <a:close/>
              </a:path>
              <a:path w="1983740" h="299085">
                <a:moveTo>
                  <a:pt x="146938" y="54736"/>
                </a:moveTo>
                <a:lnTo>
                  <a:pt x="141097" y="112267"/>
                </a:lnTo>
                <a:lnTo>
                  <a:pt x="169928" y="115200"/>
                </a:lnTo>
                <a:lnTo>
                  <a:pt x="175762" y="57667"/>
                </a:lnTo>
                <a:lnTo>
                  <a:pt x="146938" y="54736"/>
                </a:lnTo>
                <a:close/>
              </a:path>
              <a:path w="1983740" h="299085">
                <a:moveTo>
                  <a:pt x="176059" y="54736"/>
                </a:moveTo>
                <a:lnTo>
                  <a:pt x="146938" y="54736"/>
                </a:lnTo>
                <a:lnTo>
                  <a:pt x="175762" y="57667"/>
                </a:lnTo>
                <a:lnTo>
                  <a:pt x="176059" y="547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75604" y="5754240"/>
            <a:ext cx="1370330" cy="36004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8415" rIns="0" bIns="0" rtlCol="0">
            <a:spAutoFit/>
          </a:bodyPr>
          <a:lstStyle/>
          <a:p>
            <a:pPr marL="55244" marR="83820">
              <a:lnSpc>
                <a:spcPct val="100000"/>
              </a:lnSpc>
              <a:spcBef>
                <a:spcPts val="145"/>
              </a:spcBef>
            </a:pPr>
            <a:r>
              <a:rPr sz="1100" b="1" spc="-10" dirty="0">
                <a:latin typeface="Arial"/>
                <a:cs typeface="Arial"/>
              </a:rPr>
              <a:t>Interruptor automático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I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&gt;</a:t>
            </a:r>
            <a:r>
              <a:rPr sz="1100" b="1" spc="4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16A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94832" y="5410200"/>
            <a:ext cx="173990" cy="492125"/>
          </a:xfrm>
          <a:custGeom>
            <a:avLst/>
            <a:gdLst/>
            <a:ahLst/>
            <a:cxnLst/>
            <a:rect l="l" t="t" r="r" b="b"/>
            <a:pathLst>
              <a:path w="173989" h="492125">
                <a:moveTo>
                  <a:pt x="115823" y="144780"/>
                </a:moveTo>
                <a:lnTo>
                  <a:pt x="57912" y="144780"/>
                </a:lnTo>
                <a:lnTo>
                  <a:pt x="57912" y="491744"/>
                </a:lnTo>
                <a:lnTo>
                  <a:pt x="115823" y="491744"/>
                </a:lnTo>
                <a:lnTo>
                  <a:pt x="115823" y="144780"/>
                </a:lnTo>
                <a:close/>
              </a:path>
              <a:path w="173989" h="492125">
                <a:moveTo>
                  <a:pt x="86867" y="0"/>
                </a:moveTo>
                <a:lnTo>
                  <a:pt x="0" y="173736"/>
                </a:lnTo>
                <a:lnTo>
                  <a:pt x="57912" y="173736"/>
                </a:lnTo>
                <a:lnTo>
                  <a:pt x="57912" y="144780"/>
                </a:lnTo>
                <a:lnTo>
                  <a:pt x="159257" y="144780"/>
                </a:lnTo>
                <a:lnTo>
                  <a:pt x="86867" y="0"/>
                </a:lnTo>
                <a:close/>
              </a:path>
              <a:path w="173989" h="492125">
                <a:moveTo>
                  <a:pt x="159257" y="144780"/>
                </a:moveTo>
                <a:lnTo>
                  <a:pt x="115823" y="144780"/>
                </a:lnTo>
                <a:lnTo>
                  <a:pt x="115823" y="173736"/>
                </a:lnTo>
                <a:lnTo>
                  <a:pt x="173735" y="173736"/>
                </a:lnTo>
                <a:lnTo>
                  <a:pt x="159257" y="1447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991600" y="2935223"/>
            <a:ext cx="1873250" cy="34480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1100" b="1" spc="-10" dirty="0">
                <a:latin typeface="Arial"/>
                <a:cs typeface="Arial"/>
              </a:rPr>
              <a:t>Salida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alta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corriente </a:t>
            </a:r>
            <a:r>
              <a:rPr sz="1100" b="1" spc="-35" dirty="0">
                <a:latin typeface="Arial"/>
                <a:cs typeface="Arial"/>
              </a:rPr>
              <a:t>AC</a:t>
            </a:r>
            <a:endParaRPr sz="11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1050" b="1" dirty="0">
                <a:latin typeface="Arial"/>
                <a:cs typeface="Arial"/>
              </a:rPr>
              <a:t>800A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AC</a:t>
            </a:r>
            <a:r>
              <a:rPr sz="1050" b="1" spc="-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(6,1-</a:t>
            </a:r>
            <a:r>
              <a:rPr sz="1050" b="1" dirty="0">
                <a:latin typeface="Arial"/>
                <a:cs typeface="Arial"/>
              </a:rPr>
              <a:t>6,5V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AC)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3400" y="1503933"/>
            <a:ext cx="8460105" cy="3327400"/>
            <a:chOff x="533400" y="1503933"/>
            <a:chExt cx="8460105" cy="3327400"/>
          </a:xfrm>
        </p:grpSpPr>
        <p:sp>
          <p:nvSpPr>
            <p:cNvPr id="11" name="object 11"/>
            <p:cNvSpPr/>
            <p:nvPr/>
          </p:nvSpPr>
          <p:spPr>
            <a:xfrm>
              <a:off x="5545835" y="1533143"/>
              <a:ext cx="1478280" cy="3268979"/>
            </a:xfrm>
            <a:custGeom>
              <a:avLst/>
              <a:gdLst/>
              <a:ahLst/>
              <a:cxnLst/>
              <a:rect l="l" t="t" r="r" b="b"/>
              <a:pathLst>
                <a:path w="1478279" h="3268979">
                  <a:moveTo>
                    <a:pt x="0" y="246379"/>
                  </a:moveTo>
                  <a:lnTo>
                    <a:pt x="5007" y="196741"/>
                  </a:lnTo>
                  <a:lnTo>
                    <a:pt x="19369" y="150500"/>
                  </a:lnTo>
                  <a:lnTo>
                    <a:pt x="42092" y="108650"/>
                  </a:lnTo>
                  <a:lnTo>
                    <a:pt x="72183" y="72183"/>
                  </a:lnTo>
                  <a:lnTo>
                    <a:pt x="108650" y="42092"/>
                  </a:lnTo>
                  <a:lnTo>
                    <a:pt x="150500" y="19369"/>
                  </a:lnTo>
                  <a:lnTo>
                    <a:pt x="196741" y="5007"/>
                  </a:lnTo>
                  <a:lnTo>
                    <a:pt x="246379" y="0"/>
                  </a:lnTo>
                  <a:lnTo>
                    <a:pt x="1231899" y="0"/>
                  </a:lnTo>
                  <a:lnTo>
                    <a:pt x="1281538" y="5007"/>
                  </a:lnTo>
                  <a:lnTo>
                    <a:pt x="1327779" y="19369"/>
                  </a:lnTo>
                  <a:lnTo>
                    <a:pt x="1369629" y="42092"/>
                  </a:lnTo>
                  <a:lnTo>
                    <a:pt x="1406096" y="72183"/>
                  </a:lnTo>
                  <a:lnTo>
                    <a:pt x="1436187" y="108650"/>
                  </a:lnTo>
                  <a:lnTo>
                    <a:pt x="1458910" y="150500"/>
                  </a:lnTo>
                  <a:lnTo>
                    <a:pt x="1473272" y="196741"/>
                  </a:lnTo>
                  <a:lnTo>
                    <a:pt x="1478280" y="246379"/>
                  </a:lnTo>
                  <a:lnTo>
                    <a:pt x="1478280" y="3022599"/>
                  </a:lnTo>
                  <a:lnTo>
                    <a:pt x="1473272" y="3072238"/>
                  </a:lnTo>
                  <a:lnTo>
                    <a:pt x="1458910" y="3118479"/>
                  </a:lnTo>
                  <a:lnTo>
                    <a:pt x="1436187" y="3160329"/>
                  </a:lnTo>
                  <a:lnTo>
                    <a:pt x="1406096" y="3196796"/>
                  </a:lnTo>
                  <a:lnTo>
                    <a:pt x="1369629" y="3226887"/>
                  </a:lnTo>
                  <a:lnTo>
                    <a:pt x="1327779" y="3249610"/>
                  </a:lnTo>
                  <a:lnTo>
                    <a:pt x="1281538" y="3263972"/>
                  </a:lnTo>
                  <a:lnTo>
                    <a:pt x="1231899" y="3268979"/>
                  </a:lnTo>
                  <a:lnTo>
                    <a:pt x="246379" y="3268979"/>
                  </a:lnTo>
                  <a:lnTo>
                    <a:pt x="196741" y="3263972"/>
                  </a:lnTo>
                  <a:lnTo>
                    <a:pt x="150500" y="3249610"/>
                  </a:lnTo>
                  <a:lnTo>
                    <a:pt x="108650" y="3226887"/>
                  </a:lnTo>
                  <a:lnTo>
                    <a:pt x="72183" y="3196796"/>
                  </a:lnTo>
                  <a:lnTo>
                    <a:pt x="42092" y="3160329"/>
                  </a:lnTo>
                  <a:lnTo>
                    <a:pt x="19369" y="3118479"/>
                  </a:lnTo>
                  <a:lnTo>
                    <a:pt x="5007" y="3072238"/>
                  </a:lnTo>
                  <a:lnTo>
                    <a:pt x="0" y="3022599"/>
                  </a:lnTo>
                  <a:lnTo>
                    <a:pt x="0" y="246379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24115" y="2962275"/>
              <a:ext cx="1969135" cy="174625"/>
            </a:xfrm>
            <a:custGeom>
              <a:avLst/>
              <a:gdLst/>
              <a:ahLst/>
              <a:cxnLst/>
              <a:rect l="l" t="t" r="r" b="b"/>
              <a:pathLst>
                <a:path w="1969134" h="174625">
                  <a:moveTo>
                    <a:pt x="174625" y="57845"/>
                  </a:moveTo>
                  <a:lnTo>
                    <a:pt x="172719" y="115757"/>
                  </a:lnTo>
                  <a:lnTo>
                    <a:pt x="1967229" y="174625"/>
                  </a:lnTo>
                  <a:lnTo>
                    <a:pt x="1969134" y="116712"/>
                  </a:lnTo>
                  <a:lnTo>
                    <a:pt x="174625" y="57845"/>
                  </a:lnTo>
                  <a:close/>
                </a:path>
                <a:path w="1969134" h="174625">
                  <a:moveTo>
                    <a:pt x="176529" y="0"/>
                  </a:moveTo>
                  <a:lnTo>
                    <a:pt x="0" y="81152"/>
                  </a:lnTo>
                  <a:lnTo>
                    <a:pt x="170814" y="173609"/>
                  </a:lnTo>
                  <a:lnTo>
                    <a:pt x="172719" y="115757"/>
                  </a:lnTo>
                  <a:lnTo>
                    <a:pt x="143763" y="114808"/>
                  </a:lnTo>
                  <a:lnTo>
                    <a:pt x="145668" y="56896"/>
                  </a:lnTo>
                  <a:lnTo>
                    <a:pt x="174657" y="56896"/>
                  </a:lnTo>
                  <a:lnTo>
                    <a:pt x="176529" y="0"/>
                  </a:lnTo>
                  <a:close/>
                </a:path>
                <a:path w="1969134" h="174625">
                  <a:moveTo>
                    <a:pt x="145668" y="56896"/>
                  </a:moveTo>
                  <a:lnTo>
                    <a:pt x="143763" y="114808"/>
                  </a:lnTo>
                  <a:lnTo>
                    <a:pt x="172719" y="115757"/>
                  </a:lnTo>
                  <a:lnTo>
                    <a:pt x="174625" y="57845"/>
                  </a:lnTo>
                  <a:lnTo>
                    <a:pt x="145668" y="56896"/>
                  </a:lnTo>
                  <a:close/>
                </a:path>
                <a:path w="1969134" h="174625">
                  <a:moveTo>
                    <a:pt x="174657" y="56896"/>
                  </a:moveTo>
                  <a:lnTo>
                    <a:pt x="145668" y="56896"/>
                  </a:lnTo>
                  <a:lnTo>
                    <a:pt x="174625" y="57845"/>
                  </a:lnTo>
                  <a:lnTo>
                    <a:pt x="174657" y="568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3400" y="2961131"/>
              <a:ext cx="1628139" cy="352425"/>
            </a:xfrm>
            <a:custGeom>
              <a:avLst/>
              <a:gdLst/>
              <a:ahLst/>
              <a:cxnLst/>
              <a:rect l="l" t="t" r="r" b="b"/>
              <a:pathLst>
                <a:path w="1628139" h="352425">
                  <a:moveTo>
                    <a:pt x="1627632" y="0"/>
                  </a:moveTo>
                  <a:lnTo>
                    <a:pt x="0" y="0"/>
                  </a:lnTo>
                  <a:lnTo>
                    <a:pt x="0" y="352044"/>
                  </a:lnTo>
                  <a:lnTo>
                    <a:pt x="1627632" y="352044"/>
                  </a:lnTo>
                  <a:lnTo>
                    <a:pt x="16276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3400" y="2961132"/>
            <a:ext cx="1628139" cy="1898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0"/>
              </a:spcBef>
            </a:pPr>
            <a:r>
              <a:rPr sz="1100" b="1" spc="-10" dirty="0">
                <a:latin typeface="Arial"/>
                <a:cs typeface="Arial"/>
              </a:rPr>
              <a:t>Salida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alta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corriente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3400" y="3150667"/>
            <a:ext cx="1628139" cy="1625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065">
              <a:lnSpc>
                <a:spcPts val="1220"/>
              </a:lnSpc>
            </a:pPr>
            <a:r>
              <a:rPr sz="1100" b="1" dirty="0">
                <a:latin typeface="Arial"/>
                <a:cs typeface="Arial"/>
              </a:rPr>
              <a:t>DC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400A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CC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(4-</a:t>
            </a:r>
            <a:r>
              <a:rPr sz="1100" b="1" dirty="0">
                <a:latin typeface="Arial"/>
                <a:cs typeface="Arial"/>
              </a:rPr>
              <a:t>4,5V</a:t>
            </a:r>
            <a:r>
              <a:rPr sz="1100" b="1" spc="-125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CC)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158492" y="1535938"/>
            <a:ext cx="3268979" cy="3295650"/>
            <a:chOff x="2158492" y="1535938"/>
            <a:chExt cx="3268979" cy="3295650"/>
          </a:xfrm>
        </p:grpSpPr>
        <p:sp>
          <p:nvSpPr>
            <p:cNvPr id="17" name="object 17"/>
            <p:cNvSpPr/>
            <p:nvPr/>
          </p:nvSpPr>
          <p:spPr>
            <a:xfrm>
              <a:off x="3968496" y="1565148"/>
              <a:ext cx="1430020" cy="3237230"/>
            </a:xfrm>
            <a:custGeom>
              <a:avLst/>
              <a:gdLst/>
              <a:ahLst/>
              <a:cxnLst/>
              <a:rect l="l" t="t" r="r" b="b"/>
              <a:pathLst>
                <a:path w="1430020" h="3237229">
                  <a:moveTo>
                    <a:pt x="0" y="238251"/>
                  </a:moveTo>
                  <a:lnTo>
                    <a:pt x="4840" y="190239"/>
                  </a:lnTo>
                  <a:lnTo>
                    <a:pt x="18724" y="145518"/>
                  </a:lnTo>
                  <a:lnTo>
                    <a:pt x="40692" y="105047"/>
                  </a:lnTo>
                  <a:lnTo>
                    <a:pt x="69786" y="69786"/>
                  </a:lnTo>
                  <a:lnTo>
                    <a:pt x="105047" y="40692"/>
                  </a:lnTo>
                  <a:lnTo>
                    <a:pt x="145518" y="18724"/>
                  </a:lnTo>
                  <a:lnTo>
                    <a:pt x="190239" y="4840"/>
                  </a:lnTo>
                  <a:lnTo>
                    <a:pt x="238251" y="0"/>
                  </a:lnTo>
                  <a:lnTo>
                    <a:pt x="1191259" y="0"/>
                  </a:lnTo>
                  <a:lnTo>
                    <a:pt x="1239272" y="4840"/>
                  </a:lnTo>
                  <a:lnTo>
                    <a:pt x="1283993" y="18724"/>
                  </a:lnTo>
                  <a:lnTo>
                    <a:pt x="1324464" y="40692"/>
                  </a:lnTo>
                  <a:lnTo>
                    <a:pt x="1359725" y="69786"/>
                  </a:lnTo>
                  <a:lnTo>
                    <a:pt x="1388819" y="105047"/>
                  </a:lnTo>
                  <a:lnTo>
                    <a:pt x="1410787" y="145518"/>
                  </a:lnTo>
                  <a:lnTo>
                    <a:pt x="1424671" y="190239"/>
                  </a:lnTo>
                  <a:lnTo>
                    <a:pt x="1429512" y="238251"/>
                  </a:lnTo>
                  <a:lnTo>
                    <a:pt x="1429512" y="2998724"/>
                  </a:lnTo>
                  <a:lnTo>
                    <a:pt x="1424671" y="3046736"/>
                  </a:lnTo>
                  <a:lnTo>
                    <a:pt x="1410787" y="3091457"/>
                  </a:lnTo>
                  <a:lnTo>
                    <a:pt x="1388819" y="3131928"/>
                  </a:lnTo>
                  <a:lnTo>
                    <a:pt x="1359725" y="3167189"/>
                  </a:lnTo>
                  <a:lnTo>
                    <a:pt x="1324464" y="3196283"/>
                  </a:lnTo>
                  <a:lnTo>
                    <a:pt x="1283993" y="3218251"/>
                  </a:lnTo>
                  <a:lnTo>
                    <a:pt x="1239272" y="3232135"/>
                  </a:lnTo>
                  <a:lnTo>
                    <a:pt x="1191259" y="3236976"/>
                  </a:lnTo>
                  <a:lnTo>
                    <a:pt x="238251" y="3236976"/>
                  </a:lnTo>
                  <a:lnTo>
                    <a:pt x="190239" y="3232135"/>
                  </a:lnTo>
                  <a:lnTo>
                    <a:pt x="145518" y="3218251"/>
                  </a:lnTo>
                  <a:lnTo>
                    <a:pt x="105047" y="3196283"/>
                  </a:lnTo>
                  <a:lnTo>
                    <a:pt x="69786" y="3167189"/>
                  </a:lnTo>
                  <a:lnTo>
                    <a:pt x="40692" y="3131928"/>
                  </a:lnTo>
                  <a:lnTo>
                    <a:pt x="18724" y="3091457"/>
                  </a:lnTo>
                  <a:lnTo>
                    <a:pt x="4840" y="3046736"/>
                  </a:lnTo>
                  <a:lnTo>
                    <a:pt x="0" y="2998724"/>
                  </a:lnTo>
                  <a:lnTo>
                    <a:pt x="0" y="238251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58492" y="2890138"/>
              <a:ext cx="1810385" cy="262255"/>
            </a:xfrm>
            <a:custGeom>
              <a:avLst/>
              <a:gdLst/>
              <a:ahLst/>
              <a:cxnLst/>
              <a:rect l="l" t="t" r="r" b="b"/>
              <a:pathLst>
                <a:path w="1810385" h="262255">
                  <a:moveTo>
                    <a:pt x="1634705" y="57705"/>
                  </a:moveTo>
                  <a:lnTo>
                    <a:pt x="0" y="204215"/>
                  </a:lnTo>
                  <a:lnTo>
                    <a:pt x="5080" y="261874"/>
                  </a:lnTo>
                  <a:lnTo>
                    <a:pt x="1639869" y="115355"/>
                  </a:lnTo>
                  <a:lnTo>
                    <a:pt x="1634705" y="57705"/>
                  </a:lnTo>
                  <a:close/>
                </a:path>
                <a:path w="1810385" h="262255">
                  <a:moveTo>
                    <a:pt x="1769846" y="55118"/>
                  </a:moveTo>
                  <a:lnTo>
                    <a:pt x="1663572" y="55118"/>
                  </a:lnTo>
                  <a:lnTo>
                    <a:pt x="1668653" y="112775"/>
                  </a:lnTo>
                  <a:lnTo>
                    <a:pt x="1639869" y="115355"/>
                  </a:lnTo>
                  <a:lnTo>
                    <a:pt x="1645031" y="172974"/>
                  </a:lnTo>
                  <a:lnTo>
                    <a:pt x="1810258" y="70993"/>
                  </a:lnTo>
                  <a:lnTo>
                    <a:pt x="1769846" y="55118"/>
                  </a:lnTo>
                  <a:close/>
                </a:path>
                <a:path w="1810385" h="262255">
                  <a:moveTo>
                    <a:pt x="1663572" y="55118"/>
                  </a:moveTo>
                  <a:lnTo>
                    <a:pt x="1634705" y="57705"/>
                  </a:lnTo>
                  <a:lnTo>
                    <a:pt x="1639869" y="115355"/>
                  </a:lnTo>
                  <a:lnTo>
                    <a:pt x="1668653" y="112775"/>
                  </a:lnTo>
                  <a:lnTo>
                    <a:pt x="1663572" y="55118"/>
                  </a:lnTo>
                  <a:close/>
                </a:path>
                <a:path w="1810385" h="262255">
                  <a:moveTo>
                    <a:pt x="1629536" y="0"/>
                  </a:moveTo>
                  <a:lnTo>
                    <a:pt x="1634705" y="57705"/>
                  </a:lnTo>
                  <a:lnTo>
                    <a:pt x="1663572" y="55118"/>
                  </a:lnTo>
                  <a:lnTo>
                    <a:pt x="1769846" y="55118"/>
                  </a:lnTo>
                  <a:lnTo>
                    <a:pt x="16295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992868" y="3750564"/>
            <a:ext cx="1918970" cy="5048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700" marR="177165" indent="24130">
              <a:lnSpc>
                <a:spcPct val="100000"/>
              </a:lnSpc>
              <a:spcBef>
                <a:spcPts val="70"/>
              </a:spcBef>
            </a:pPr>
            <a:r>
              <a:rPr sz="1100" b="1" spc="-20" dirty="0">
                <a:latin typeface="Arial"/>
                <a:cs typeface="Arial"/>
              </a:rPr>
              <a:t>Amplificador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Externo </a:t>
            </a:r>
            <a:r>
              <a:rPr sz="1050" b="1" spc="-10" dirty="0">
                <a:latin typeface="Arial"/>
                <a:cs typeface="Arial"/>
              </a:rPr>
              <a:t>Control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de</a:t>
            </a:r>
            <a:r>
              <a:rPr sz="1050" b="1" spc="-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Amplificadores. </a:t>
            </a:r>
            <a:r>
              <a:rPr sz="1050" b="1" dirty="0">
                <a:latin typeface="Arial"/>
                <a:cs typeface="Arial"/>
              </a:rPr>
              <a:t>Ej.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TD5000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908035" y="2058923"/>
            <a:ext cx="2870200" cy="1975485"/>
            <a:chOff x="7908035" y="2058923"/>
            <a:chExt cx="2870200" cy="1975485"/>
          </a:xfrm>
        </p:grpSpPr>
        <p:sp>
          <p:nvSpPr>
            <p:cNvPr id="21" name="object 21"/>
            <p:cNvSpPr/>
            <p:nvPr/>
          </p:nvSpPr>
          <p:spPr>
            <a:xfrm>
              <a:off x="7908035" y="3788536"/>
              <a:ext cx="2087245" cy="246379"/>
            </a:xfrm>
            <a:custGeom>
              <a:avLst/>
              <a:gdLst/>
              <a:ahLst/>
              <a:cxnLst/>
              <a:rect l="l" t="t" r="r" b="b"/>
              <a:pathLst>
                <a:path w="2087245" h="246379">
                  <a:moveTo>
                    <a:pt x="175264" y="57719"/>
                  </a:moveTo>
                  <a:lnTo>
                    <a:pt x="171327" y="115504"/>
                  </a:lnTo>
                  <a:lnTo>
                    <a:pt x="2083054" y="245871"/>
                  </a:lnTo>
                  <a:lnTo>
                    <a:pt x="2086991" y="188087"/>
                  </a:lnTo>
                  <a:lnTo>
                    <a:pt x="175264" y="57719"/>
                  </a:lnTo>
                  <a:close/>
                </a:path>
                <a:path w="2087245" h="246379">
                  <a:moveTo>
                    <a:pt x="179197" y="0"/>
                  </a:moveTo>
                  <a:lnTo>
                    <a:pt x="0" y="74802"/>
                  </a:lnTo>
                  <a:lnTo>
                    <a:pt x="167386" y="173355"/>
                  </a:lnTo>
                  <a:lnTo>
                    <a:pt x="171327" y="115504"/>
                  </a:lnTo>
                  <a:lnTo>
                    <a:pt x="142494" y="113537"/>
                  </a:lnTo>
                  <a:lnTo>
                    <a:pt x="146431" y="55752"/>
                  </a:lnTo>
                  <a:lnTo>
                    <a:pt x="175398" y="55752"/>
                  </a:lnTo>
                  <a:lnTo>
                    <a:pt x="179197" y="0"/>
                  </a:lnTo>
                  <a:close/>
                </a:path>
                <a:path w="2087245" h="246379">
                  <a:moveTo>
                    <a:pt x="146431" y="55752"/>
                  </a:moveTo>
                  <a:lnTo>
                    <a:pt x="142494" y="113537"/>
                  </a:lnTo>
                  <a:lnTo>
                    <a:pt x="171327" y="115504"/>
                  </a:lnTo>
                  <a:lnTo>
                    <a:pt x="175264" y="57719"/>
                  </a:lnTo>
                  <a:lnTo>
                    <a:pt x="146431" y="55752"/>
                  </a:lnTo>
                  <a:close/>
                </a:path>
                <a:path w="2087245" h="246379">
                  <a:moveTo>
                    <a:pt x="175398" y="55752"/>
                  </a:moveTo>
                  <a:lnTo>
                    <a:pt x="146431" y="55752"/>
                  </a:lnTo>
                  <a:lnTo>
                    <a:pt x="175264" y="57719"/>
                  </a:lnTo>
                  <a:lnTo>
                    <a:pt x="175398" y="557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488423" y="2058923"/>
              <a:ext cx="1289685" cy="352425"/>
            </a:xfrm>
            <a:custGeom>
              <a:avLst/>
              <a:gdLst/>
              <a:ahLst/>
              <a:cxnLst/>
              <a:rect l="l" t="t" r="r" b="b"/>
              <a:pathLst>
                <a:path w="1289684" h="352425">
                  <a:moveTo>
                    <a:pt x="1289303" y="0"/>
                  </a:moveTo>
                  <a:lnTo>
                    <a:pt x="0" y="0"/>
                  </a:lnTo>
                  <a:lnTo>
                    <a:pt x="0" y="352043"/>
                  </a:lnTo>
                  <a:lnTo>
                    <a:pt x="1289303" y="352043"/>
                  </a:lnTo>
                  <a:lnTo>
                    <a:pt x="128930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488423" y="2058923"/>
            <a:ext cx="1289685" cy="35242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100" b="1" spc="-10" dirty="0">
                <a:latin typeface="Arial"/>
                <a:cs typeface="Arial"/>
              </a:rPr>
              <a:t>Salida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Alta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spc="-20" dirty="0">
                <a:latin typeface="Arial"/>
                <a:cs typeface="Arial"/>
              </a:rPr>
              <a:t>Tensión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2kV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AC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087869" y="1215897"/>
            <a:ext cx="2449195" cy="1774825"/>
            <a:chOff x="7087869" y="1215897"/>
            <a:chExt cx="2449195" cy="1774825"/>
          </a:xfrm>
        </p:grpSpPr>
        <p:sp>
          <p:nvSpPr>
            <p:cNvPr id="25" name="object 25"/>
            <p:cNvSpPr/>
            <p:nvPr/>
          </p:nvSpPr>
          <p:spPr>
            <a:xfrm>
              <a:off x="7117079" y="1245107"/>
              <a:ext cx="1277620" cy="1716405"/>
            </a:xfrm>
            <a:custGeom>
              <a:avLst/>
              <a:gdLst/>
              <a:ahLst/>
              <a:cxnLst/>
              <a:rect l="l" t="t" r="r" b="b"/>
              <a:pathLst>
                <a:path w="1277620" h="1716405">
                  <a:moveTo>
                    <a:pt x="0" y="212851"/>
                  </a:moveTo>
                  <a:lnTo>
                    <a:pt x="5619" y="164032"/>
                  </a:lnTo>
                  <a:lnTo>
                    <a:pt x="21626" y="119224"/>
                  </a:lnTo>
                  <a:lnTo>
                    <a:pt x="46746" y="79704"/>
                  </a:lnTo>
                  <a:lnTo>
                    <a:pt x="79704" y="46746"/>
                  </a:lnTo>
                  <a:lnTo>
                    <a:pt x="119224" y="21626"/>
                  </a:lnTo>
                  <a:lnTo>
                    <a:pt x="164032" y="5619"/>
                  </a:lnTo>
                  <a:lnTo>
                    <a:pt x="212851" y="0"/>
                  </a:lnTo>
                  <a:lnTo>
                    <a:pt x="1064260" y="0"/>
                  </a:lnTo>
                  <a:lnTo>
                    <a:pt x="1113079" y="5619"/>
                  </a:lnTo>
                  <a:lnTo>
                    <a:pt x="1157887" y="21626"/>
                  </a:lnTo>
                  <a:lnTo>
                    <a:pt x="1197407" y="46746"/>
                  </a:lnTo>
                  <a:lnTo>
                    <a:pt x="1230365" y="79704"/>
                  </a:lnTo>
                  <a:lnTo>
                    <a:pt x="1255485" y="119224"/>
                  </a:lnTo>
                  <a:lnTo>
                    <a:pt x="1271492" y="164032"/>
                  </a:lnTo>
                  <a:lnTo>
                    <a:pt x="1277112" y="212851"/>
                  </a:lnTo>
                  <a:lnTo>
                    <a:pt x="1277112" y="1503171"/>
                  </a:lnTo>
                  <a:lnTo>
                    <a:pt x="1271492" y="1551991"/>
                  </a:lnTo>
                  <a:lnTo>
                    <a:pt x="1255485" y="1596799"/>
                  </a:lnTo>
                  <a:lnTo>
                    <a:pt x="1230365" y="1636319"/>
                  </a:lnTo>
                  <a:lnTo>
                    <a:pt x="1197407" y="1669277"/>
                  </a:lnTo>
                  <a:lnTo>
                    <a:pt x="1157887" y="1694397"/>
                  </a:lnTo>
                  <a:lnTo>
                    <a:pt x="1113079" y="1710404"/>
                  </a:lnTo>
                  <a:lnTo>
                    <a:pt x="1064260" y="1716024"/>
                  </a:lnTo>
                  <a:lnTo>
                    <a:pt x="212851" y="1716024"/>
                  </a:lnTo>
                  <a:lnTo>
                    <a:pt x="164032" y="1710404"/>
                  </a:lnTo>
                  <a:lnTo>
                    <a:pt x="119224" y="1694397"/>
                  </a:lnTo>
                  <a:lnTo>
                    <a:pt x="79704" y="1669277"/>
                  </a:lnTo>
                  <a:lnTo>
                    <a:pt x="46746" y="1636319"/>
                  </a:lnTo>
                  <a:lnTo>
                    <a:pt x="21626" y="1596799"/>
                  </a:lnTo>
                  <a:lnTo>
                    <a:pt x="5619" y="1551991"/>
                  </a:lnTo>
                  <a:lnTo>
                    <a:pt x="0" y="1503171"/>
                  </a:lnTo>
                  <a:lnTo>
                    <a:pt x="0" y="212851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51519" y="2028825"/>
              <a:ext cx="1185545" cy="187960"/>
            </a:xfrm>
            <a:custGeom>
              <a:avLst/>
              <a:gdLst/>
              <a:ahLst/>
              <a:cxnLst/>
              <a:rect l="l" t="t" r="r" b="b"/>
              <a:pathLst>
                <a:path w="1185545" h="187960">
                  <a:moveTo>
                    <a:pt x="175342" y="57810"/>
                  </a:moveTo>
                  <a:lnTo>
                    <a:pt x="171245" y="115469"/>
                  </a:lnTo>
                  <a:lnTo>
                    <a:pt x="1180846" y="187451"/>
                  </a:lnTo>
                  <a:lnTo>
                    <a:pt x="1185036" y="129666"/>
                  </a:lnTo>
                  <a:lnTo>
                    <a:pt x="175342" y="57810"/>
                  </a:lnTo>
                  <a:close/>
                </a:path>
                <a:path w="1185545" h="187960">
                  <a:moveTo>
                    <a:pt x="179450" y="0"/>
                  </a:moveTo>
                  <a:lnTo>
                    <a:pt x="0" y="74295"/>
                  </a:lnTo>
                  <a:lnTo>
                    <a:pt x="167131" y="173354"/>
                  </a:lnTo>
                  <a:lnTo>
                    <a:pt x="171245" y="115469"/>
                  </a:lnTo>
                  <a:lnTo>
                    <a:pt x="142366" y="113411"/>
                  </a:lnTo>
                  <a:lnTo>
                    <a:pt x="146430" y="55752"/>
                  </a:lnTo>
                  <a:lnTo>
                    <a:pt x="175489" y="55752"/>
                  </a:lnTo>
                  <a:lnTo>
                    <a:pt x="179450" y="0"/>
                  </a:lnTo>
                  <a:close/>
                </a:path>
                <a:path w="1185545" h="187960">
                  <a:moveTo>
                    <a:pt x="146430" y="55752"/>
                  </a:moveTo>
                  <a:lnTo>
                    <a:pt x="142366" y="113411"/>
                  </a:lnTo>
                  <a:lnTo>
                    <a:pt x="171245" y="115469"/>
                  </a:lnTo>
                  <a:lnTo>
                    <a:pt x="175342" y="57810"/>
                  </a:lnTo>
                  <a:lnTo>
                    <a:pt x="146430" y="55752"/>
                  </a:lnTo>
                  <a:close/>
                </a:path>
                <a:path w="1185545" h="187960">
                  <a:moveTo>
                    <a:pt x="175489" y="55752"/>
                  </a:moveTo>
                  <a:lnTo>
                    <a:pt x="146430" y="55752"/>
                  </a:lnTo>
                  <a:lnTo>
                    <a:pt x="175342" y="57810"/>
                  </a:lnTo>
                  <a:lnTo>
                    <a:pt x="175489" y="557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909572" y="5172455"/>
            <a:ext cx="1287780" cy="3505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70"/>
              </a:spcBef>
            </a:pPr>
            <a:r>
              <a:rPr sz="1100" b="1" spc="-20" dirty="0">
                <a:latin typeface="Arial"/>
                <a:cs typeface="Arial"/>
              </a:rPr>
              <a:t>Terminal </a:t>
            </a:r>
            <a:r>
              <a:rPr sz="1100" b="1" spc="-25" dirty="0">
                <a:latin typeface="Arial"/>
                <a:cs typeface="Arial"/>
              </a:rPr>
              <a:t>de</a:t>
            </a:r>
            <a:endParaRPr sz="110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</a:pPr>
            <a:r>
              <a:rPr sz="1100" b="1" spc="-10" dirty="0">
                <a:latin typeface="Arial"/>
                <a:cs typeface="Arial"/>
              </a:rPr>
              <a:t>Conexión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Tierra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197351" y="5292852"/>
            <a:ext cx="996950" cy="173990"/>
          </a:xfrm>
          <a:custGeom>
            <a:avLst/>
            <a:gdLst/>
            <a:ahLst/>
            <a:cxnLst/>
            <a:rect l="l" t="t" r="r" b="b"/>
            <a:pathLst>
              <a:path w="996950" h="173989">
                <a:moveTo>
                  <a:pt x="822833" y="0"/>
                </a:moveTo>
                <a:lnTo>
                  <a:pt x="822833" y="173736"/>
                </a:lnTo>
                <a:lnTo>
                  <a:pt x="938657" y="115824"/>
                </a:lnTo>
                <a:lnTo>
                  <a:pt x="851788" y="115824"/>
                </a:lnTo>
                <a:lnTo>
                  <a:pt x="851788" y="57912"/>
                </a:lnTo>
                <a:lnTo>
                  <a:pt x="938657" y="57912"/>
                </a:lnTo>
                <a:lnTo>
                  <a:pt x="822833" y="0"/>
                </a:lnTo>
                <a:close/>
              </a:path>
              <a:path w="996950" h="173989">
                <a:moveTo>
                  <a:pt x="822833" y="57912"/>
                </a:moveTo>
                <a:lnTo>
                  <a:pt x="0" y="57912"/>
                </a:lnTo>
                <a:lnTo>
                  <a:pt x="0" y="115824"/>
                </a:lnTo>
                <a:lnTo>
                  <a:pt x="822833" y="115824"/>
                </a:lnTo>
                <a:lnTo>
                  <a:pt x="822833" y="57912"/>
                </a:lnTo>
                <a:close/>
              </a:path>
              <a:path w="996950" h="173989">
                <a:moveTo>
                  <a:pt x="938657" y="57912"/>
                </a:moveTo>
                <a:lnTo>
                  <a:pt x="851788" y="57912"/>
                </a:lnTo>
                <a:lnTo>
                  <a:pt x="851788" y="115824"/>
                </a:lnTo>
                <a:lnTo>
                  <a:pt x="938657" y="115824"/>
                </a:lnTo>
                <a:lnTo>
                  <a:pt x="996569" y="86868"/>
                </a:lnTo>
                <a:lnTo>
                  <a:pt x="938657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874767" y="362203"/>
            <a:ext cx="2380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</a:rPr>
              <a:t>PANEL</a:t>
            </a:r>
            <a:r>
              <a:rPr sz="1800" spc="-80" dirty="0">
                <a:solidFill>
                  <a:srgbClr val="001F5F"/>
                </a:solidFill>
              </a:rPr>
              <a:t> </a:t>
            </a:r>
            <a:r>
              <a:rPr sz="1800" spc="-10" dirty="0">
                <a:solidFill>
                  <a:srgbClr val="001F5F"/>
                </a:solidFill>
              </a:rPr>
              <a:t>LATERAL</a:t>
            </a:r>
            <a:r>
              <a:rPr sz="1800" spc="-55" dirty="0">
                <a:solidFill>
                  <a:srgbClr val="001F5F"/>
                </a:solidFill>
              </a:rPr>
              <a:t> </a:t>
            </a:r>
            <a:r>
              <a:rPr sz="1800" dirty="0">
                <a:solidFill>
                  <a:srgbClr val="001F5F"/>
                </a:solidFill>
              </a:rPr>
              <a:t>STS</a:t>
            </a:r>
            <a:r>
              <a:rPr sz="1800" spc="-65" dirty="0">
                <a:solidFill>
                  <a:srgbClr val="001F5F"/>
                </a:solidFill>
              </a:rPr>
              <a:t> </a:t>
            </a:r>
            <a:r>
              <a:rPr sz="1800" spc="-20" dirty="0">
                <a:solidFill>
                  <a:srgbClr val="001F5F"/>
                </a:solidFill>
              </a:rPr>
              <a:t>5000</a:t>
            </a:r>
            <a:endParaRPr sz="1800"/>
          </a:p>
        </p:txBody>
      </p:sp>
      <p:sp>
        <p:nvSpPr>
          <p:cNvPr id="30" name="Rectángulo 29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Rectángulo 30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Rectángulo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784"/>
              <a:ext cx="12191999" cy="674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0839" y="926591"/>
              <a:ext cx="2045208" cy="50185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87928" y="1740407"/>
              <a:ext cx="4116070" cy="1169670"/>
            </a:xfrm>
            <a:custGeom>
              <a:avLst/>
              <a:gdLst/>
              <a:ahLst/>
              <a:cxnLst/>
              <a:rect l="l" t="t" r="r" b="b"/>
              <a:pathLst>
                <a:path w="4116070" h="1169670">
                  <a:moveTo>
                    <a:pt x="4059224" y="124841"/>
                  </a:moveTo>
                  <a:lnTo>
                    <a:pt x="3969131" y="124841"/>
                  </a:lnTo>
                  <a:lnTo>
                    <a:pt x="3940251" y="124841"/>
                  </a:lnTo>
                  <a:lnTo>
                    <a:pt x="3939286" y="182245"/>
                  </a:lnTo>
                  <a:lnTo>
                    <a:pt x="4059224" y="124841"/>
                  </a:lnTo>
                  <a:close/>
                </a:path>
                <a:path w="4116070" h="1169670">
                  <a:moveTo>
                    <a:pt x="4114419" y="98425"/>
                  </a:moveTo>
                  <a:lnTo>
                    <a:pt x="3942207" y="8636"/>
                  </a:lnTo>
                  <a:lnTo>
                    <a:pt x="3941229" y="66446"/>
                  </a:lnTo>
                  <a:lnTo>
                    <a:pt x="1016" y="0"/>
                  </a:lnTo>
                  <a:lnTo>
                    <a:pt x="0" y="57912"/>
                  </a:lnTo>
                  <a:lnTo>
                    <a:pt x="3940251" y="124358"/>
                  </a:lnTo>
                  <a:lnTo>
                    <a:pt x="3969131" y="124358"/>
                  </a:lnTo>
                  <a:lnTo>
                    <a:pt x="4060240" y="124358"/>
                  </a:lnTo>
                  <a:lnTo>
                    <a:pt x="4114419" y="98425"/>
                  </a:lnTo>
                  <a:close/>
                </a:path>
                <a:path w="4116070" h="1169670">
                  <a:moveTo>
                    <a:pt x="4115689" y="691896"/>
                  </a:moveTo>
                  <a:lnTo>
                    <a:pt x="4083520" y="680339"/>
                  </a:lnTo>
                  <a:lnTo>
                    <a:pt x="3932936" y="626237"/>
                  </a:lnTo>
                  <a:lnTo>
                    <a:pt x="3939794" y="683768"/>
                  </a:lnTo>
                  <a:lnTo>
                    <a:pt x="349123" y="1112139"/>
                  </a:lnTo>
                  <a:lnTo>
                    <a:pt x="355981" y="1169543"/>
                  </a:lnTo>
                  <a:lnTo>
                    <a:pt x="3946639" y="741172"/>
                  </a:lnTo>
                  <a:lnTo>
                    <a:pt x="3953510" y="798703"/>
                  </a:lnTo>
                  <a:lnTo>
                    <a:pt x="4115689" y="6918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32102" y="1566163"/>
            <a:ext cx="2411730" cy="2753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80035" algn="just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Conexión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una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memoria portátil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35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conexión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un </a:t>
            </a:r>
            <a:r>
              <a:rPr sz="1400" b="1" dirty="0">
                <a:latin typeface="Arial"/>
                <a:cs typeface="Arial"/>
              </a:rPr>
              <a:t>puerto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USB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Arial"/>
              <a:cs typeface="Arial"/>
            </a:endParaRPr>
          </a:p>
          <a:p>
            <a:pPr marL="43180" marR="5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Zócalo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RJ45,conecta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CPC </a:t>
            </a:r>
            <a:r>
              <a:rPr sz="1400" b="1" dirty="0">
                <a:latin typeface="Arial"/>
                <a:cs typeface="Arial"/>
              </a:rPr>
              <a:t>100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un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PC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o</a:t>
            </a:r>
            <a:r>
              <a:rPr sz="1400" b="1" spc="3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un </a:t>
            </a:r>
            <a:r>
              <a:rPr sz="1400" b="1" spc="-20" dirty="0">
                <a:latin typeface="Arial"/>
                <a:cs typeface="Arial"/>
              </a:rPr>
              <a:t>concentrador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“hub”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6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red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43180" marR="171450" algn="just">
              <a:lnSpc>
                <a:spcPct val="100000"/>
              </a:lnSpc>
              <a:spcBef>
                <a:spcPts val="1320"/>
              </a:spcBef>
            </a:pPr>
            <a:r>
              <a:rPr sz="1400" b="1" spc="-10" dirty="0">
                <a:latin typeface="Arial"/>
                <a:cs typeface="Arial"/>
              </a:rPr>
              <a:t>Conector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interfaz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serie </a:t>
            </a:r>
            <a:r>
              <a:rPr sz="1400" b="1" dirty="0">
                <a:latin typeface="Arial"/>
                <a:cs typeface="Arial"/>
              </a:rPr>
              <a:t>para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conectar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3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grupo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prueba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opcional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TD5000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59378" y="3523869"/>
            <a:ext cx="3292475" cy="418465"/>
          </a:xfrm>
          <a:custGeom>
            <a:avLst/>
            <a:gdLst/>
            <a:ahLst/>
            <a:cxnLst/>
            <a:rect l="l" t="t" r="r" b="b"/>
            <a:pathLst>
              <a:path w="3292475" h="418464">
                <a:moveTo>
                  <a:pt x="3116495" y="57659"/>
                </a:moveTo>
                <a:lnTo>
                  <a:pt x="0" y="360298"/>
                </a:lnTo>
                <a:lnTo>
                  <a:pt x="5587" y="417956"/>
                </a:lnTo>
                <a:lnTo>
                  <a:pt x="3122126" y="115325"/>
                </a:lnTo>
                <a:lnTo>
                  <a:pt x="3116495" y="57659"/>
                </a:lnTo>
                <a:close/>
              </a:path>
              <a:path w="3292475" h="418464">
                <a:moveTo>
                  <a:pt x="3253571" y="54863"/>
                </a:moveTo>
                <a:lnTo>
                  <a:pt x="3145281" y="54863"/>
                </a:lnTo>
                <a:lnTo>
                  <a:pt x="3150997" y="112521"/>
                </a:lnTo>
                <a:lnTo>
                  <a:pt x="3122126" y="115325"/>
                </a:lnTo>
                <a:lnTo>
                  <a:pt x="3127755" y="172973"/>
                </a:lnTo>
                <a:lnTo>
                  <a:pt x="3292221" y="69722"/>
                </a:lnTo>
                <a:lnTo>
                  <a:pt x="3253571" y="54863"/>
                </a:lnTo>
                <a:close/>
              </a:path>
              <a:path w="3292475" h="418464">
                <a:moveTo>
                  <a:pt x="3145281" y="54863"/>
                </a:moveTo>
                <a:lnTo>
                  <a:pt x="3116495" y="57659"/>
                </a:lnTo>
                <a:lnTo>
                  <a:pt x="3122126" y="115325"/>
                </a:lnTo>
                <a:lnTo>
                  <a:pt x="3150997" y="112521"/>
                </a:lnTo>
                <a:lnTo>
                  <a:pt x="3145281" y="54863"/>
                </a:lnTo>
                <a:close/>
              </a:path>
              <a:path w="3292475" h="418464">
                <a:moveTo>
                  <a:pt x="3110865" y="0"/>
                </a:moveTo>
                <a:lnTo>
                  <a:pt x="3116495" y="57659"/>
                </a:lnTo>
                <a:lnTo>
                  <a:pt x="3145281" y="54863"/>
                </a:lnTo>
                <a:lnTo>
                  <a:pt x="3253571" y="54863"/>
                </a:lnTo>
                <a:lnTo>
                  <a:pt x="311086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61764" y="509142"/>
            <a:ext cx="2329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0000"/>
                </a:solidFill>
              </a:rPr>
              <a:t>PANEL</a:t>
            </a:r>
            <a:r>
              <a:rPr sz="1800" spc="-9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LATERAL</a:t>
            </a:r>
            <a:r>
              <a:rPr sz="1800" spc="-7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STS5000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1656714" y="4967732"/>
            <a:ext cx="198755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Conector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para funciones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seguridad externas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56000" y="3713988"/>
            <a:ext cx="4886960" cy="1826260"/>
            <a:chOff x="3556000" y="3713988"/>
            <a:chExt cx="4886960" cy="1826260"/>
          </a:xfrm>
        </p:grpSpPr>
        <p:sp>
          <p:nvSpPr>
            <p:cNvPr id="11" name="object 11"/>
            <p:cNvSpPr/>
            <p:nvPr/>
          </p:nvSpPr>
          <p:spPr>
            <a:xfrm>
              <a:off x="3556000" y="4602988"/>
              <a:ext cx="3795395" cy="621030"/>
            </a:xfrm>
            <a:custGeom>
              <a:avLst/>
              <a:gdLst/>
              <a:ahLst/>
              <a:cxnLst/>
              <a:rect l="l" t="t" r="r" b="b"/>
              <a:pathLst>
                <a:path w="3795395" h="621029">
                  <a:moveTo>
                    <a:pt x="3618737" y="57354"/>
                  </a:moveTo>
                  <a:lnTo>
                    <a:pt x="0" y="563499"/>
                  </a:lnTo>
                  <a:lnTo>
                    <a:pt x="8127" y="620776"/>
                  </a:lnTo>
                  <a:lnTo>
                    <a:pt x="3626743" y="114756"/>
                  </a:lnTo>
                  <a:lnTo>
                    <a:pt x="3618737" y="57354"/>
                  </a:lnTo>
                  <a:close/>
                </a:path>
                <a:path w="3795395" h="621029">
                  <a:moveTo>
                    <a:pt x="3769226" y="53339"/>
                  </a:moveTo>
                  <a:lnTo>
                    <a:pt x="3647440" y="53339"/>
                  </a:lnTo>
                  <a:lnTo>
                    <a:pt x="3655441" y="110743"/>
                  </a:lnTo>
                  <a:lnTo>
                    <a:pt x="3626743" y="114756"/>
                  </a:lnTo>
                  <a:lnTo>
                    <a:pt x="3634740" y="172085"/>
                  </a:lnTo>
                  <a:lnTo>
                    <a:pt x="3794886" y="61975"/>
                  </a:lnTo>
                  <a:lnTo>
                    <a:pt x="3769226" y="53339"/>
                  </a:lnTo>
                  <a:close/>
                </a:path>
                <a:path w="3795395" h="621029">
                  <a:moveTo>
                    <a:pt x="3647440" y="53339"/>
                  </a:moveTo>
                  <a:lnTo>
                    <a:pt x="3618737" y="57354"/>
                  </a:lnTo>
                  <a:lnTo>
                    <a:pt x="3626743" y="114756"/>
                  </a:lnTo>
                  <a:lnTo>
                    <a:pt x="3655441" y="110743"/>
                  </a:lnTo>
                  <a:lnTo>
                    <a:pt x="3647440" y="53339"/>
                  </a:lnTo>
                  <a:close/>
                </a:path>
                <a:path w="3795395" h="621029">
                  <a:moveTo>
                    <a:pt x="3610736" y="0"/>
                  </a:moveTo>
                  <a:lnTo>
                    <a:pt x="3618737" y="57354"/>
                  </a:lnTo>
                  <a:lnTo>
                    <a:pt x="3647440" y="53339"/>
                  </a:lnTo>
                  <a:lnTo>
                    <a:pt x="3769226" y="53339"/>
                  </a:lnTo>
                  <a:lnTo>
                    <a:pt x="36107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50252" y="3752088"/>
              <a:ext cx="1054735" cy="1750060"/>
            </a:xfrm>
            <a:custGeom>
              <a:avLst/>
              <a:gdLst/>
              <a:ahLst/>
              <a:cxnLst/>
              <a:rect l="l" t="t" r="r" b="b"/>
              <a:pathLst>
                <a:path w="1054734" h="1750060">
                  <a:moveTo>
                    <a:pt x="0" y="175768"/>
                  </a:moveTo>
                  <a:lnTo>
                    <a:pt x="6281" y="129057"/>
                  </a:lnTo>
                  <a:lnTo>
                    <a:pt x="24007" y="87074"/>
                  </a:lnTo>
                  <a:lnTo>
                    <a:pt x="51498" y="51498"/>
                  </a:lnTo>
                  <a:lnTo>
                    <a:pt x="87074" y="24007"/>
                  </a:lnTo>
                  <a:lnTo>
                    <a:pt x="129057" y="6281"/>
                  </a:lnTo>
                  <a:lnTo>
                    <a:pt x="175768" y="0"/>
                  </a:lnTo>
                  <a:lnTo>
                    <a:pt x="878840" y="0"/>
                  </a:lnTo>
                  <a:lnTo>
                    <a:pt x="925550" y="6281"/>
                  </a:lnTo>
                  <a:lnTo>
                    <a:pt x="967533" y="24007"/>
                  </a:lnTo>
                  <a:lnTo>
                    <a:pt x="1003109" y="51498"/>
                  </a:lnTo>
                  <a:lnTo>
                    <a:pt x="1030600" y="87074"/>
                  </a:lnTo>
                  <a:lnTo>
                    <a:pt x="1048326" y="129057"/>
                  </a:lnTo>
                  <a:lnTo>
                    <a:pt x="1054607" y="175768"/>
                  </a:lnTo>
                  <a:lnTo>
                    <a:pt x="1054607" y="1573784"/>
                  </a:lnTo>
                  <a:lnTo>
                    <a:pt x="1048326" y="1620494"/>
                  </a:lnTo>
                  <a:lnTo>
                    <a:pt x="1030600" y="1662477"/>
                  </a:lnTo>
                  <a:lnTo>
                    <a:pt x="1003109" y="1698053"/>
                  </a:lnTo>
                  <a:lnTo>
                    <a:pt x="967533" y="1725544"/>
                  </a:lnTo>
                  <a:lnTo>
                    <a:pt x="925550" y="1743270"/>
                  </a:lnTo>
                  <a:lnTo>
                    <a:pt x="878840" y="1749552"/>
                  </a:lnTo>
                  <a:lnTo>
                    <a:pt x="175768" y="1749552"/>
                  </a:lnTo>
                  <a:lnTo>
                    <a:pt x="129057" y="1743270"/>
                  </a:lnTo>
                  <a:lnTo>
                    <a:pt x="87074" y="1725544"/>
                  </a:lnTo>
                  <a:lnTo>
                    <a:pt x="51498" y="1698053"/>
                  </a:lnTo>
                  <a:lnTo>
                    <a:pt x="24007" y="1662477"/>
                  </a:lnTo>
                  <a:lnTo>
                    <a:pt x="6281" y="1620494"/>
                  </a:lnTo>
                  <a:lnTo>
                    <a:pt x="0" y="1573784"/>
                  </a:lnTo>
                  <a:lnTo>
                    <a:pt x="0" y="175768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ectángulo 12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13"/>
          <p:cNvSpPr/>
          <p:nvPr/>
        </p:nvSpPr>
        <p:spPr>
          <a:xfrm>
            <a:off x="0" y="6184391"/>
            <a:ext cx="12192000" cy="743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6969" y="882218"/>
            <a:ext cx="79806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1F5F"/>
                </a:solidFill>
              </a:rPr>
              <a:t>EQUIPOS</a:t>
            </a:r>
            <a:r>
              <a:rPr sz="3200" spc="-95" dirty="0">
                <a:solidFill>
                  <a:srgbClr val="001F5F"/>
                </a:solidFill>
              </a:rPr>
              <a:t> </a:t>
            </a:r>
            <a:r>
              <a:rPr sz="3200" spc="-25" dirty="0">
                <a:solidFill>
                  <a:srgbClr val="001F5F"/>
                </a:solidFill>
              </a:rPr>
              <a:t>PARA</a:t>
            </a:r>
            <a:r>
              <a:rPr sz="3200" spc="-9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MEDICIÓN</a:t>
            </a:r>
            <a:r>
              <a:rPr sz="3200" spc="-7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DE</a:t>
            </a:r>
            <a:r>
              <a:rPr sz="3200" spc="-90" dirty="0">
                <a:solidFill>
                  <a:srgbClr val="001F5F"/>
                </a:solidFill>
              </a:rPr>
              <a:t> </a:t>
            </a:r>
            <a:r>
              <a:rPr sz="3200" spc="-20" dirty="0">
                <a:solidFill>
                  <a:srgbClr val="001F5F"/>
                </a:solidFill>
              </a:rPr>
              <a:t>TANGENTE</a:t>
            </a:r>
            <a:r>
              <a:rPr sz="3200" spc="-75" dirty="0">
                <a:solidFill>
                  <a:srgbClr val="001F5F"/>
                </a:solidFill>
              </a:rPr>
              <a:t> </a:t>
            </a:r>
            <a:r>
              <a:rPr sz="3200" spc="-60" dirty="0">
                <a:solidFill>
                  <a:srgbClr val="001F5F"/>
                </a:solidFill>
              </a:rPr>
              <a:t>DELTA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679575" y="2004771"/>
            <a:ext cx="6946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CP </a:t>
            </a:r>
            <a:r>
              <a:rPr sz="1800" b="1" spc="-25" dirty="0">
                <a:latin typeface="Calibri"/>
                <a:cs typeface="Calibri"/>
              </a:rPr>
              <a:t>TD1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12832" y="2004771"/>
            <a:ext cx="7994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TD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5000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40553" y="2004771"/>
            <a:ext cx="7518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TDX120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3255" y="2525267"/>
            <a:ext cx="11864340" cy="3339465"/>
            <a:chOff x="143255" y="2525267"/>
            <a:chExt cx="11864340" cy="33394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255" y="2654807"/>
              <a:ext cx="3174999" cy="28321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8935" y="2537459"/>
              <a:ext cx="4145279" cy="33268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3567" y="2525267"/>
              <a:ext cx="4034028" cy="3005328"/>
            </a:xfrm>
            <a:prstGeom prst="rect">
              <a:avLst/>
            </a:prstGeom>
          </p:spPr>
        </p:pic>
      </p:grpSp>
      <p:sp>
        <p:nvSpPr>
          <p:cNvPr id="11" name="Rectángulo 10"/>
          <p:cNvSpPr/>
          <p:nvPr/>
        </p:nvSpPr>
        <p:spPr>
          <a:xfrm>
            <a:off x="8915400" y="115784"/>
            <a:ext cx="2971800" cy="57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7212" y="790193"/>
            <a:ext cx="6699884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spc="150" dirty="0">
                <a:solidFill>
                  <a:srgbClr val="001F5F"/>
                </a:solidFill>
                <a:latin typeface="Tahoma"/>
                <a:cs typeface="Tahoma"/>
              </a:rPr>
              <a:t>LIMITES</a:t>
            </a:r>
            <a:r>
              <a:rPr sz="1950" spc="3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85" dirty="0">
                <a:solidFill>
                  <a:srgbClr val="001F5F"/>
                </a:solidFill>
                <a:latin typeface="Tahoma"/>
                <a:cs typeface="Tahoma"/>
              </a:rPr>
              <a:t>DE</a:t>
            </a:r>
            <a:r>
              <a:rPr sz="1950" spc="3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155" dirty="0">
                <a:solidFill>
                  <a:srgbClr val="001F5F"/>
                </a:solidFill>
                <a:latin typeface="Tahoma"/>
                <a:cs typeface="Tahoma"/>
              </a:rPr>
              <a:t>INYECCIÓN</a:t>
            </a:r>
            <a:r>
              <a:rPr sz="1950" spc="3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950" spc="3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155" dirty="0">
                <a:solidFill>
                  <a:srgbClr val="001F5F"/>
                </a:solidFill>
                <a:latin typeface="Tahoma"/>
                <a:cs typeface="Tahoma"/>
              </a:rPr>
              <a:t>MEDICIÓN</a:t>
            </a:r>
            <a:r>
              <a:rPr sz="1950" spc="4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001F5F"/>
                </a:solidFill>
                <a:latin typeface="Tahoma"/>
                <a:cs typeface="Tahoma"/>
              </a:rPr>
              <a:t>TD</a:t>
            </a:r>
            <a:r>
              <a:rPr sz="1950" spc="3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114" dirty="0">
                <a:solidFill>
                  <a:srgbClr val="001F5F"/>
                </a:solidFill>
                <a:latin typeface="Tahoma"/>
                <a:cs typeface="Tahoma"/>
              </a:rPr>
              <a:t>5000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7212" y="1518931"/>
            <a:ext cx="3338829" cy="134810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700" b="1" spc="65" dirty="0">
                <a:latin typeface="Tahoma"/>
                <a:cs typeface="Tahoma"/>
              </a:rPr>
              <a:t>Tensión:</a:t>
            </a:r>
            <a:endParaRPr sz="17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  <a:spcBef>
                <a:spcPts val="565"/>
              </a:spcBef>
            </a:pPr>
            <a:r>
              <a:rPr sz="1700" b="1" spc="114" dirty="0">
                <a:latin typeface="Tahoma"/>
                <a:cs typeface="Tahoma"/>
              </a:rPr>
              <a:t>-</a:t>
            </a:r>
            <a:r>
              <a:rPr sz="1700" b="1" spc="95" dirty="0">
                <a:latin typeface="Tahoma"/>
                <a:cs typeface="Tahoma"/>
              </a:rPr>
              <a:t>Rango:</a:t>
            </a:r>
            <a:r>
              <a:rPr sz="1700" b="1" spc="27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0</a:t>
            </a:r>
            <a:r>
              <a:rPr sz="1700" b="1" spc="254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50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12kV</a:t>
            </a:r>
            <a:endParaRPr sz="17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  <a:spcBef>
                <a:spcPts val="565"/>
              </a:spcBef>
            </a:pPr>
            <a:r>
              <a:rPr sz="1700" b="1" spc="114" dirty="0">
                <a:latin typeface="Tahoma"/>
                <a:cs typeface="Tahoma"/>
              </a:rPr>
              <a:t>-</a:t>
            </a:r>
            <a:r>
              <a:rPr sz="1700" b="1" spc="90" dirty="0">
                <a:latin typeface="Tahoma"/>
                <a:cs typeface="Tahoma"/>
              </a:rPr>
              <a:t>Valor</a:t>
            </a:r>
            <a:r>
              <a:rPr sz="1700" b="1" spc="270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mínimo:25V</a:t>
            </a:r>
            <a:endParaRPr sz="17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  <a:spcBef>
                <a:spcPts val="555"/>
              </a:spcBef>
            </a:pPr>
            <a:r>
              <a:rPr sz="1700" b="1" spc="114" dirty="0">
                <a:latin typeface="Tahoma"/>
                <a:cs typeface="Tahoma"/>
              </a:rPr>
              <a:t>-</a:t>
            </a:r>
            <a:r>
              <a:rPr sz="1700" b="1" spc="100" dirty="0">
                <a:latin typeface="Tahoma"/>
                <a:cs typeface="Tahoma"/>
              </a:rPr>
              <a:t>Incremento</a:t>
            </a:r>
            <a:r>
              <a:rPr sz="1700" b="1" spc="295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mínimo:</a:t>
            </a:r>
            <a:r>
              <a:rPr sz="1700" b="1" spc="260" dirty="0">
                <a:latin typeface="Tahoma"/>
                <a:cs typeface="Tahoma"/>
              </a:rPr>
              <a:t> </a:t>
            </a:r>
            <a:r>
              <a:rPr sz="1700" b="1" spc="30" dirty="0">
                <a:latin typeface="Tahoma"/>
                <a:cs typeface="Tahoma"/>
              </a:rPr>
              <a:t>1V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91227" y="1445488"/>
            <a:ext cx="4276090" cy="13474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700" b="1" spc="75" dirty="0">
                <a:latin typeface="Tahoma"/>
                <a:cs typeface="Tahoma"/>
              </a:rPr>
              <a:t>Corriente</a:t>
            </a:r>
            <a:r>
              <a:rPr sz="1700" b="1" spc="175" dirty="0">
                <a:latin typeface="Tahoma"/>
                <a:cs typeface="Tahoma"/>
              </a:rPr>
              <a:t> </a:t>
            </a:r>
            <a:r>
              <a:rPr sz="1700" b="1" spc="65" dirty="0">
                <a:latin typeface="Tahoma"/>
                <a:cs typeface="Tahoma"/>
              </a:rPr>
              <a:t>total:</a:t>
            </a:r>
            <a:endParaRPr sz="1700">
              <a:latin typeface="Tahoma"/>
              <a:cs typeface="Tahoma"/>
            </a:endParaRPr>
          </a:p>
          <a:p>
            <a:pPr marL="332105">
              <a:lnSpc>
                <a:spcPct val="100000"/>
              </a:lnSpc>
              <a:spcBef>
                <a:spcPts val="565"/>
              </a:spcBef>
            </a:pPr>
            <a:r>
              <a:rPr sz="1700" b="1" spc="114" dirty="0">
                <a:latin typeface="Tahoma"/>
                <a:cs typeface="Tahoma"/>
              </a:rPr>
              <a:t>-</a:t>
            </a:r>
            <a:r>
              <a:rPr sz="1700" b="1" spc="95" dirty="0">
                <a:latin typeface="Tahoma"/>
                <a:cs typeface="Tahoma"/>
              </a:rPr>
              <a:t>Salida:</a:t>
            </a:r>
            <a:r>
              <a:rPr sz="1700" b="1" spc="275" dirty="0">
                <a:latin typeface="Tahoma"/>
                <a:cs typeface="Tahoma"/>
              </a:rPr>
              <a:t> </a:t>
            </a:r>
            <a:r>
              <a:rPr sz="1700" b="1" spc="85" dirty="0">
                <a:solidFill>
                  <a:srgbClr val="C00000"/>
                </a:solidFill>
                <a:latin typeface="Tahoma"/>
                <a:cs typeface="Tahoma"/>
              </a:rPr>
              <a:t>100mA</a:t>
            </a:r>
            <a:r>
              <a:rPr sz="1700" b="1" spc="3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100" dirty="0">
                <a:solidFill>
                  <a:srgbClr val="C00000"/>
                </a:solidFill>
                <a:latin typeface="Tahoma"/>
                <a:cs typeface="Tahoma"/>
              </a:rPr>
              <a:t>continuo</a:t>
            </a:r>
            <a:r>
              <a:rPr sz="1700" b="1" spc="27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70" dirty="0">
                <a:solidFill>
                  <a:srgbClr val="C00000"/>
                </a:solidFill>
                <a:latin typeface="Tahoma"/>
                <a:cs typeface="Tahoma"/>
              </a:rPr>
              <a:t>@10kV</a:t>
            </a:r>
            <a:endParaRPr sz="1700">
              <a:latin typeface="Tahoma"/>
              <a:cs typeface="Tahoma"/>
            </a:endParaRPr>
          </a:p>
          <a:p>
            <a:pPr marL="1231900" lvl="1" indent="-76835">
              <a:lnSpc>
                <a:spcPct val="100000"/>
              </a:lnSpc>
              <a:spcBef>
                <a:spcPts val="565"/>
              </a:spcBef>
              <a:buSzPct val="94117"/>
              <a:buFont typeface="Arial"/>
              <a:buChar char="•"/>
              <a:tabLst>
                <a:tab pos="1232535" algn="l"/>
              </a:tabLst>
            </a:pPr>
            <a:r>
              <a:rPr sz="1700" b="1" spc="75" dirty="0">
                <a:solidFill>
                  <a:srgbClr val="C00000"/>
                </a:solidFill>
                <a:latin typeface="Tahoma"/>
                <a:cs typeface="Tahoma"/>
              </a:rPr>
              <a:t>200mA</a:t>
            </a:r>
            <a:r>
              <a:rPr sz="1700" b="1" spc="25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65" dirty="0">
                <a:solidFill>
                  <a:srgbClr val="C00000"/>
                </a:solidFill>
                <a:latin typeface="Tahoma"/>
                <a:cs typeface="Tahoma"/>
              </a:rPr>
              <a:t>por</a:t>
            </a:r>
            <a:r>
              <a:rPr sz="1700" b="1" spc="229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80" dirty="0">
                <a:solidFill>
                  <a:srgbClr val="C00000"/>
                </a:solidFill>
                <a:latin typeface="Tahoma"/>
                <a:cs typeface="Tahoma"/>
              </a:rPr>
              <a:t>30min@10kV</a:t>
            </a:r>
            <a:endParaRPr sz="1700">
              <a:latin typeface="Tahoma"/>
              <a:cs typeface="Tahoma"/>
            </a:endParaRPr>
          </a:p>
          <a:p>
            <a:pPr marL="1231900" lvl="1" indent="-76835">
              <a:lnSpc>
                <a:spcPct val="100000"/>
              </a:lnSpc>
              <a:spcBef>
                <a:spcPts val="555"/>
              </a:spcBef>
              <a:buSzPct val="94117"/>
              <a:buFont typeface="Arial"/>
              <a:buChar char="•"/>
              <a:tabLst>
                <a:tab pos="1232535" algn="l"/>
              </a:tabLst>
            </a:pPr>
            <a:r>
              <a:rPr sz="1700" b="1" spc="105" dirty="0">
                <a:solidFill>
                  <a:srgbClr val="C00000"/>
                </a:solidFill>
                <a:latin typeface="Tahoma"/>
                <a:cs typeface="Tahoma"/>
              </a:rPr>
              <a:t>300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m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A</a:t>
            </a:r>
            <a:r>
              <a:rPr sz="1700" b="1" spc="33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110" dirty="0">
                <a:solidFill>
                  <a:srgbClr val="C00000"/>
                </a:solidFill>
                <a:latin typeface="Tahoma"/>
                <a:cs typeface="Tahoma"/>
              </a:rPr>
              <a:t>por</a:t>
            </a:r>
            <a:r>
              <a:rPr sz="1700" b="1" spc="3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4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120" dirty="0">
                <a:solidFill>
                  <a:srgbClr val="C00000"/>
                </a:solidFill>
                <a:latin typeface="Tahoma"/>
                <a:cs typeface="Tahoma"/>
              </a:rPr>
              <a:t>min@</a:t>
            </a:r>
            <a:r>
              <a:rPr sz="1700" b="1" spc="-3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80" dirty="0">
                <a:solidFill>
                  <a:srgbClr val="C00000"/>
                </a:solidFill>
                <a:latin typeface="Tahoma"/>
                <a:cs typeface="Tahoma"/>
              </a:rPr>
              <a:t>10</a:t>
            </a:r>
            <a:r>
              <a:rPr sz="1700" b="1" spc="-3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C00000"/>
                </a:solidFill>
                <a:latin typeface="Tahoma"/>
                <a:cs typeface="Tahoma"/>
              </a:rPr>
              <a:t>k</a:t>
            </a:r>
            <a:r>
              <a:rPr sz="1700" b="1" spc="-3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-50" dirty="0">
                <a:solidFill>
                  <a:srgbClr val="C00000"/>
                </a:solidFill>
                <a:latin typeface="Tahoma"/>
                <a:cs typeface="Tahoma"/>
              </a:rPr>
              <a:t>V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5722" y="5433771"/>
            <a:ext cx="8625840" cy="55181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45"/>
              </a:spcBef>
            </a:pPr>
            <a:r>
              <a:rPr sz="1700" b="1" spc="90" dirty="0">
                <a:latin typeface="Tahoma"/>
                <a:cs typeface="Tahoma"/>
              </a:rPr>
              <a:t>Mediciónes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con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corrientes</a:t>
            </a:r>
            <a:r>
              <a:rPr sz="1700" b="1" spc="18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menores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80" dirty="0">
                <a:latin typeface="Tahoma"/>
                <a:cs typeface="Tahoma"/>
              </a:rPr>
              <a:t>300uA,</a:t>
            </a:r>
            <a:r>
              <a:rPr sz="1700" b="1" spc="229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se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considera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solo</a:t>
            </a:r>
            <a:r>
              <a:rPr sz="1700" b="1" spc="200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los</a:t>
            </a:r>
            <a:r>
              <a:rPr sz="1700" b="1" spc="320" dirty="0">
                <a:latin typeface="Tahoma"/>
                <a:cs typeface="Tahoma"/>
              </a:rPr>
              <a:t> </a:t>
            </a:r>
            <a:r>
              <a:rPr sz="1700" b="1" spc="45" dirty="0">
                <a:latin typeface="Tahoma"/>
                <a:cs typeface="Tahoma"/>
              </a:rPr>
              <a:t>mW, </a:t>
            </a:r>
            <a:r>
              <a:rPr sz="1700" b="1" spc="75" dirty="0">
                <a:latin typeface="Tahoma"/>
                <a:cs typeface="Tahoma"/>
              </a:rPr>
              <a:t>como</a:t>
            </a:r>
            <a:r>
              <a:rPr sz="1700" b="1" spc="200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el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caso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de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collar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caliente</a:t>
            </a:r>
            <a:r>
              <a:rPr sz="1700" b="1" spc="18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y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prueba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de</a:t>
            </a:r>
            <a:r>
              <a:rPr sz="1700" b="1" spc="22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interruptores.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4372" y="3543427"/>
            <a:ext cx="3241040" cy="72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marR="5080" indent="-320040">
              <a:lnSpc>
                <a:spcPct val="128299"/>
              </a:lnSpc>
              <a:spcBef>
                <a:spcPts val="100"/>
              </a:spcBef>
              <a:buFont typeface="Symbol"/>
              <a:buChar char=""/>
              <a:tabLst>
                <a:tab pos="332105" algn="l"/>
                <a:tab pos="332740" algn="l"/>
              </a:tabLst>
            </a:pPr>
            <a:r>
              <a:rPr sz="1800" b="1" spc="65" dirty="0">
                <a:latin typeface="Tahoma"/>
                <a:cs typeface="Tahoma"/>
              </a:rPr>
              <a:t>Factor</a:t>
            </a:r>
            <a:r>
              <a:rPr sz="1800" b="1" spc="17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de</a:t>
            </a:r>
            <a:r>
              <a:rPr sz="1800" b="1" spc="225" dirty="0">
                <a:latin typeface="Tahoma"/>
                <a:cs typeface="Tahoma"/>
              </a:rPr>
              <a:t> </a:t>
            </a:r>
            <a:r>
              <a:rPr sz="1800" b="1" spc="60" dirty="0">
                <a:latin typeface="Tahoma"/>
                <a:cs typeface="Tahoma"/>
              </a:rPr>
              <a:t>potencia: </a:t>
            </a:r>
            <a:r>
              <a:rPr sz="1800" b="1" spc="85" dirty="0">
                <a:latin typeface="Tahoma"/>
                <a:cs typeface="Tahoma"/>
              </a:rPr>
              <a:t>Rango:</a:t>
            </a:r>
            <a:r>
              <a:rPr sz="1800" b="1" spc="22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0</a:t>
            </a:r>
            <a:r>
              <a:rPr sz="1800" b="1" spc="22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a</a:t>
            </a:r>
            <a:r>
              <a:rPr sz="1800" b="1" spc="220" dirty="0">
                <a:latin typeface="Tahoma"/>
                <a:cs typeface="Tahom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+</a:t>
            </a:r>
            <a:r>
              <a:rPr sz="1800" b="1" spc="220" dirty="0">
                <a:latin typeface="Tahoma"/>
                <a:cs typeface="Tahoma"/>
              </a:rPr>
              <a:t> </a:t>
            </a:r>
            <a:r>
              <a:rPr sz="1800" b="1" spc="80" dirty="0">
                <a:latin typeface="Tahoma"/>
                <a:cs typeface="Tahoma"/>
              </a:rPr>
              <a:t>100,00%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2321" y="3543427"/>
            <a:ext cx="3285490" cy="72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5760">
              <a:lnSpc>
                <a:spcPct val="128299"/>
              </a:lnSpc>
              <a:spcBef>
                <a:spcPts val="100"/>
              </a:spcBef>
              <a:buFont typeface="Symbol"/>
              <a:buChar char=""/>
              <a:tabLst>
                <a:tab pos="377825" algn="l"/>
                <a:tab pos="378460" algn="l"/>
              </a:tabLst>
            </a:pPr>
            <a:r>
              <a:rPr sz="1800" b="1" spc="55" dirty="0">
                <a:latin typeface="Tahoma"/>
                <a:cs typeface="Tahoma"/>
              </a:rPr>
              <a:t>Factor</a:t>
            </a:r>
            <a:r>
              <a:rPr sz="1800" b="1" spc="19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de</a:t>
            </a:r>
            <a:r>
              <a:rPr sz="1800" b="1" spc="190" dirty="0">
                <a:latin typeface="Tahoma"/>
                <a:cs typeface="Tahoma"/>
              </a:rPr>
              <a:t> </a:t>
            </a:r>
            <a:r>
              <a:rPr sz="1800" b="1" spc="50" dirty="0">
                <a:latin typeface="Tahoma"/>
                <a:cs typeface="Tahoma"/>
              </a:rPr>
              <a:t>disipación: </a:t>
            </a:r>
            <a:r>
              <a:rPr sz="1800" b="1" spc="85" dirty="0">
                <a:latin typeface="Tahoma"/>
                <a:cs typeface="Tahoma"/>
              </a:rPr>
              <a:t>Rango:</a:t>
            </a:r>
            <a:r>
              <a:rPr sz="1800" b="1" spc="2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0</a:t>
            </a:r>
            <a:r>
              <a:rPr sz="1800" b="1" spc="22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a</a:t>
            </a:r>
            <a:r>
              <a:rPr sz="1800" b="1" spc="235" dirty="0">
                <a:latin typeface="Tahoma"/>
                <a:cs typeface="Tahom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+</a:t>
            </a:r>
            <a:r>
              <a:rPr sz="1800" b="1" spc="220" dirty="0">
                <a:latin typeface="Tahoma"/>
                <a:cs typeface="Tahoma"/>
              </a:rPr>
              <a:t> </a:t>
            </a:r>
            <a:r>
              <a:rPr sz="1800" b="1" spc="80" dirty="0">
                <a:latin typeface="Tahoma"/>
                <a:cs typeface="Tahoma"/>
              </a:rPr>
              <a:t>999,99%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7212" y="790193"/>
            <a:ext cx="6699884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spc="150" dirty="0">
                <a:solidFill>
                  <a:srgbClr val="001F5F"/>
                </a:solidFill>
                <a:latin typeface="Tahoma"/>
                <a:cs typeface="Tahoma"/>
              </a:rPr>
              <a:t>LIMITES</a:t>
            </a:r>
            <a:r>
              <a:rPr sz="1950" spc="3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85" dirty="0">
                <a:solidFill>
                  <a:srgbClr val="001F5F"/>
                </a:solidFill>
                <a:latin typeface="Tahoma"/>
                <a:cs typeface="Tahoma"/>
              </a:rPr>
              <a:t>DE</a:t>
            </a:r>
            <a:r>
              <a:rPr sz="1950" spc="3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155" dirty="0">
                <a:solidFill>
                  <a:srgbClr val="001F5F"/>
                </a:solidFill>
                <a:latin typeface="Tahoma"/>
                <a:cs typeface="Tahoma"/>
              </a:rPr>
              <a:t>INYECCIÓN</a:t>
            </a:r>
            <a:r>
              <a:rPr sz="1950" spc="3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950" spc="3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155" dirty="0">
                <a:solidFill>
                  <a:srgbClr val="001F5F"/>
                </a:solidFill>
                <a:latin typeface="Tahoma"/>
                <a:cs typeface="Tahoma"/>
              </a:rPr>
              <a:t>MEDICIÓN</a:t>
            </a:r>
            <a:r>
              <a:rPr sz="1950" spc="4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90" dirty="0">
                <a:solidFill>
                  <a:srgbClr val="001F5F"/>
                </a:solidFill>
                <a:latin typeface="Tahoma"/>
                <a:cs typeface="Tahoma"/>
              </a:rPr>
              <a:t>TD</a:t>
            </a:r>
            <a:r>
              <a:rPr sz="1950" spc="3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50" spc="114" dirty="0">
                <a:solidFill>
                  <a:srgbClr val="001F5F"/>
                </a:solidFill>
                <a:latin typeface="Tahoma"/>
                <a:cs typeface="Tahoma"/>
              </a:rPr>
              <a:t>5000</a:t>
            </a:r>
            <a:endParaRPr sz="19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272" y="1499082"/>
            <a:ext cx="2962910" cy="95059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640"/>
              </a:spcBef>
              <a:buFont typeface="Symbol"/>
              <a:buChar char=""/>
              <a:tabLst>
                <a:tab pos="332105" algn="l"/>
                <a:tab pos="332740" algn="l"/>
              </a:tabLst>
            </a:pPr>
            <a:r>
              <a:rPr sz="1700" b="1" spc="65" dirty="0">
                <a:latin typeface="Tahoma"/>
                <a:cs typeface="Tahoma"/>
              </a:rPr>
              <a:t>Capacitancia:</a:t>
            </a:r>
            <a:endParaRPr sz="1700">
              <a:latin typeface="Tahoma"/>
              <a:cs typeface="Tahoma"/>
            </a:endParaRPr>
          </a:p>
          <a:p>
            <a:pPr marL="408940" lvl="1" indent="-76835">
              <a:lnSpc>
                <a:spcPct val="100000"/>
              </a:lnSpc>
              <a:spcBef>
                <a:spcPts val="540"/>
              </a:spcBef>
              <a:buSzPct val="94117"/>
              <a:buFont typeface="Arial"/>
              <a:buChar char="•"/>
              <a:tabLst>
                <a:tab pos="409575" algn="l"/>
              </a:tabLst>
            </a:pPr>
            <a:r>
              <a:rPr sz="1700" b="1" spc="85" dirty="0">
                <a:latin typeface="Tahoma"/>
                <a:cs typeface="Tahoma"/>
              </a:rPr>
              <a:t>Rango: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0</a:t>
            </a:r>
            <a:r>
              <a:rPr sz="1700" b="1" spc="229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65" dirty="0">
                <a:latin typeface="Tahoma"/>
                <a:cs typeface="Tahoma"/>
              </a:rPr>
              <a:t>5</a:t>
            </a:r>
            <a:r>
              <a:rPr sz="1600" b="1" spc="65" dirty="0">
                <a:latin typeface="Tahoma"/>
                <a:cs typeface="Tahoma"/>
              </a:rPr>
              <a:t>µ</a:t>
            </a:r>
            <a:r>
              <a:rPr sz="1700" b="1" spc="65" dirty="0">
                <a:latin typeface="Tahoma"/>
                <a:cs typeface="Tahoma"/>
              </a:rPr>
              <a:t>F</a:t>
            </a:r>
            <a:r>
              <a:rPr sz="1700" b="1" spc="229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(auto</a:t>
            </a:r>
            <a:endParaRPr sz="1700">
              <a:latin typeface="Tahoma"/>
              <a:cs typeface="Tahoma"/>
            </a:endParaRPr>
          </a:p>
          <a:p>
            <a:pPr marL="408940" lvl="1" indent="-76835">
              <a:lnSpc>
                <a:spcPct val="100000"/>
              </a:lnSpc>
              <a:spcBef>
                <a:spcPts val="80"/>
              </a:spcBef>
              <a:buSzPct val="94117"/>
              <a:buFont typeface="Arial"/>
              <a:buChar char="•"/>
              <a:tabLst>
                <a:tab pos="409575" algn="l"/>
              </a:tabLst>
            </a:pPr>
            <a:r>
              <a:rPr sz="1700" b="1" spc="50" dirty="0">
                <a:latin typeface="Tahoma"/>
                <a:cs typeface="Tahoma"/>
              </a:rPr>
              <a:t>ajustable)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5272" y="2706471"/>
            <a:ext cx="3916679" cy="173418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735"/>
              </a:spcBef>
              <a:buFont typeface="Symbol"/>
              <a:buChar char=""/>
              <a:tabLst>
                <a:tab pos="332105" algn="l"/>
                <a:tab pos="332740" algn="l"/>
              </a:tabLst>
            </a:pPr>
            <a:r>
              <a:rPr sz="1700" b="1" spc="40" dirty="0">
                <a:latin typeface="Tahoma"/>
                <a:cs typeface="Tahoma"/>
              </a:rPr>
              <a:t>Frecuencia:</a:t>
            </a:r>
            <a:endParaRPr sz="1700">
              <a:latin typeface="Tahoma"/>
              <a:cs typeface="Tahoma"/>
            </a:endParaRPr>
          </a:p>
          <a:p>
            <a:pPr marL="409575" marR="150495" lvl="1" indent="-409575">
              <a:lnSpc>
                <a:spcPts val="2700"/>
              </a:lnSpc>
              <a:spcBef>
                <a:spcPts val="175"/>
              </a:spcBef>
              <a:buSzPct val="94117"/>
              <a:buFont typeface="Arial"/>
              <a:buChar char="•"/>
              <a:tabLst>
                <a:tab pos="409575" algn="l"/>
                <a:tab pos="2778760" algn="l"/>
              </a:tabLst>
            </a:pPr>
            <a:r>
              <a:rPr sz="1700" b="1" spc="114" dirty="0">
                <a:latin typeface="Tahoma"/>
                <a:cs typeface="Tahoma"/>
              </a:rPr>
              <a:t>Rango:</a:t>
            </a:r>
            <a:r>
              <a:rPr sz="1700" b="1" spc="250" dirty="0">
                <a:latin typeface="Tahoma"/>
                <a:cs typeface="Tahoma"/>
              </a:rPr>
              <a:t> </a:t>
            </a:r>
            <a:r>
              <a:rPr sz="1700" b="1" spc="65" dirty="0">
                <a:latin typeface="Tahoma"/>
                <a:cs typeface="Tahoma"/>
              </a:rPr>
              <a:t>45</a:t>
            </a:r>
            <a:r>
              <a:rPr sz="1700" b="1" spc="28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85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63Hz</a:t>
            </a:r>
            <a:r>
              <a:rPr sz="1700" b="1" dirty="0">
                <a:latin typeface="Tahoma"/>
                <a:cs typeface="Tahoma"/>
              </a:rPr>
              <a:t>	</a:t>
            </a:r>
            <a:r>
              <a:rPr sz="1700" b="1" spc="125" dirty="0">
                <a:latin typeface="Tahoma"/>
                <a:cs typeface="Tahoma"/>
              </a:rPr>
              <a:t>M4000 </a:t>
            </a:r>
            <a:r>
              <a:rPr sz="1700" b="1" spc="65" dirty="0">
                <a:latin typeface="Tahoma"/>
                <a:cs typeface="Tahoma"/>
              </a:rPr>
              <a:t>15</a:t>
            </a:r>
            <a:r>
              <a:rPr sz="1700" b="1" spc="27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70" dirty="0">
                <a:latin typeface="Tahoma"/>
                <a:cs typeface="Tahoma"/>
              </a:rPr>
              <a:t> </a:t>
            </a:r>
            <a:r>
              <a:rPr sz="1700" b="1" spc="110" dirty="0">
                <a:latin typeface="Tahoma"/>
                <a:cs typeface="Tahoma"/>
              </a:rPr>
              <a:t>400Hz</a:t>
            </a:r>
            <a:r>
              <a:rPr sz="1700" b="1" spc="280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CP-</a:t>
            </a:r>
            <a:r>
              <a:rPr sz="1700" b="1" spc="265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TD1</a:t>
            </a:r>
            <a:endParaRPr sz="1700">
              <a:latin typeface="Tahoma"/>
              <a:cs typeface="Tahoma"/>
            </a:endParaRPr>
          </a:p>
          <a:p>
            <a:pPr marR="62865" algn="r">
              <a:lnSpc>
                <a:spcPct val="100000"/>
              </a:lnSpc>
              <a:spcBef>
                <a:spcPts val="459"/>
              </a:spcBef>
            </a:pPr>
            <a:r>
              <a:rPr sz="1700" b="1" spc="125" dirty="0">
                <a:latin typeface="Tahoma"/>
                <a:cs typeface="Tahoma"/>
              </a:rPr>
              <a:t>STS5000+TD5000</a:t>
            </a:r>
            <a:endParaRPr sz="17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660"/>
              </a:spcBef>
            </a:pPr>
            <a:r>
              <a:rPr sz="1700" b="1" dirty="0">
                <a:latin typeface="Tahoma"/>
                <a:cs typeface="Tahoma"/>
              </a:rPr>
              <a:t>1</a:t>
            </a:r>
            <a:r>
              <a:rPr sz="1700" b="1" spc="28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65" dirty="0">
                <a:latin typeface="Tahoma"/>
                <a:cs typeface="Tahoma"/>
              </a:rPr>
              <a:t> </a:t>
            </a:r>
            <a:r>
              <a:rPr sz="1700" b="1" spc="110" dirty="0">
                <a:latin typeface="Tahoma"/>
                <a:cs typeface="Tahoma"/>
              </a:rPr>
              <a:t>500Hz</a:t>
            </a:r>
            <a:r>
              <a:rPr sz="1700" b="1" spc="285" dirty="0">
                <a:latin typeface="Tahoma"/>
                <a:cs typeface="Tahoma"/>
              </a:rPr>
              <a:t> </a:t>
            </a:r>
            <a:r>
              <a:rPr sz="1700" b="1" spc="125" dirty="0">
                <a:latin typeface="Tahoma"/>
                <a:cs typeface="Tahoma"/>
              </a:rPr>
              <a:t>TRAX280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4334" y="1571980"/>
            <a:ext cx="3435985" cy="953769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660"/>
              </a:spcBef>
              <a:buFont typeface="Symbol"/>
              <a:buChar char=""/>
              <a:tabLst>
                <a:tab pos="377825" algn="l"/>
                <a:tab pos="378460" algn="l"/>
              </a:tabLst>
            </a:pPr>
            <a:r>
              <a:rPr sz="1700" b="1" spc="35" dirty="0">
                <a:latin typeface="Tahoma"/>
                <a:cs typeface="Tahoma"/>
              </a:rPr>
              <a:t>Inductancia:</a:t>
            </a:r>
            <a:endParaRPr sz="1700">
              <a:latin typeface="Tahoma"/>
              <a:cs typeface="Tahoma"/>
            </a:endParaRPr>
          </a:p>
          <a:p>
            <a:pPr marL="454659" lvl="1" indent="-76835">
              <a:lnSpc>
                <a:spcPct val="100000"/>
              </a:lnSpc>
              <a:spcBef>
                <a:spcPts val="565"/>
              </a:spcBef>
              <a:buSzPct val="94117"/>
              <a:buFont typeface="Arial"/>
              <a:buChar char="•"/>
              <a:tabLst>
                <a:tab pos="455295" algn="l"/>
              </a:tabLst>
            </a:pPr>
            <a:r>
              <a:rPr sz="1700" b="1" spc="85" dirty="0">
                <a:latin typeface="Tahoma"/>
                <a:cs typeface="Tahoma"/>
              </a:rPr>
              <a:t>Rango: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50" dirty="0">
                <a:latin typeface="Tahoma"/>
                <a:cs typeface="Tahoma"/>
              </a:rPr>
              <a:t>6H</a:t>
            </a:r>
            <a:r>
              <a:rPr sz="1700" b="1" spc="22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20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10MH</a:t>
            </a:r>
            <a:r>
              <a:rPr sz="1700" b="1" spc="225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(auto</a:t>
            </a:r>
            <a:endParaRPr sz="1700">
              <a:latin typeface="Tahoma"/>
              <a:cs typeface="Tahoma"/>
            </a:endParaRPr>
          </a:p>
          <a:p>
            <a:pPr marL="454659" lvl="1" indent="-76835">
              <a:lnSpc>
                <a:spcPct val="100000"/>
              </a:lnSpc>
              <a:spcBef>
                <a:spcPts val="60"/>
              </a:spcBef>
              <a:buSzPct val="94117"/>
              <a:buFont typeface="Arial"/>
              <a:buChar char="•"/>
              <a:tabLst>
                <a:tab pos="455295" algn="l"/>
              </a:tabLst>
            </a:pPr>
            <a:r>
              <a:rPr sz="1700" b="1" spc="-10" dirty="0">
                <a:latin typeface="Tahoma"/>
                <a:cs typeface="Tahoma"/>
              </a:rPr>
              <a:t>ajustable)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4334" y="2873120"/>
            <a:ext cx="2781300" cy="50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8460" indent="-365760">
              <a:lnSpc>
                <a:spcPts val="1900"/>
              </a:lnSpc>
              <a:spcBef>
                <a:spcPts val="105"/>
              </a:spcBef>
              <a:buFont typeface="Symbol"/>
              <a:buChar char=""/>
              <a:tabLst>
                <a:tab pos="377825" algn="l"/>
                <a:tab pos="378460" algn="l"/>
              </a:tabLst>
            </a:pPr>
            <a:r>
              <a:rPr sz="1700" b="1" spc="40" dirty="0">
                <a:latin typeface="Tahoma"/>
                <a:cs typeface="Tahoma"/>
              </a:rPr>
              <a:t>Temperatura:</a:t>
            </a:r>
            <a:endParaRPr sz="1700">
              <a:latin typeface="Tahoma"/>
              <a:cs typeface="Tahoma"/>
            </a:endParaRPr>
          </a:p>
          <a:p>
            <a:pPr marL="454659" lvl="1" indent="-76835">
              <a:lnSpc>
                <a:spcPts val="1900"/>
              </a:lnSpc>
              <a:buSzPct val="94117"/>
              <a:buFont typeface="Arial"/>
              <a:buChar char="•"/>
              <a:tabLst>
                <a:tab pos="455295" algn="l"/>
              </a:tabLst>
            </a:pPr>
            <a:r>
              <a:rPr sz="1700" b="1" dirty="0">
                <a:latin typeface="Tahoma"/>
                <a:cs typeface="Tahoma"/>
              </a:rPr>
              <a:t>Rango:</a:t>
            </a:r>
            <a:r>
              <a:rPr sz="1700" b="1" spc="10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-</a:t>
            </a:r>
            <a:r>
              <a:rPr sz="1700" b="1" dirty="0">
                <a:latin typeface="Tahoma"/>
                <a:cs typeface="Tahoma"/>
              </a:rPr>
              <a:t>20</a:t>
            </a:r>
            <a:r>
              <a:rPr sz="1700" b="1" spc="2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 </a:t>
            </a:r>
            <a:r>
              <a:rPr sz="1100" b="1" dirty="0">
                <a:latin typeface="Tahoma"/>
                <a:cs typeface="Tahoma"/>
              </a:rPr>
              <a:t>o </a:t>
            </a:r>
            <a:r>
              <a:rPr sz="1700" b="1" spc="75" dirty="0">
                <a:latin typeface="Tahoma"/>
                <a:cs typeface="Tahoma"/>
              </a:rPr>
              <a:t>+50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-50" dirty="0">
                <a:latin typeface="Tahoma"/>
                <a:cs typeface="Tahoma"/>
              </a:rPr>
              <a:t>C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551" y="5374640"/>
            <a:ext cx="862584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SzPct val="94117"/>
              <a:buFont typeface="Arial"/>
              <a:buChar char="•"/>
              <a:tabLst>
                <a:tab pos="89535" algn="l"/>
              </a:tabLst>
            </a:pPr>
            <a:r>
              <a:rPr sz="1700" b="1" spc="90" dirty="0">
                <a:latin typeface="Tahoma"/>
                <a:cs typeface="Tahoma"/>
              </a:rPr>
              <a:t>Conocer</a:t>
            </a:r>
            <a:r>
              <a:rPr sz="1700" b="1" spc="175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los</a:t>
            </a:r>
            <a:r>
              <a:rPr sz="1700" b="1" spc="20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límites</a:t>
            </a:r>
            <a:r>
              <a:rPr sz="1700" b="1" spc="200" dirty="0">
                <a:latin typeface="Tahoma"/>
                <a:cs typeface="Tahoma"/>
              </a:rPr>
              <a:t> </a:t>
            </a:r>
            <a:r>
              <a:rPr sz="1700" b="1" spc="65" dirty="0">
                <a:latin typeface="Tahoma"/>
                <a:cs typeface="Tahoma"/>
              </a:rPr>
              <a:t>del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equipo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70" dirty="0">
                <a:latin typeface="Tahoma"/>
                <a:cs typeface="Tahoma"/>
              </a:rPr>
              <a:t>nos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80" dirty="0">
                <a:latin typeface="Tahoma"/>
                <a:cs typeface="Tahoma"/>
              </a:rPr>
              <a:t>ayuda</a:t>
            </a:r>
            <a:r>
              <a:rPr sz="1700" b="1" spc="18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a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spc="80" dirty="0">
                <a:latin typeface="Tahoma"/>
                <a:cs typeface="Tahoma"/>
              </a:rPr>
              <a:t>tomar</a:t>
            </a:r>
            <a:r>
              <a:rPr sz="1700" b="1" spc="195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decisiones</a:t>
            </a:r>
            <a:r>
              <a:rPr sz="1700" b="1" spc="19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cuando</a:t>
            </a:r>
            <a:r>
              <a:rPr sz="1700" b="1" spc="185" dirty="0">
                <a:latin typeface="Tahoma"/>
                <a:cs typeface="Tahoma"/>
              </a:rPr>
              <a:t> </a:t>
            </a:r>
            <a:r>
              <a:rPr sz="1700" b="1" spc="25" dirty="0">
                <a:latin typeface="Tahoma"/>
                <a:cs typeface="Tahoma"/>
              </a:rPr>
              <a:t>lo</a:t>
            </a:r>
            <a:endParaRPr sz="1700">
              <a:latin typeface="Tahoma"/>
              <a:cs typeface="Tahoma"/>
            </a:endParaRPr>
          </a:p>
          <a:p>
            <a:pPr marL="88900" indent="-76835">
              <a:lnSpc>
                <a:spcPct val="100000"/>
              </a:lnSpc>
              <a:spcBef>
                <a:spcPts val="60"/>
              </a:spcBef>
              <a:buSzPct val="94117"/>
              <a:buFont typeface="Arial"/>
              <a:buChar char="•"/>
              <a:tabLst>
                <a:tab pos="89535" algn="l"/>
              </a:tabLst>
            </a:pPr>
            <a:r>
              <a:rPr sz="1700" b="1" spc="95" dirty="0">
                <a:latin typeface="Tahoma"/>
                <a:cs typeface="Tahoma"/>
              </a:rPr>
              <a:t>valores</a:t>
            </a:r>
            <a:r>
              <a:rPr sz="1700" b="1" spc="175" dirty="0">
                <a:latin typeface="Tahoma"/>
                <a:cs typeface="Tahoma"/>
              </a:rPr>
              <a:t> </a:t>
            </a:r>
            <a:r>
              <a:rPr sz="1700" b="1" spc="95" dirty="0">
                <a:latin typeface="Tahoma"/>
                <a:cs typeface="Tahoma"/>
              </a:rPr>
              <a:t>medidos</a:t>
            </a:r>
            <a:r>
              <a:rPr sz="1700" b="1" spc="215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son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mucho</a:t>
            </a:r>
            <a:r>
              <a:rPr sz="1700" b="1" spc="204" dirty="0">
                <a:latin typeface="Tahoma"/>
                <a:cs typeface="Tahoma"/>
              </a:rPr>
              <a:t> </a:t>
            </a:r>
            <a:r>
              <a:rPr sz="1700" b="1" spc="75" dirty="0">
                <a:latin typeface="Tahoma"/>
                <a:cs typeface="Tahoma"/>
              </a:rPr>
              <a:t>mas</a:t>
            </a:r>
            <a:r>
              <a:rPr sz="1700" b="1" spc="21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bajos</a:t>
            </a:r>
            <a:r>
              <a:rPr sz="1700" b="1" spc="200" dirty="0">
                <a:latin typeface="Tahoma"/>
                <a:cs typeface="Tahoma"/>
              </a:rPr>
              <a:t> </a:t>
            </a:r>
            <a:r>
              <a:rPr sz="1700" b="1" spc="85" dirty="0">
                <a:latin typeface="Tahoma"/>
                <a:cs typeface="Tahoma"/>
              </a:rPr>
              <a:t>pero</a:t>
            </a:r>
            <a:r>
              <a:rPr sz="1700" b="1" spc="220" dirty="0">
                <a:latin typeface="Tahoma"/>
                <a:cs typeface="Tahoma"/>
              </a:rPr>
              <a:t> </a:t>
            </a:r>
            <a:r>
              <a:rPr sz="1700" b="1" spc="90" dirty="0">
                <a:latin typeface="Tahoma"/>
                <a:cs typeface="Tahoma"/>
              </a:rPr>
              <a:t>significativos.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784"/>
            <a:ext cx="12192000" cy="6742430"/>
            <a:chOff x="0" y="115784"/>
            <a:chExt cx="12192000" cy="6742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2723" y="801623"/>
              <a:ext cx="7706868" cy="26273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2723" y="3773423"/>
              <a:ext cx="7706868" cy="2282952"/>
            </a:xfrm>
            <a:prstGeom prst="rect">
              <a:avLst/>
            </a:prstGeom>
          </p:spPr>
        </p:pic>
      </p:grp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2451" y="778764"/>
            <a:ext cx="8007096" cy="530047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EQUIPOS</a:t>
            </a:r>
            <a:r>
              <a:rPr spc="-5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7200" y="1576323"/>
            <a:ext cx="10660380" cy="36982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ejecución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tiempos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ejecuten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OMICRON: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Equipo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CPC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100,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TESTRANO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600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latin typeface="Calibri"/>
                <a:cs typeface="Calibri"/>
              </a:rPr>
              <a:t>Tangente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CP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TD1,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CP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TD12,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CP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TD15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trifásicos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(Conmutación):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CP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SB1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84620" y="2802634"/>
            <a:ext cx="5560060" cy="4055745"/>
            <a:chOff x="6484620" y="2802634"/>
            <a:chExt cx="5560060" cy="40557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4368" y="2967226"/>
              <a:ext cx="5167883" cy="38907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2448" y="2863594"/>
              <a:ext cx="5411724" cy="39944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5284" y="2967226"/>
              <a:ext cx="4224528" cy="37688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4620" y="2802634"/>
              <a:ext cx="5437632" cy="4055362"/>
            </a:xfrm>
            <a:prstGeom prst="rect">
              <a:avLst/>
            </a:prstGeom>
          </p:spPr>
        </p:pic>
      </p:grpSp>
      <p:sp>
        <p:nvSpPr>
          <p:cNvPr id="10" name="Rectángulo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3140" y="3503676"/>
            <a:ext cx="5518404" cy="29702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EQUIPOS</a:t>
            </a:r>
            <a:r>
              <a:rPr spc="-5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0168" y="2366518"/>
            <a:ext cx="10660380" cy="31146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ejecución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tiempos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ejecuten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DOBLE: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Equipo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M4100,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M7100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Reactancia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dispersión: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M4110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309359" y="3009898"/>
            <a:ext cx="5046345" cy="3848100"/>
            <a:chOff x="6309359" y="3009898"/>
            <a:chExt cx="5046345" cy="38481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7831" y="3009898"/>
              <a:ext cx="3965448" cy="38480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9359" y="3204970"/>
              <a:ext cx="5045964" cy="3567684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5899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EQUIPOS</a:t>
            </a:r>
            <a:r>
              <a:rPr spc="-5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dirty="0">
                <a:solidFill>
                  <a:schemeClr val="tx1"/>
                </a:solidFill>
                <a:latin typeface="Century Gothic"/>
                <a:cs typeface="Century Gothic"/>
              </a:rPr>
              <a:t>DE</a:t>
            </a:r>
            <a:r>
              <a:rPr spc="-35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ENSAYO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66518"/>
            <a:ext cx="10660380" cy="35623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Para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una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buena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ejecución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ensayos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optimización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tiempos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requeridos,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necesario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que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se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ejecuten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trabajos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equipos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multifunción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como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siguientes: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MEGGER: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Equipo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multifunción: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DELTA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4000,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TRAX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280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Módulos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complemento: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latin typeface="Calibri"/>
                <a:cs typeface="Calibri"/>
              </a:rPr>
              <a:t>Tangente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delta: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TDX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120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trifásicos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(Conmutación):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TSX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303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40652" y="2755392"/>
            <a:ext cx="4840605" cy="4102735"/>
            <a:chOff x="6740652" y="2755392"/>
            <a:chExt cx="4840605" cy="41027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1485" y="3035806"/>
              <a:ext cx="3115437" cy="36936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40652" y="3072382"/>
              <a:ext cx="4840224" cy="378561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0652" y="2755392"/>
              <a:ext cx="4756404" cy="3998976"/>
            </a:xfrm>
            <a:prstGeom prst="rect">
              <a:avLst/>
            </a:prstGeom>
          </p:spPr>
        </p:pic>
      </p:grpSp>
      <p:sp>
        <p:nvSpPr>
          <p:cNvPr id="9" name="Rectángulo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RECOMENDACIÓNES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1982453"/>
            <a:ext cx="8197215" cy="452755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ANTES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Verificar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alcance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requerido.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anteriores.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Placa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Preparación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plantilla.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operatividad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emplear.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Herramientas.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Coordinar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actividades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personal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operario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(Desconexiones)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responsabilidades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(Alimentación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auxiliar,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desconexión,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transporte).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Habilitaciones.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Documentación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(procedimientos,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protocolos,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IPERC,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AST,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trabajo).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RECOMENDACIÓNES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1879074"/>
            <a:ext cx="6120765" cy="456755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DURANTE</a:t>
            </a:r>
            <a:r>
              <a:rPr sz="24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Orden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ensayos:</a:t>
            </a:r>
            <a:endParaRPr sz="20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35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Desmagnetización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29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20" dirty="0">
                <a:solidFill>
                  <a:srgbClr val="FF0000"/>
                </a:solidFill>
                <a:latin typeface="Calibri"/>
                <a:cs typeface="Calibri"/>
              </a:rPr>
              <a:t>SFRA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Corriente</a:t>
            </a:r>
            <a:r>
              <a:rPr sz="22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2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excitación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latin typeface="Calibri"/>
                <a:cs typeface="Calibri"/>
              </a:rPr>
              <a:t>Reactancia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dispersión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29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latin typeface="Calibri"/>
                <a:cs typeface="Calibri"/>
              </a:rPr>
              <a:t>Respuesta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dieléctrica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en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frecuencia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(DFR)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30" dirty="0">
                <a:latin typeface="Calibri"/>
                <a:cs typeface="Calibri"/>
              </a:rPr>
              <a:t>Tangente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delta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capacitancia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devanados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dirty="0">
                <a:latin typeface="Calibri"/>
                <a:cs typeface="Calibri"/>
              </a:rPr>
              <a:t>Relación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transformación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29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latin typeface="Calibri"/>
                <a:cs typeface="Calibri"/>
              </a:rPr>
              <a:t>Resistencia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devanados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latin typeface="Calibri"/>
                <a:cs typeface="Calibri"/>
              </a:rPr>
              <a:t>Resistencia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aislamiento.</a:t>
            </a:r>
            <a:endParaRPr sz="2200">
              <a:latin typeface="Calibri"/>
              <a:cs typeface="Calibri"/>
            </a:endParaRPr>
          </a:p>
          <a:p>
            <a:pPr marL="1155065" lvl="1" indent="-343535">
              <a:lnSpc>
                <a:spcPct val="100000"/>
              </a:lnSpc>
              <a:spcBef>
                <a:spcPts val="240"/>
              </a:spcBef>
              <a:buChar char="-"/>
              <a:tabLst>
                <a:tab pos="1155065" algn="l"/>
                <a:tab pos="11557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Desmagnetización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RECOMENDACIÓNES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9781540" cy="3322954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DURANTE</a:t>
            </a:r>
            <a:r>
              <a:rPr sz="24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Cumplir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reglas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oro.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Registro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inspección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Registro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fotográfico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accesorios,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fugas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aisladores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Armado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preparación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cables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accesorios.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Conectar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tierra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verificar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buena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conexión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temperaturas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devanados,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aceite,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ambiente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humedad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relativa.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Anotar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posición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conmutador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caso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tener</a:t>
            </a:r>
            <a:r>
              <a:rPr sz="2000" spc="-10" dirty="0">
                <a:latin typeface="Calibri"/>
                <a:cs typeface="Calibri"/>
              </a:rPr>
              <a:t> OLTC.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latin typeface="Century Gothic"/>
                <a:cs typeface="Century Gothic"/>
              </a:rPr>
              <a:t>RECOMENDACIÓNES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357373"/>
            <a:ext cx="10638155" cy="2684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DURANTE</a:t>
            </a:r>
            <a:r>
              <a:rPr sz="24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4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ENSAYOS: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Estar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atento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obtenidos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durante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mediciones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Siempre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tener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vigilancia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delimitar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área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trabajo.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Comparar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protocolos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anteriores,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SFRA,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tangente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delta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capacitancia,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resistencia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devanados.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Ante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alguna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valor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extraño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interrupción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prueba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verificar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personalmente</a:t>
            </a:r>
            <a:r>
              <a:rPr sz="2000" dirty="0">
                <a:latin typeface="Calibri"/>
                <a:cs typeface="Calibri"/>
              </a:rPr>
              <a:t> las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conexiones.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RECOMENDACIÓNES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28572" y="1987294"/>
            <a:ext cx="10309860" cy="4872355"/>
            <a:chOff x="1528572" y="1987294"/>
            <a:chExt cx="10309860" cy="48723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6296" y="1987294"/>
              <a:ext cx="8502396" cy="48707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65213" y="2532125"/>
              <a:ext cx="0" cy="4327525"/>
            </a:xfrm>
            <a:custGeom>
              <a:avLst/>
              <a:gdLst/>
              <a:ahLst/>
              <a:cxnLst/>
              <a:rect l="l" t="t" r="r" b="b"/>
              <a:pathLst>
                <a:path h="4327525">
                  <a:moveTo>
                    <a:pt x="0" y="0"/>
                  </a:moveTo>
                  <a:lnTo>
                    <a:pt x="0" y="4326908"/>
                  </a:lnTo>
                </a:path>
              </a:pathLst>
            </a:custGeom>
            <a:ln w="3810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41820" y="2551937"/>
              <a:ext cx="718185" cy="4306570"/>
            </a:xfrm>
            <a:custGeom>
              <a:avLst/>
              <a:gdLst/>
              <a:ahLst/>
              <a:cxnLst/>
              <a:rect l="l" t="t" r="r" b="b"/>
              <a:pathLst>
                <a:path w="718184" h="4306570">
                  <a:moveTo>
                    <a:pt x="38100" y="15240"/>
                  </a:moveTo>
                  <a:lnTo>
                    <a:pt x="0" y="15240"/>
                  </a:lnTo>
                  <a:lnTo>
                    <a:pt x="0" y="4306062"/>
                  </a:lnTo>
                  <a:lnTo>
                    <a:pt x="38100" y="4306062"/>
                  </a:lnTo>
                  <a:lnTo>
                    <a:pt x="38100" y="15240"/>
                  </a:lnTo>
                  <a:close/>
                </a:path>
                <a:path w="718184" h="4306570">
                  <a:moveTo>
                    <a:pt x="717804" y="0"/>
                  </a:moveTo>
                  <a:lnTo>
                    <a:pt x="679704" y="0"/>
                  </a:lnTo>
                  <a:lnTo>
                    <a:pt x="679704" y="4306062"/>
                  </a:lnTo>
                  <a:lnTo>
                    <a:pt x="717804" y="4306062"/>
                  </a:lnTo>
                  <a:lnTo>
                    <a:pt x="71780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59458" y="3205733"/>
              <a:ext cx="6216650" cy="1943100"/>
            </a:xfrm>
            <a:custGeom>
              <a:avLst/>
              <a:gdLst/>
              <a:ahLst/>
              <a:cxnLst/>
              <a:rect l="l" t="t" r="r" b="b"/>
              <a:pathLst>
                <a:path w="6216650" h="1943100">
                  <a:moveTo>
                    <a:pt x="15240" y="0"/>
                  </a:moveTo>
                  <a:lnTo>
                    <a:pt x="6201156" y="0"/>
                  </a:lnTo>
                </a:path>
                <a:path w="6216650" h="1943100">
                  <a:moveTo>
                    <a:pt x="30480" y="132587"/>
                  </a:moveTo>
                  <a:lnTo>
                    <a:pt x="6216396" y="132587"/>
                  </a:lnTo>
                </a:path>
                <a:path w="6216650" h="1943100">
                  <a:moveTo>
                    <a:pt x="0" y="1943099"/>
                  </a:moveTo>
                  <a:lnTo>
                    <a:pt x="6185916" y="1943099"/>
                  </a:lnTo>
                </a:path>
                <a:path w="6216650" h="1943100">
                  <a:moveTo>
                    <a:pt x="15240" y="1645920"/>
                  </a:moveTo>
                  <a:lnTo>
                    <a:pt x="6201156" y="164592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3779" y="1987295"/>
              <a:ext cx="10304653" cy="41589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8572" y="3863339"/>
              <a:ext cx="9864852" cy="26197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978907" y="3075431"/>
              <a:ext cx="4297680" cy="2824480"/>
            </a:xfrm>
            <a:custGeom>
              <a:avLst/>
              <a:gdLst/>
              <a:ahLst/>
              <a:cxnLst/>
              <a:rect l="l" t="t" r="r" b="b"/>
              <a:pathLst>
                <a:path w="4297680" h="2824479">
                  <a:moveTo>
                    <a:pt x="3486912" y="264667"/>
                  </a:moveTo>
                  <a:lnTo>
                    <a:pt x="3493796" y="221939"/>
                  </a:lnTo>
                  <a:lnTo>
                    <a:pt x="3512970" y="184842"/>
                  </a:lnTo>
                  <a:lnTo>
                    <a:pt x="3542214" y="155598"/>
                  </a:lnTo>
                  <a:lnTo>
                    <a:pt x="3579311" y="136424"/>
                  </a:lnTo>
                  <a:lnTo>
                    <a:pt x="3622040" y="129539"/>
                  </a:lnTo>
                  <a:lnTo>
                    <a:pt x="4162551" y="129539"/>
                  </a:lnTo>
                  <a:lnTo>
                    <a:pt x="4205280" y="136424"/>
                  </a:lnTo>
                  <a:lnTo>
                    <a:pt x="4242377" y="155598"/>
                  </a:lnTo>
                  <a:lnTo>
                    <a:pt x="4271621" y="184842"/>
                  </a:lnTo>
                  <a:lnTo>
                    <a:pt x="4290795" y="221939"/>
                  </a:lnTo>
                  <a:lnTo>
                    <a:pt x="4297680" y="264667"/>
                  </a:lnTo>
                  <a:lnTo>
                    <a:pt x="4297680" y="2688843"/>
                  </a:lnTo>
                  <a:lnTo>
                    <a:pt x="4290795" y="2731553"/>
                  </a:lnTo>
                  <a:lnTo>
                    <a:pt x="4271621" y="2768647"/>
                  </a:lnTo>
                  <a:lnTo>
                    <a:pt x="4242377" y="2797899"/>
                  </a:lnTo>
                  <a:lnTo>
                    <a:pt x="4205280" y="2817082"/>
                  </a:lnTo>
                  <a:lnTo>
                    <a:pt x="4162551" y="2823971"/>
                  </a:lnTo>
                  <a:lnTo>
                    <a:pt x="3622040" y="2823971"/>
                  </a:lnTo>
                  <a:lnTo>
                    <a:pt x="3579311" y="2817082"/>
                  </a:lnTo>
                  <a:lnTo>
                    <a:pt x="3542214" y="2797899"/>
                  </a:lnTo>
                  <a:lnTo>
                    <a:pt x="3512970" y="2768647"/>
                  </a:lnTo>
                  <a:lnTo>
                    <a:pt x="3493796" y="2731553"/>
                  </a:lnTo>
                  <a:lnTo>
                    <a:pt x="3486912" y="2688843"/>
                  </a:lnTo>
                  <a:lnTo>
                    <a:pt x="3486912" y="264667"/>
                  </a:lnTo>
                  <a:close/>
                </a:path>
                <a:path w="4297680" h="2824479">
                  <a:moveTo>
                    <a:pt x="0" y="274827"/>
                  </a:moveTo>
                  <a:lnTo>
                    <a:pt x="4962" y="225568"/>
                  </a:lnTo>
                  <a:lnTo>
                    <a:pt x="19194" y="179695"/>
                  </a:lnTo>
                  <a:lnTo>
                    <a:pt x="41717" y="138188"/>
                  </a:lnTo>
                  <a:lnTo>
                    <a:pt x="71548" y="102028"/>
                  </a:lnTo>
                  <a:lnTo>
                    <a:pt x="107708" y="72197"/>
                  </a:lnTo>
                  <a:lnTo>
                    <a:pt x="149215" y="49674"/>
                  </a:lnTo>
                  <a:lnTo>
                    <a:pt x="195088" y="35442"/>
                  </a:lnTo>
                  <a:lnTo>
                    <a:pt x="244347" y="30479"/>
                  </a:lnTo>
                  <a:lnTo>
                    <a:pt x="1221739" y="30479"/>
                  </a:lnTo>
                  <a:lnTo>
                    <a:pt x="1270999" y="35442"/>
                  </a:lnTo>
                  <a:lnTo>
                    <a:pt x="1316872" y="49674"/>
                  </a:lnTo>
                  <a:lnTo>
                    <a:pt x="1358379" y="72197"/>
                  </a:lnTo>
                  <a:lnTo>
                    <a:pt x="1394539" y="102028"/>
                  </a:lnTo>
                  <a:lnTo>
                    <a:pt x="1424370" y="138188"/>
                  </a:lnTo>
                  <a:lnTo>
                    <a:pt x="1446893" y="179695"/>
                  </a:lnTo>
                  <a:lnTo>
                    <a:pt x="1461125" y="225568"/>
                  </a:lnTo>
                  <a:lnTo>
                    <a:pt x="1466088" y="274827"/>
                  </a:lnTo>
                  <a:lnTo>
                    <a:pt x="1466088" y="2479040"/>
                  </a:lnTo>
                  <a:lnTo>
                    <a:pt x="1461125" y="2528284"/>
                  </a:lnTo>
                  <a:lnTo>
                    <a:pt x="1446893" y="2574151"/>
                  </a:lnTo>
                  <a:lnTo>
                    <a:pt x="1424370" y="2615657"/>
                  </a:lnTo>
                  <a:lnTo>
                    <a:pt x="1394539" y="2651820"/>
                  </a:lnTo>
                  <a:lnTo>
                    <a:pt x="1358379" y="2681657"/>
                  </a:lnTo>
                  <a:lnTo>
                    <a:pt x="1316872" y="2704185"/>
                  </a:lnTo>
                  <a:lnTo>
                    <a:pt x="1270999" y="2718423"/>
                  </a:lnTo>
                  <a:lnTo>
                    <a:pt x="1221739" y="2723387"/>
                  </a:lnTo>
                  <a:lnTo>
                    <a:pt x="244347" y="2723387"/>
                  </a:lnTo>
                  <a:lnTo>
                    <a:pt x="195088" y="2718423"/>
                  </a:lnTo>
                  <a:lnTo>
                    <a:pt x="149215" y="2704185"/>
                  </a:lnTo>
                  <a:lnTo>
                    <a:pt x="107708" y="2681657"/>
                  </a:lnTo>
                  <a:lnTo>
                    <a:pt x="71548" y="2651820"/>
                  </a:lnTo>
                  <a:lnTo>
                    <a:pt x="41717" y="2615657"/>
                  </a:lnTo>
                  <a:lnTo>
                    <a:pt x="19194" y="2574151"/>
                  </a:lnTo>
                  <a:lnTo>
                    <a:pt x="4962" y="2528284"/>
                  </a:lnTo>
                  <a:lnTo>
                    <a:pt x="0" y="2479040"/>
                  </a:lnTo>
                  <a:lnTo>
                    <a:pt x="0" y="274827"/>
                  </a:lnTo>
                  <a:close/>
                </a:path>
                <a:path w="4297680" h="2824479">
                  <a:moveTo>
                    <a:pt x="2202180" y="121665"/>
                  </a:moveTo>
                  <a:lnTo>
                    <a:pt x="2211742" y="74312"/>
                  </a:lnTo>
                  <a:lnTo>
                    <a:pt x="2237819" y="35639"/>
                  </a:lnTo>
                  <a:lnTo>
                    <a:pt x="2276492" y="9562"/>
                  </a:lnTo>
                  <a:lnTo>
                    <a:pt x="2323845" y="0"/>
                  </a:lnTo>
                  <a:lnTo>
                    <a:pt x="2810510" y="0"/>
                  </a:lnTo>
                  <a:lnTo>
                    <a:pt x="2857863" y="9562"/>
                  </a:lnTo>
                  <a:lnTo>
                    <a:pt x="2896536" y="35639"/>
                  </a:lnTo>
                  <a:lnTo>
                    <a:pt x="2922613" y="74312"/>
                  </a:lnTo>
                  <a:lnTo>
                    <a:pt x="2932175" y="121665"/>
                  </a:lnTo>
                  <a:lnTo>
                    <a:pt x="2932175" y="2572766"/>
                  </a:lnTo>
                  <a:lnTo>
                    <a:pt x="2922613" y="2620124"/>
                  </a:lnTo>
                  <a:lnTo>
                    <a:pt x="2896536" y="2658797"/>
                  </a:lnTo>
                  <a:lnTo>
                    <a:pt x="2857863" y="2684871"/>
                  </a:lnTo>
                  <a:lnTo>
                    <a:pt x="2810510" y="2694431"/>
                  </a:lnTo>
                  <a:lnTo>
                    <a:pt x="2323845" y="2694431"/>
                  </a:lnTo>
                  <a:lnTo>
                    <a:pt x="2276492" y="2684871"/>
                  </a:lnTo>
                  <a:lnTo>
                    <a:pt x="2237819" y="2658797"/>
                  </a:lnTo>
                  <a:lnTo>
                    <a:pt x="2211742" y="2620124"/>
                  </a:lnTo>
                  <a:lnTo>
                    <a:pt x="2202180" y="2572766"/>
                  </a:lnTo>
                  <a:lnTo>
                    <a:pt x="2202180" y="121665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5614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RECOMENDACIÓNES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238738"/>
            <a:ext cx="6534784" cy="252158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FINALIZAR: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Verificar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reconexionado,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protocolo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torqueo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pernos.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Registro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fotográfico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final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transformador,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accesorios.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Retiro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bloqueos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cierre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permiso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trabajo.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Entrega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protoclos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y/o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reportes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1F5F"/>
              </a:buClr>
              <a:buChar char="-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Energización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transformador.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168" y="776096"/>
            <a:ext cx="42976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1"/>
                </a:solidFill>
                <a:latin typeface="Century Gothic"/>
                <a:cs typeface="Century Gothic"/>
              </a:rPr>
              <a:t>CONCLUSIONES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168" y="2007870"/>
            <a:ext cx="1075944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220" marR="5080" indent="-224154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36854" algn="l"/>
              </a:tabLst>
            </a:pPr>
            <a:r>
              <a:rPr sz="2000" dirty="0">
                <a:latin typeface="Calibri"/>
                <a:cs typeface="Calibri"/>
              </a:rPr>
              <a:t>Los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predictivos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son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herramienta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mucha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utilidad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diagnostico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condición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transformadores,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pero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eficacia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estos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depende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experiencia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especialista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los </a:t>
            </a:r>
            <a:r>
              <a:rPr sz="2000" dirty="0">
                <a:latin typeface="Calibri"/>
                <a:cs typeface="Calibri"/>
              </a:rPr>
              <a:t>equipos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encuentren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calibrados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optimas</a:t>
            </a:r>
            <a:r>
              <a:rPr sz="2000" spc="-10" dirty="0">
                <a:latin typeface="Calibri"/>
                <a:cs typeface="Calibri"/>
              </a:rPr>
              <a:t> condiciones.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marL="236220" marR="8255" indent="-224154" algn="just">
              <a:lnSpc>
                <a:spcPct val="100000"/>
              </a:lnSpc>
              <a:buFont typeface="Arial"/>
              <a:buChar char="•"/>
              <a:tabLst>
                <a:tab pos="236854" algn="l"/>
              </a:tabLst>
            </a:pPr>
            <a:r>
              <a:rPr sz="2000" dirty="0">
                <a:latin typeface="Calibri"/>
                <a:cs typeface="Calibri"/>
              </a:rPr>
              <a:t>Los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convencionales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pueden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detectar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algunos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modos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falla,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esto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importante </a:t>
            </a:r>
            <a:r>
              <a:rPr sz="2000" dirty="0">
                <a:latin typeface="Calibri"/>
                <a:cs typeface="Calibri"/>
              </a:rPr>
              <a:t>complementarlos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nuevas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técnicas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ensayo.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marL="236220" marR="6985" indent="-224154" algn="just">
              <a:lnSpc>
                <a:spcPct val="100000"/>
              </a:lnSpc>
              <a:buFont typeface="Arial"/>
              <a:buChar char="•"/>
              <a:tabLst>
                <a:tab pos="236854" algn="l"/>
              </a:tabLst>
            </a:pPr>
            <a:r>
              <a:rPr sz="2000" dirty="0">
                <a:latin typeface="Calibri"/>
                <a:cs typeface="Calibri"/>
              </a:rPr>
              <a:t>La vida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útil del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transformador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vida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útil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papel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 esto 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importante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mantener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activa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nivel bajo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humedad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spc="-10" dirty="0">
                <a:latin typeface="Calibri"/>
                <a:cs typeface="Calibri"/>
              </a:rPr>
              <a:t>transformador </a:t>
            </a:r>
            <a:r>
              <a:rPr sz="2000" dirty="0">
                <a:latin typeface="Calibri"/>
                <a:cs typeface="Calibri"/>
              </a:rPr>
              <a:t>cumpla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proyectado.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marL="236220" indent="-224154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2000" dirty="0">
                <a:latin typeface="Calibri"/>
                <a:cs typeface="Calibri"/>
              </a:rPr>
              <a:t>Los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datos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recopilados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ensayos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pueden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utilizar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establecer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tendencias,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predecir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fallas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y</a:t>
            </a:r>
            <a:endParaRPr sz="2000">
              <a:latin typeface="Calibri"/>
              <a:cs typeface="Calibri"/>
            </a:endParaRPr>
          </a:p>
          <a:p>
            <a:pPr marL="23622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ayudar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prolongar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útil 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máquinas.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236220" marR="5715" indent="-224154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36854" algn="l"/>
              </a:tabLst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mantenimiento</a:t>
            </a:r>
            <a:r>
              <a:rPr sz="2000" spc="1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basado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4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condición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(CBM)</a:t>
            </a:r>
            <a:r>
              <a:rPr sz="2000" spc="1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tiene</a:t>
            </a:r>
            <a:r>
              <a:rPr sz="2000" spc="1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13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herramienta</a:t>
            </a:r>
            <a:r>
              <a:rPr sz="2000" spc="13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14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mantenimiento </a:t>
            </a:r>
            <a:r>
              <a:rPr sz="2000" dirty="0">
                <a:latin typeface="Calibri"/>
                <a:cs typeface="Calibri"/>
              </a:rPr>
              <a:t>predictivo,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este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permite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detectar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fallas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incipientes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antes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causen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problemas,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así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poder </a:t>
            </a:r>
            <a:r>
              <a:rPr sz="2000" dirty="0">
                <a:latin typeface="Calibri"/>
                <a:cs typeface="Calibri"/>
              </a:rPr>
              <a:t>extender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periodos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mantenimiento</a:t>
            </a:r>
            <a:r>
              <a:rPr sz="2000" spc="-10" dirty="0">
                <a:solidFill>
                  <a:srgbClr val="1F3863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</TotalTime>
  <Words>16147</Words>
  <Application>Microsoft Office PowerPoint</Application>
  <PresentationFormat>Panorámica</PresentationFormat>
  <Paragraphs>3050</Paragraphs>
  <Slides>421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421</vt:i4>
      </vt:variant>
    </vt:vector>
  </HeadingPairs>
  <TitlesOfParts>
    <vt:vector size="434" baseType="lpstr">
      <vt:lpstr>Symbol</vt:lpstr>
      <vt:lpstr>Calibri Light</vt:lpstr>
      <vt:lpstr>Calibri</vt:lpstr>
      <vt:lpstr>Wingdings</vt:lpstr>
      <vt:lpstr>Verdana</vt:lpstr>
      <vt:lpstr>Tahoma</vt:lpstr>
      <vt:lpstr>Corbel</vt:lpstr>
      <vt:lpstr>Cambria Math</vt:lpstr>
      <vt:lpstr>Century Gothic</vt:lpstr>
      <vt:lpstr>Arial Black</vt:lpstr>
      <vt:lpstr>Times New Roman</vt:lpstr>
      <vt:lpstr>Arial</vt:lpstr>
      <vt:lpstr>Office Theme</vt:lpstr>
      <vt:lpstr>MANTENIMIENTO DE TRANSFORMADORES DE POTENCIA</vt:lpstr>
      <vt:lpstr>MANTENIMIENTO DE TRANSFORMADORES DE POTENCIA</vt:lpstr>
      <vt:lpstr>MANTENIMIENTO DE TRANSFORMADORES DE POTENCIA</vt:lpstr>
      <vt:lpstr>NORMATIVA REFERENCIA:</vt:lpstr>
      <vt:lpstr>NORMATIVA REFERENCIA:</vt:lpstr>
      <vt:lpstr>NORMATIVA REFERENCIA:</vt:lpstr>
      <vt:lpstr>NORMATIVA REFERENCIA:</vt:lpstr>
      <vt:lpstr>ENSAYOS EN FÁBRICA</vt:lpstr>
      <vt:lpstr>CAMPO DE APLICACIÓN</vt:lpstr>
      <vt:lpstr>Presentación de PowerPoint</vt:lpstr>
      <vt:lpstr>TIPOS DE ENSAYO</vt:lpstr>
      <vt:lpstr>ENSAYOS EN FÁBRICA-RUTINA</vt:lpstr>
      <vt:lpstr>ENSAYOS EN FÁBRICA-RUTINA</vt:lpstr>
      <vt:lpstr>TIPOS DE ENSAYO</vt:lpstr>
      <vt:lpstr>ENSAYOS EN FÁBRICA-TIPO</vt:lpstr>
      <vt:lpstr>SECUENCIAS DE ENSAYO</vt:lpstr>
      <vt:lpstr>SECUENCIAS DE ENSAYO</vt:lpstr>
      <vt:lpstr>RELACIÓN, POLARIDAD, GRUPO DE CONEXIÓN</vt:lpstr>
      <vt:lpstr>Si designamos RV= Relación de voltajes RE=Relación de espiras</vt:lpstr>
      <vt:lpstr>Presentación de PowerPoint</vt:lpstr>
      <vt:lpstr>Si designamos RV= Relación de voltajes RE=Relación de espiras</vt:lpstr>
      <vt:lpstr>Presentación de PowerPoint</vt:lpstr>
      <vt:lpstr>VERIFICACIÓN DEL GRUPO DE CONEXIÓN</vt:lpstr>
      <vt:lpstr>VERIFICACIÓN DEL GRUPO DE CONEXIÓN</vt:lpstr>
      <vt:lpstr>Presentación de PowerPoint</vt:lpstr>
      <vt:lpstr>ENSAYO DE RELACIÓN DE TRANSFORMACIÓN</vt:lpstr>
      <vt:lpstr>ENSAYO DE RELACIÓN DE TRANSFORMACIÓN CPC100 + SB1</vt:lpstr>
      <vt:lpstr>RELACIÓN, POLARIDAD, GRUPO DE CONEXIÓN</vt:lpstr>
      <vt:lpstr>RESISTENCIA DE DEVANADOS</vt:lpstr>
      <vt:lpstr>RESISTENCIA DE DEVANADOS</vt:lpstr>
      <vt:lpstr>METODOLOGÍA – RESISTENCIA DE DEVANADOS</vt:lpstr>
      <vt:lpstr>V</vt:lpstr>
      <vt:lpstr>RESISTENCIA DE DEVANADOS</vt:lpstr>
      <vt:lpstr>RELACIÓN, POLARIDAD, GRUPO DE CONEXIÓN</vt:lpstr>
      <vt:lpstr>ENSAYOS EN FÁBRICA-DIELÉCTRICOS</vt:lpstr>
      <vt:lpstr>ENSAYOS EN FÁBRICA-DIELÉCTRICOS –IEC 60076-1</vt:lpstr>
      <vt:lpstr>ENSAYOS EN FÁBRICA-DIELÉCTRICOS</vt:lpstr>
      <vt:lpstr>ENSAYOS EN FÁBRICA-DIELÉCTRICOS</vt:lpstr>
      <vt:lpstr>IMPULSO</vt:lpstr>
      <vt:lpstr>La onda completa se puede simular por la descarga de un capacitor, mientras la onda corta mediante la operación de un gap que produce la descarga en el momento requerido.</vt:lpstr>
      <vt:lpstr>Presentación de PowerPoint</vt:lpstr>
      <vt:lpstr>Presentación de PowerPoint</vt:lpstr>
      <vt:lpstr>IMPULSO</vt:lpstr>
      <vt:lpstr>IMPULSO</vt:lpstr>
      <vt:lpstr>TABLA DE LAS TENSIÓNES A APLICAR</vt:lpstr>
      <vt:lpstr>IMPULSO</vt:lpstr>
      <vt:lpstr>TENSIÓN APLICADA</vt:lpstr>
      <vt:lpstr>TENSIÓN APLICADA – IEC 60076-1</vt:lpstr>
      <vt:lpstr>Presentación de PowerPoint</vt:lpstr>
      <vt:lpstr>Consideraciones</vt:lpstr>
      <vt:lpstr>TENSIÓN APLICADA</vt:lpstr>
      <vt:lpstr>TENSIÓN INDUCIDA</vt:lpstr>
      <vt:lpstr>TENSIÓN INDUCIDA</vt:lpstr>
      <vt:lpstr>TENSIÓN INDUCIDA</vt:lpstr>
      <vt:lpstr>TIPOS DE ENSAYO</vt:lpstr>
      <vt:lpstr>Presentación de PowerPoint</vt:lpstr>
      <vt:lpstr>ENSAYOS EN FÁBRICA-ESPECIALES</vt:lpstr>
      <vt:lpstr>ENSAYOS EN FÁBRICA-ESPECIALES</vt:lpstr>
      <vt:lpstr>Presentación de PowerPoint</vt:lpstr>
      <vt:lpstr>Presentación de PowerPoint</vt:lpstr>
      <vt:lpstr>ENSAYOS DE ACEPTACIÓN EN SITIO</vt:lpstr>
      <vt:lpstr>Presentación de PowerPoint</vt:lpstr>
      <vt:lpstr>TABLA DE ENSAYOS RECOMENDADOS IEEE C57.152 -2013</vt:lpstr>
      <vt:lpstr>TABLA DE ENSAYOS RECOMENDADOS IEEE C57.152 -2013</vt:lpstr>
      <vt:lpstr>Presentación de PowerPoint</vt:lpstr>
      <vt:lpstr>ENSAYOS DE ACEPTACIÓN EN SITIO</vt:lpstr>
      <vt:lpstr>PRUEBAS DE RUTINA O MANTENIMIENTO</vt:lpstr>
      <vt:lpstr>ENSAYOS ESPECIALES</vt:lpstr>
      <vt:lpstr>EQUIPOS DE PRUEBAS</vt:lpstr>
      <vt:lpstr>Presentación de PowerPoint</vt:lpstr>
      <vt:lpstr>TRANSFORMADOR DE POTENCIA</vt:lpstr>
      <vt:lpstr>COSTO - BENEFICIO LO QUE QUEREMOS EVITAR</vt:lpstr>
      <vt:lpstr>COSTO - BENEFICIO</vt:lpstr>
      <vt:lpstr>COSTO - BENEFICIO</vt:lpstr>
      <vt:lpstr>COMPONENTES DE UN TRANSFORMADOR</vt:lpstr>
      <vt:lpstr>TIPOS DE AISLAMIENTOS</vt:lpstr>
      <vt:lpstr>TIPOS DE LIQUIDOS AISLANTES</vt:lpstr>
      <vt:lpstr>PROPIEDADES DEL ACEITE</vt:lpstr>
      <vt:lpstr>NORMATIVA DE REFERENCIA</vt:lpstr>
      <vt:lpstr>RECOMENDACIONES PARA LA EXTRACCIÓN</vt:lpstr>
      <vt:lpstr>RECOMENDACIONES PARA LA EXTRACCIÓN</vt:lpstr>
      <vt:lpstr>Compatibilidad de Aceites</vt:lpstr>
      <vt:lpstr>Aceites Sintéticos, PCB</vt:lpstr>
      <vt:lpstr>PRODUCTOS DE DEGRADACIÓN</vt:lpstr>
      <vt:lpstr>DEGRADACIÓN DEL AISLAMIENTO SOLIDO</vt:lpstr>
      <vt:lpstr>VENTAJAS DEL PODER SOLVENTE DEL ACEITE</vt:lpstr>
      <vt:lpstr>ESTIMACIÓN DE LA CONDICION INTEGRAL</vt:lpstr>
      <vt:lpstr>PLAN DE MANTENIIENTO PREVENTIVO</vt:lpstr>
      <vt:lpstr>Clasificación De Ensayos:</vt:lpstr>
      <vt:lpstr>Análisis de Aceite en el Mantenimiento Predictivo</vt:lpstr>
      <vt:lpstr>ANÁLISIS FÍSICO-QUÍMICO</vt:lpstr>
      <vt:lpstr>ANÁLISIS FÍSICO – QUÍMICO</vt:lpstr>
      <vt:lpstr>RIGIDEZ DIELÉCTRICA ASTM D877-07/ASTM D1816-12</vt:lpstr>
      <vt:lpstr>RIGIDEZ DIELÉCTRICA</vt:lpstr>
      <vt:lpstr>RIGIDEZ DIELÉCTRICA</vt:lpstr>
      <vt:lpstr>RIGIDEZ DIELECTRICA-CRITERIOS</vt:lpstr>
      <vt:lpstr>NÚMERO DE NEUTRALIZACIÓN ASTM D974-12</vt:lpstr>
      <vt:lpstr>NÚMERO DE NEUTRALIZACIÓN-CRITERIOS</vt:lpstr>
      <vt:lpstr>TENSIÓN INTERFACIAL ASTM D971-12</vt:lpstr>
      <vt:lpstr>TENSIÓN INTERFACIAL</vt:lpstr>
      <vt:lpstr>TENSIÓN INTERFACIAL-CRITERIOS</vt:lpstr>
      <vt:lpstr>ÍNDICE DE CALIDAD</vt:lpstr>
      <vt:lpstr>FACTOR DE POTENCIA A 25°C/100°C ASTM D924-08</vt:lpstr>
      <vt:lpstr>FACTOR DE POTENCIA-CRITERIOS</vt:lpstr>
      <vt:lpstr>AGUA EN ACEITE ESTA EN TRES FORMAS:</vt:lpstr>
      <vt:lpstr>SOLUBILIDAD DEL AGUA EN EL ACEITE</vt:lpstr>
      <vt:lpstr>SOLUBILIDAD DEL AGUA EN EL ACEITE</vt:lpstr>
      <vt:lpstr>Saturación relativa (RS, %Sat)</vt:lpstr>
      <vt:lpstr>Solubilidad en función de la temperatura</vt:lpstr>
      <vt:lpstr>Afinidad del papel con el agua</vt:lpstr>
      <vt:lpstr>Contenido de Agua en el Aceite.</vt:lpstr>
      <vt:lpstr>Intercambio de agua</vt:lpstr>
      <vt:lpstr>Comportamiento de la humedad en el aceite</vt:lpstr>
      <vt:lpstr>Distribución del Contenido de Humedad en el Transformador</vt:lpstr>
      <vt:lpstr>Métodos para Determinar el Contenido de Humedad en el Aislante Sólido</vt:lpstr>
      <vt:lpstr>Humedad en el Aislante Sólido</vt:lpstr>
      <vt:lpstr>CONTENIDO DE AGUA ASTM D1533-12</vt:lpstr>
      <vt:lpstr>CONTENIDO DE HUMEDAD - CRITERIOS</vt:lpstr>
      <vt:lpstr>DENSIDAD RELATIVA ASTM D1298-12</vt:lpstr>
      <vt:lpstr>DENSIDAR RELATIVA - CRITERIOS</vt:lpstr>
      <vt:lpstr>COLOR ASTM D1500-07</vt:lpstr>
      <vt:lpstr>COLOR - CRITERIOS</vt:lpstr>
      <vt:lpstr>ASPECTO VISUAL ASTM D1524-10</vt:lpstr>
      <vt:lpstr>ASPECTO VISUAL - CRITERIOS</vt:lpstr>
      <vt:lpstr>ANÁLISIS CROMATOGRÁFICO</vt:lpstr>
      <vt:lpstr>ANÁLISIS CROMATOGRAFICO DE GASES</vt:lpstr>
      <vt:lpstr>ANÁLISIS CROMATOGRAFICO DE GASES</vt:lpstr>
      <vt:lpstr>Degradación de la celulosa con la temperatura</vt:lpstr>
      <vt:lpstr>Degradación del aceite con la temperatura</vt:lpstr>
      <vt:lpstr>Energía requerida para romper los enlaces</vt:lpstr>
      <vt:lpstr>Energía/Temperatura requeridas para producir gases</vt:lpstr>
      <vt:lpstr>ANÁLISIS DE DGA</vt:lpstr>
      <vt:lpstr>ANÁLISIS CROMATOGRAFICO DE GASES</vt:lpstr>
      <vt:lpstr>Presentación de PowerPoint</vt:lpstr>
      <vt:lpstr>Métodos Para Establecer Condición Normal o de Falla</vt:lpstr>
      <vt:lpstr>CROMATOGRAFÍA DE GASES - CRITERIOS</vt:lpstr>
      <vt:lpstr>ANALISIS DE LA CONDICIÓN IEEE C57.104-2008</vt:lpstr>
      <vt:lpstr>ANALISIS DE LA CONDICIÓN IEEE C57.104-2008</vt:lpstr>
      <vt:lpstr>ANALISIS DE LA CONDICIÓN IEEE C57.104-2019</vt:lpstr>
      <vt:lpstr>ANALISIS DE LA CONDICIÓN IEEE C57.104-2019</vt:lpstr>
      <vt:lpstr>TABLA 1 DE CONCENTRACIÓN DE GASES 90%</vt:lpstr>
      <vt:lpstr>TABLA 2 DE CONCENTRACIÓN DE GASES 95%</vt:lpstr>
      <vt:lpstr>TASA DE CRECIMIENTO - IEEE C57.104-2019</vt:lpstr>
      <vt:lpstr>TASA DE CRECIMIENTO - IEEE C57.104-2019</vt:lpstr>
      <vt:lpstr>ANALISIS DE LA CONDICIÓN IEEE C57.104-2019</vt:lpstr>
      <vt:lpstr>RESUMEN DE TABLAS - IEEE C57.104-2019</vt:lpstr>
      <vt:lpstr>IEEE C57.104-2008 Relación CO2/CO</vt:lpstr>
      <vt:lpstr>IEC 60599 Relación CO2/CO</vt:lpstr>
      <vt:lpstr>IEEE C57.104-2019 Relación CO2/CO</vt:lpstr>
      <vt:lpstr>TABLA 1 DE CONCENTRACIÓN DE GASES</vt:lpstr>
      <vt:lpstr>METODO DE GAS CLAVE (KEY GAS)</vt:lpstr>
      <vt:lpstr>METODO DE GAS CLAVE (KEY GAS)</vt:lpstr>
      <vt:lpstr>METODO DE GAS CLAVE (KEY GAS)</vt:lpstr>
      <vt:lpstr>METODO DE GAS CLAVE (KEY GAS)</vt:lpstr>
      <vt:lpstr>TRIANGULO DE DUVAL</vt:lpstr>
      <vt:lpstr>TRIANGULO 1 DE DUVAL</vt:lpstr>
      <vt:lpstr>TRIANGULO 4</vt:lpstr>
      <vt:lpstr>TRIANGULO 5</vt:lpstr>
      <vt:lpstr>PENTAGONO DUVAL</vt:lpstr>
      <vt:lpstr>PENTAGONO DUVAL</vt:lpstr>
      <vt:lpstr>PENTAGONO DUVAL</vt:lpstr>
      <vt:lpstr>PENTAGONO 1</vt:lpstr>
      <vt:lpstr>PENTAGONO 2</vt:lpstr>
      <vt:lpstr>FLUJO DEL DGA</vt:lpstr>
      <vt:lpstr>ANÁLISIS DE FURANOS</vt:lpstr>
      <vt:lpstr>ANÁLISIS DE FURANOS ASTM D5837-12</vt:lpstr>
      <vt:lpstr>SUBPRODUCTOS DE LA DEGRADACIÓN DEL PAPEL</vt:lpstr>
      <vt:lpstr>FAMILIA DE FURANOS Y SUS CAUSAS</vt:lpstr>
      <vt:lpstr>ANALISIS DE FURANOS - CRITERIOS</vt:lpstr>
      <vt:lpstr>ANALISIS DE FURANOS – ESTIMACIÓN DP</vt:lpstr>
      <vt:lpstr>ANÁLISIS DE PCB’S</vt:lpstr>
      <vt:lpstr>ANÁLISIS DE PCB’S ASTM D4590-10-CRITERIOS</vt:lpstr>
      <vt:lpstr>OTROS ENSAYOS</vt:lpstr>
      <vt:lpstr>OTROS ENSAYOS</vt:lpstr>
      <vt:lpstr>CASOS DE ESTUDIO</vt:lpstr>
      <vt:lpstr>CASO DE ESTUDIO 1</vt:lpstr>
      <vt:lpstr>CASO DE ESTUDIO 2</vt:lpstr>
      <vt:lpstr>CASO DE ESTUDIO 2</vt:lpstr>
      <vt:lpstr>CASO DE ESTUDIO 2</vt:lpstr>
      <vt:lpstr>CASO DE ESTUDIO 3</vt:lpstr>
      <vt:lpstr>CROMATOGRAFÍA CASOS DE ESTUDIO</vt:lpstr>
      <vt:lpstr>MANTENIMIENTO DE TRANSFORMADORES DE POTENCIA</vt:lpstr>
      <vt:lpstr>Presentación de PowerPoint</vt:lpstr>
      <vt:lpstr>ELEMENTOS DE PROTECCIÓN DEL TRANSFORMADOR</vt:lpstr>
      <vt:lpstr>PROTECCIONES PROPIAS DEL TRANSFORMADOR</vt:lpstr>
      <vt:lpstr>PROTECCIONES PROPIAS</vt:lpstr>
      <vt:lpstr>PROTECCIONES PROPIAS</vt:lpstr>
      <vt:lpstr>RELÉ BUCHHOLZ</vt:lpstr>
      <vt:lpstr>RELÉ BUCHHOLZ</vt:lpstr>
      <vt:lpstr>RELÉ BUCHHOLZ</vt:lpstr>
      <vt:lpstr>RELÉ BUCHHOLZ</vt:lpstr>
      <vt:lpstr>RELÉ DE FLUJO</vt:lpstr>
      <vt:lpstr>RELÉ DE FLUJO</vt:lpstr>
      <vt:lpstr>INDICADORES DE TEMPERATURA</vt:lpstr>
      <vt:lpstr>INDICADORES DE TEMPERATURA</vt:lpstr>
      <vt:lpstr>RELÉ DE IMAGEN TERMICA</vt:lpstr>
      <vt:lpstr>RELÉ DE IMAGEN TERMICA</vt:lpstr>
      <vt:lpstr>INDICADORES DE TEMPERATURA</vt:lpstr>
      <vt:lpstr>INDICADORES DE TEMPERATURA</vt:lpstr>
      <vt:lpstr>INDICADORES DE TEMPERATURA</vt:lpstr>
      <vt:lpstr>VÁLVULA DE SOBREPRESIÓN</vt:lpstr>
      <vt:lpstr>VÁLVULA DE SOBREPRESIÓN</vt:lpstr>
      <vt:lpstr>VÁLVULA DE SOBREPRESIÓN</vt:lpstr>
      <vt:lpstr>VÁLVULA DE PRESIÓN SÚBITA</vt:lpstr>
      <vt:lpstr>VÁLVULA DE PRESIÓN SÚBITA</vt:lpstr>
      <vt:lpstr>VÁLVULA DE PRESIÓN SÚBITA</vt:lpstr>
      <vt:lpstr>VÁLVULA DE PRESIÓN SÚBITA</vt:lpstr>
      <vt:lpstr>INDICADORES DE NIVEL</vt:lpstr>
      <vt:lpstr>INDICADORES DE NIVEL</vt:lpstr>
      <vt:lpstr>INDICADORES DE NIVEL</vt:lpstr>
      <vt:lpstr>INDICADORES DE NIVEL</vt:lpstr>
      <vt:lpstr>Presentación de PowerPoint</vt:lpstr>
      <vt:lpstr>MONITORES DIGITALES</vt:lpstr>
      <vt:lpstr>Presentación de PowerPoint</vt:lpstr>
      <vt:lpstr>INSPECCIÓN DE TRANSFORMADORES</vt:lpstr>
      <vt:lpstr>Presentación de PowerPoint</vt:lpstr>
      <vt:lpstr>Presentación de PowerPoint</vt:lpstr>
      <vt:lpstr>MANTENIMIENTO DE TRANSFORMADORES DE POTENCIA</vt:lpstr>
      <vt:lpstr>Presentación de PowerPoint</vt:lpstr>
      <vt:lpstr>ENSAYOS PARA VERIFICAR LA PARTE MECANICA/ELÉCTRICA</vt:lpstr>
      <vt:lpstr>RELACIÓN DE TRANSFORMACIÓN</vt:lpstr>
      <vt:lpstr>INTERPRETACION DE RESULTADOS</vt:lpstr>
      <vt:lpstr>RELACIÓN DE TRANSFORMACIÓN</vt:lpstr>
      <vt:lpstr>CONEXIONES:</vt:lpstr>
      <vt:lpstr>PRUEBA TRIFASICA</vt:lpstr>
      <vt:lpstr>Presentación de PowerPoint</vt:lpstr>
      <vt:lpstr>Presentación de PowerPoint</vt:lpstr>
      <vt:lpstr>Presentación de PowerPoint</vt:lpstr>
      <vt:lpstr>RESISTENCIA OHMICA</vt:lpstr>
      <vt:lpstr>Presentación de PowerPoint</vt:lpstr>
      <vt:lpstr>CONEXIONES:</vt:lpstr>
      <vt:lpstr>PRUEBA TRIFASICA</vt:lpstr>
      <vt:lpstr>!CUIDADO¡</vt:lpstr>
      <vt:lpstr>Presentación de PowerPoint</vt:lpstr>
      <vt:lpstr>RESISTENCIA OHMICA</vt:lpstr>
      <vt:lpstr>RESISTENCIA OHMICA</vt:lpstr>
      <vt:lpstr>RESISTENCIA OHMICA</vt:lpstr>
      <vt:lpstr>RESISTENCIA OHMICA</vt:lpstr>
      <vt:lpstr>CASO DE ESTUDIO N°4 TRANSFORMADOR DE 16MVA DE 138/6.3 kV</vt:lpstr>
      <vt:lpstr>Presentación de PowerPoint</vt:lpstr>
      <vt:lpstr>CASO DE ESTUDIO N°6</vt:lpstr>
      <vt:lpstr>RESPUESTA AL BARRIDO DE FRECUENCIA (SFRA)</vt:lpstr>
      <vt:lpstr>OBJETIVO -Determinar la curva de respuesta en frecuencia de la función transferencia   del   conjunto   eléctrico-dieléctrico-magnético- mecánico del transformador.</vt:lpstr>
      <vt:lpstr>Presentación de PowerPoint</vt:lpstr>
      <vt:lpstr>Sintomas: ¿No seria agradable?</vt:lpstr>
      <vt:lpstr>¿Cómo podemos decir que ha habido algun movimiento?</vt:lpstr>
      <vt:lpstr>Los rasguños de pintura en la entrega son sospechos.</vt:lpstr>
      <vt:lpstr>Aqui se retoco otro rasguño de pintura</vt:lpstr>
      <vt:lpstr>RESPUESTA AL BARRIDO DE FRECUENCIA (SFRA)</vt:lpstr>
      <vt:lpstr>RESPUESTA AL BARRIDO DE FRECUENCIA (SFRA)</vt:lpstr>
      <vt:lpstr>RESPUESTA AL BARRIDO DE FRECUENCIA (SFRA)</vt:lpstr>
      <vt:lpstr>RESPUESTA AL BARRIDO DE FRECUENCIA (SFRA)</vt:lpstr>
      <vt:lpstr>RESPUESTA AL BARRIDO DE FRECUENCIA (SFRA)</vt:lpstr>
      <vt:lpstr>RESPUESTA AL BARRIDO DE FRECUENCIA (SFRA)</vt:lpstr>
      <vt:lpstr>RESPUESTA AL BARRIDO DE FRECUENCIA (SFRA)</vt:lpstr>
      <vt:lpstr>Presentación de PowerPoint</vt:lpstr>
      <vt:lpstr>Presentación de PowerPoint</vt:lpstr>
      <vt:lpstr>Prueba de CA vs prueba de CC</vt:lpstr>
      <vt:lpstr>Transformador en Delta Δ</vt:lpstr>
      <vt:lpstr>CASO DE ESTUDIO N°7</vt:lpstr>
      <vt:lpstr>Presentación de PowerPoint</vt:lpstr>
      <vt:lpstr>ANÁLISIS DE RESULTADOS:</vt:lpstr>
      <vt:lpstr>RESPUESTA AL BARRIDO DE FRECUENCIA (SFRA)</vt:lpstr>
      <vt:lpstr>Presentación de PowerPoint</vt:lpstr>
      <vt:lpstr>¿CUANDO HACER LA PRUEBA?</vt:lpstr>
      <vt:lpstr>CORRIENTE DE EXCITACIÓN</vt:lpstr>
      <vt:lpstr>METODOLOGIA:</vt:lpstr>
      <vt:lpstr>CONEXIONES</vt:lpstr>
      <vt:lpstr>INTERPRETACION DE RESULTADOS:</vt:lpstr>
      <vt:lpstr>Presentación de PowerPoint</vt:lpstr>
      <vt:lpstr>Presentación de PowerPoint</vt:lpstr>
      <vt:lpstr>INTERPRETACION DE RESULTADOS:</vt:lpstr>
      <vt:lpstr>Presentación de PowerPoint</vt:lpstr>
      <vt:lpstr>Presentación de PowerPoint</vt:lpstr>
      <vt:lpstr>REACTANCIA DE DISPERSIÓN</vt:lpstr>
      <vt:lpstr>REACTANCIA DE DISPERSIÓN</vt:lpstr>
      <vt:lpstr>DISPERSIÓN DEL FLUJO</vt:lpstr>
      <vt:lpstr>CANAL DE DISPERSIÓN</vt:lpstr>
      <vt:lpstr>Presentación de PowerPoint</vt:lpstr>
      <vt:lpstr>MODELO PRÁCTICO DE UN TRANSFORMADOR DE DOS DEVANADOS</vt:lpstr>
      <vt:lpstr>INTERPRETACION DE RESULTADOS:</vt:lpstr>
      <vt:lpstr>ENSAYO EQUIVALENTE TRIFÁSICO</vt:lpstr>
      <vt:lpstr>ENSAYO EQUIVALENTE TRIFÁSICO</vt:lpstr>
      <vt:lpstr>INTERPRETACION DE RESULTADOS:</vt:lpstr>
      <vt:lpstr>REACTANCIA DE DISPERSIÓN</vt:lpstr>
      <vt:lpstr>REACTANCIA DE DISPERSIÓN</vt:lpstr>
      <vt:lpstr>Presentación de PowerPoint</vt:lpstr>
      <vt:lpstr>ENSAYOS PARA VERIFICAR LA CONDICIÓN DIELÉTRICA</vt:lpstr>
      <vt:lpstr>TANGENTE DELTA Y CAPACITANCIA</vt:lpstr>
      <vt:lpstr>Presentación de PowerPoint</vt:lpstr>
      <vt:lpstr>AISLANTES IDEALES- REALES</vt:lpstr>
      <vt:lpstr>Presentación de PowerPoint</vt:lpstr>
      <vt:lpstr>Presentación de PowerPoint</vt:lpstr>
      <vt:lpstr>CASO DE ESTUDIO N°10</vt:lpstr>
      <vt:lpstr>Cables  de  prueba:  1  de  alta,  2  de  baja  y  1  de tierra. Cada cable posee un tipo diferente de conector. Cada conector y cada receptáculo poseen canales para  facilitar  la  conexión  así  como  algún  tipo  de seguro.</vt:lpstr>
      <vt:lpstr>TANGENTE DELTA Y CAPACITANCIA</vt:lpstr>
      <vt:lpstr>TANGENTE DELTA Y CAPACITANCIA</vt:lpstr>
      <vt:lpstr>TANGENTE DELTA Y CAPACITANCIA</vt:lpstr>
      <vt:lpstr>MANTENIMIENTO DE TRANSFORMADORES DE POTENCIA</vt:lpstr>
      <vt:lpstr>Presentación de PowerPoint</vt:lpstr>
      <vt:lpstr>CIRCUITOS DE PRUEBA</vt:lpstr>
      <vt:lpstr>Presentación de PowerPoint</vt:lpstr>
      <vt:lpstr>COMPONENTES DE LOS SISTEMAS DE AISLAMIENTO DEL TRANSFORMADOR</vt:lpstr>
      <vt:lpstr>CONEXIONES: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DISEÑO DE UN BUSHING TIPO CAPACITOR</vt:lpstr>
      <vt:lpstr>Presentación de PowerPoint</vt:lpstr>
      <vt:lpstr>Presentación de PowerPoint</vt:lpstr>
      <vt:lpstr>CONEXIONES A MEDIR: C1, C2 y C1 Invertido</vt:lpstr>
      <vt:lpstr>PRUEBA DE COLLAR CALIENTE</vt:lpstr>
      <vt:lpstr>Presentación de PowerPoint</vt:lpstr>
      <vt:lpstr>Presentación de PowerPoint</vt:lpstr>
      <vt:lpstr>Presentación de PowerPoint</vt:lpstr>
      <vt:lpstr>Presentación de PowerPoint</vt:lpstr>
      <vt:lpstr>DISEÑO CONSTRUCTIVO DEL TRANSFORMADOR</vt:lpstr>
      <vt:lpstr>DISEÑO CONSTRUCTIVO DEL TRANSFORMADOR</vt:lpstr>
      <vt:lpstr>Presentación de PowerPoint</vt:lpstr>
      <vt:lpstr>DISEÑO CONSTRUCTIVO DEL TRANSFORMADOR</vt:lpstr>
      <vt:lpstr>Presentación de PowerPoint</vt:lpstr>
      <vt:lpstr>DISEÑO CONSTRUCTIVO DEL TRANSFORMADOR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 DE ESTUDIO N°13</vt:lpstr>
      <vt:lpstr>Presentación de PowerPoint</vt:lpstr>
      <vt:lpstr>RESISTENCIA DE AISLAMIENTO</vt:lpstr>
      <vt:lpstr>APLICACIÓN</vt:lpstr>
      <vt:lpstr>CONEXIONES</vt:lpstr>
      <vt:lpstr>VALORES RECOMENDADOS NETA MTS-2019</vt:lpstr>
      <vt:lpstr>Presentación de PowerPoint</vt:lpstr>
      <vt:lpstr>ENSAYOS ESPECIALES</vt:lpstr>
      <vt:lpstr>RESPUESTA EN FRECUENCIA DEL DIELÉCTRICO (DFR)</vt:lpstr>
      <vt:lpstr>TIPOS DE AISLAMIENTOS</vt:lpstr>
      <vt:lpstr>Agua En El Aceite</vt:lpstr>
      <vt:lpstr>Intercambio de agua</vt:lpstr>
      <vt:lpstr>Distribución del Contenido de Humedad en el Transformador</vt:lpstr>
      <vt:lpstr>Afinidad del papel con el agua</vt:lpstr>
      <vt:lpstr>Humedad en Transformadores de Potencia La humedad acelera el envejecimiento</vt:lpstr>
      <vt:lpstr>RESPUESTA EN FRECUENCIA DEL DIELÉCTRICO (DFR)</vt:lpstr>
      <vt:lpstr>METODOLOGÍA</vt:lpstr>
      <vt:lpstr>CONEXIÓNES DEL EQUIPO</vt:lpstr>
      <vt:lpstr>MODELAMIENTO DFR</vt:lpstr>
      <vt:lpstr>CURVA TÍPICA DE LA RESPUESTA DEL ACEITE</vt:lpstr>
      <vt:lpstr>CURVA TÍPICA DE LA RESPUESTA DEL PAPEL</vt:lpstr>
      <vt:lpstr>RESPUESTA EN FRECUENCIA DEL DIELÉCTRICO (DFR)</vt:lpstr>
      <vt:lpstr>¿Que Afecta la Respuesta?</vt:lpstr>
      <vt:lpstr>RESPUESTA EN FRECUENCIA DEL DIELÉCTRICO (DFR)</vt:lpstr>
      <vt:lpstr>¿QUE ES UN TRANSFORMADOR HUMEDO?</vt:lpstr>
      <vt:lpstr>RESPUESTA EN FRECUENCIA DEL DIELÉCTRICO (DFR)</vt:lpstr>
      <vt:lpstr>CASO DE ESTUDIO N°14</vt:lpstr>
      <vt:lpstr>CASO DE ESTUDIO N°15</vt:lpstr>
      <vt:lpstr>CASO DE ESTUDIO N°15</vt:lpstr>
      <vt:lpstr>Presentación de PowerPoint</vt:lpstr>
      <vt:lpstr>Presentación de PowerPoint</vt:lpstr>
      <vt:lpstr>DESCARGAS PARCIALES</vt:lpstr>
      <vt:lpstr>CAUSAS DE LA DEGRADACIÓN DEL AISLAMIENTO</vt:lpstr>
      <vt:lpstr>Presentación de PowerPoint</vt:lpstr>
      <vt:lpstr>DP Internas Los defectos aparecen en el interior de los materiales   aislantes   como   huecos   o contaminaciones, y con el tiempo pueden provocar un arco por ramificación eléctrica.</vt:lpstr>
      <vt:lpstr>DESCARGAS INTERNAS</vt:lpstr>
      <vt:lpstr>DESCARGAS SUPERFICIALES</vt:lpstr>
      <vt:lpstr>DESCARGAS EXTERNAS</vt:lpstr>
      <vt:lpstr>DESCARGAS PARCIALES</vt:lpstr>
      <vt:lpstr>DESCARGAS PARCIALES</vt:lpstr>
      <vt:lpstr>Presentación de PowerPoint</vt:lpstr>
      <vt:lpstr>TIPOS DE ENSAYO</vt:lpstr>
      <vt:lpstr>Presentación de PowerPoint</vt:lpstr>
      <vt:lpstr>Presentación de PowerPoint</vt:lpstr>
      <vt:lpstr>Presentación de PowerPoint</vt:lpstr>
      <vt:lpstr>Presentación de PowerPoint</vt:lpstr>
      <vt:lpstr>MEGGER - POWER DIAGNOSTIX – ICM SYSTEM 8.</vt:lpstr>
      <vt:lpstr>ENSAYOS DE TENSIÓN INDUCIDA CON DESCARGAS PARCIALES - EN FÁBRICA IEC60076-1</vt:lpstr>
      <vt:lpstr>RESULTADOS</vt:lpstr>
      <vt:lpstr>DESCARGAS PARCIALES</vt:lpstr>
      <vt:lpstr>Presentación de PowerPoint</vt:lpstr>
      <vt:lpstr>Presentación de PowerPoint</vt:lpstr>
      <vt:lpstr>RELACIÓN DE LAS DESCARGAS PARCIALES CON EL ANALISIS DE GASES DISUELTOS</vt:lpstr>
      <vt:lpstr>Presentación de PowerPoint</vt:lpstr>
      <vt:lpstr>DEGRADACIÓN DEL ACEITE CON LA TEMPERATURA</vt:lpstr>
      <vt:lpstr>ANÁLISIS DE DGA</vt:lpstr>
      <vt:lpstr>¿Cuándo hacer la prueba?</vt:lpstr>
      <vt:lpstr>CASO DE ESTUDIO N°18</vt:lpstr>
      <vt:lpstr>Presentación de PowerPoint</vt:lpstr>
      <vt:lpstr>CASO DE ESTUDIO N°18</vt:lpstr>
      <vt:lpstr>ESCANEO DINÁMICO DEL OLTC) (DRM)</vt:lpstr>
      <vt:lpstr>ESCANEO DINÁMICO DEL OLTC (DRM)</vt:lpstr>
      <vt:lpstr>ESCANEO DINÁMICO DEL OLTC (DRM)</vt:lpstr>
      <vt:lpstr>ESCANEO DINÁMICO DEL OLTC (DRM)</vt:lpstr>
      <vt:lpstr>Presentación de PowerPoint</vt:lpstr>
      <vt:lpstr>ESCANEO DINÁMICO DEL OLTC (DRM)</vt:lpstr>
      <vt:lpstr>ESCANEO DINÁMICO DEL OLTC (DRM)</vt:lpstr>
      <vt:lpstr>EQUIPOS DE ENSAYO</vt:lpstr>
      <vt:lpstr>PANEL FRONTAL STS 5000</vt:lpstr>
      <vt:lpstr>PANEL FRONTAL STS5000</vt:lpstr>
      <vt:lpstr>Presentación de PowerPoint</vt:lpstr>
      <vt:lpstr>PANEL LATERAL STS 5000</vt:lpstr>
      <vt:lpstr>PANEL LATERAL STS5000</vt:lpstr>
      <vt:lpstr>EQUIPOS PARA MEDICIÓN DE TANGENTE DELTA</vt:lpstr>
      <vt:lpstr>LIMITES DE INYECCIÓN Y MEDICIÓN TD 5000</vt:lpstr>
      <vt:lpstr>LIMITES DE INYECCIÓN Y MEDICIÓN TD 5000</vt:lpstr>
      <vt:lpstr>Presentación de PowerPoint</vt:lpstr>
      <vt:lpstr>Presentación de PowerPoint</vt:lpstr>
      <vt:lpstr>EQUIPOS DE ENSAYO</vt:lpstr>
      <vt:lpstr>EQUIPOS DE ENSAYO</vt:lpstr>
      <vt:lpstr>EQUIPOS DE ENSAYO</vt:lpstr>
      <vt:lpstr>RECOMENDACIÓNES</vt:lpstr>
      <vt:lpstr>RECOMENDACIÓNES</vt:lpstr>
      <vt:lpstr>RECOMENDACIÓNES</vt:lpstr>
      <vt:lpstr>RECOMENDACIÓNES</vt:lpstr>
      <vt:lpstr>RECOMENDACIÓNES</vt:lpstr>
      <vt:lpstr>RECOMENDACIÓNES</vt:lpstr>
      <vt:lpstr>CONCLUSIONES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Alegre</dc:creator>
  <cp:lastModifiedBy>Marita</cp:lastModifiedBy>
  <cp:revision>56</cp:revision>
  <dcterms:created xsi:type="dcterms:W3CDTF">2021-12-23T06:04:32Z</dcterms:created>
  <dcterms:modified xsi:type="dcterms:W3CDTF">2022-07-02T16:06:42Z</dcterms:modified>
</cp:coreProperties>
</file>